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98" r:id="rId5"/>
  </p:sldMasterIdLst>
  <p:notesMasterIdLst>
    <p:notesMasterId r:id="rId64"/>
  </p:notesMasterIdLst>
  <p:handoutMasterIdLst>
    <p:handoutMasterId r:id="rId65"/>
  </p:handoutMasterIdLst>
  <p:sldIdLst>
    <p:sldId id="2146846724" r:id="rId6"/>
    <p:sldId id="2146846790" r:id="rId7"/>
    <p:sldId id="2146846748" r:id="rId8"/>
    <p:sldId id="2146846697" r:id="rId9"/>
    <p:sldId id="1330" r:id="rId10"/>
    <p:sldId id="2146846793" r:id="rId11"/>
    <p:sldId id="2146846781" r:id="rId12"/>
    <p:sldId id="2146846721" r:id="rId13"/>
    <p:sldId id="2146846739" r:id="rId14"/>
    <p:sldId id="2146846767" r:id="rId15"/>
    <p:sldId id="2146846750" r:id="rId16"/>
    <p:sldId id="2146846751" r:id="rId17"/>
    <p:sldId id="2146846771" r:id="rId18"/>
    <p:sldId id="2146846752" r:id="rId19"/>
    <p:sldId id="2146846766" r:id="rId20"/>
    <p:sldId id="2146846753" r:id="rId21"/>
    <p:sldId id="1598" r:id="rId22"/>
    <p:sldId id="2146846704" r:id="rId23"/>
    <p:sldId id="1488" r:id="rId24"/>
    <p:sldId id="333" r:id="rId25"/>
    <p:sldId id="2146846782" r:id="rId26"/>
    <p:sldId id="2146846775" r:id="rId27"/>
    <p:sldId id="2146846785" r:id="rId28"/>
    <p:sldId id="2146846705" r:id="rId29"/>
    <p:sldId id="2146846733" r:id="rId30"/>
    <p:sldId id="2146846730" r:id="rId31"/>
    <p:sldId id="2146846784" r:id="rId32"/>
    <p:sldId id="2146846757" r:id="rId33"/>
    <p:sldId id="1600" r:id="rId34"/>
    <p:sldId id="2146846756" r:id="rId35"/>
    <p:sldId id="2146846791" r:id="rId36"/>
    <p:sldId id="2146846783" r:id="rId37"/>
    <p:sldId id="2146846770" r:id="rId38"/>
    <p:sldId id="2146846762" r:id="rId39"/>
    <p:sldId id="2146846786" r:id="rId40"/>
    <p:sldId id="2146846794" r:id="rId41"/>
    <p:sldId id="2146846772" r:id="rId42"/>
    <p:sldId id="2146846719" r:id="rId43"/>
    <p:sldId id="2146846720" r:id="rId44"/>
    <p:sldId id="2146846787" r:id="rId45"/>
    <p:sldId id="2146846718" r:id="rId46"/>
    <p:sldId id="2146846777" r:id="rId47"/>
    <p:sldId id="2146846776" r:id="rId48"/>
    <p:sldId id="2146846769" r:id="rId49"/>
    <p:sldId id="2146846761" r:id="rId50"/>
    <p:sldId id="2146846717" r:id="rId51"/>
    <p:sldId id="2146846795" r:id="rId52"/>
    <p:sldId id="2146846773" r:id="rId53"/>
    <p:sldId id="2146846789" r:id="rId54"/>
    <p:sldId id="2146846779" r:id="rId55"/>
    <p:sldId id="2146846788" r:id="rId56"/>
    <p:sldId id="2146846796" r:id="rId57"/>
    <p:sldId id="2146846768" r:id="rId58"/>
    <p:sldId id="2146846792" r:id="rId59"/>
    <p:sldId id="2146846755" r:id="rId60"/>
    <p:sldId id="2146846774" r:id="rId61"/>
    <p:sldId id="2146846737" r:id="rId62"/>
    <p:sldId id="2146846797" r:id="rId63"/>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7680" userDrawn="1">
          <p15:clr>
            <a:srgbClr val="A4A3A4"/>
          </p15:clr>
        </p15:guide>
        <p15:guide id="7" pos="336" userDrawn="1">
          <p15:clr>
            <a:srgbClr val="A4A3A4"/>
          </p15:clr>
        </p15:guide>
        <p15:guide id="8" pos="4296"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961114-F1F1-3B3D-C60C-C1EA8F33CF0C}" name="Molly Manuse" initials="MM" userId="S::mmanuse@ncqa.org::9528b2d8-3c79-428a-8e85-35e11280604f" providerId="AD"/>
  <p188:author id="{AE10D43B-0CF6-85A0-37CD-71B6E639CF6B}" name="Rebeccah Carlin" initials="RC" userId="S::rcarlin@ncqa.org::12897c9b-0607-4600-8667-1e52e03a3f02" providerId="AD"/>
  <p188:author id="{BCE0DD46-D63A-0E0C-059C-2D19BA041598}" name="Emilee Bishop" initials="EB" userId="S::ebishop@ncqa.org::95d406f8-9040-4902-b2d9-7db6079ed66b" providerId="AD"/>
  <p188:author id="{AEADF357-F1FF-4305-9BCD-9FBDCE65FAF2}" name="Arjun Sanyal" initials="AS" userId="S::asanyal@ncqa.org::537059c0-b04d-45cf-a550-568f4130cb12" providerId="AD"/>
  <p188:author id="{A8FFB197-1193-2DBD-8BC5-E388BBB629E3}" name="Govinder Gill" initials="GG" userId="S::ggill@ncqa.org::ad55ac06-3b1f-48b3-b55c-8580f7c83276" providerId="AD"/>
  <p188:author id="{8200EFAF-30EC-2BBC-9C07-30A4E699F20E}" name="Bobby Minatra" initials="BM" userId="S::bminatra@ncqa.org::3c7ad6d8-369c-4b06-a88a-8ac2cb228928" providerId="AD"/>
  <p188:author id="{B51BA2B6-05EF-5672-E906-9DEE8B8AA121}" name="Rebeccah Baer" initials="RB" userId="S::baer@ncqa.org::12897c9b-0607-4600-8667-1e52e03a3f02" providerId="AD"/>
  <p188:author id="{213834BB-2606-528D-AE92-02C9B74E5C17}" name="Kelly Huynh" initials="KH" userId="S::khuynh@ncqa.org::1bdd2c23-a8d8-467c-b6e4-3b2b3a0c7abb" providerId="AD"/>
  <p188:author id="{0D0B69D7-F08F-7CF3-CEA3-C53DEDD1F736}" name="Joe Hilseberg" initials="JH" userId="S::jhilseberg@ncqa.org::b0b56d03-b174-4500-ba9e-e3e2196ba852" providerId="AD"/>
  <p188:author id="{ECBA38E8-73A1-4FFD-7CB9-06ADD58A177E}" name="Eboni Worley" initials="EW" userId="S::eworley@ncqa.org::41724887-2c49-4131-8bae-2b689cc96fad" providerId="AD"/>
  <p188:author id="{04BA72E8-C542-3FD9-E0E5-860736E22AF7}" name="Ryan Pettengill" initials="RP" userId="S::rpettengill@ncqa.org::51ca8f20-a57b-4df6-a8bf-07fd765d63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94AA"/>
    <a:srgbClr val="003956"/>
    <a:srgbClr val="273B45"/>
    <a:srgbClr val="2C5234"/>
    <a:srgbClr val="00927E"/>
    <a:srgbClr val="5D4777"/>
    <a:srgbClr val="FEFDFE"/>
    <a:srgbClr val="FCFBFC"/>
    <a:srgbClr val="FFFEF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2FFF9C-A82D-4620-9E42-40E4F0F54D57}" v="3" dt="2024-04-30T17:52:07.096"/>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48" y="78"/>
      </p:cViewPr>
      <p:guideLst>
        <p:guide orient="horz" pos="2160"/>
        <p:guide pos="3840"/>
        <p:guide orient="horz" pos="4320"/>
        <p:guide orient="horz"/>
        <p:guide/>
        <p:guide pos="7680"/>
        <p:guide pos="336"/>
        <p:guide pos="4296"/>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48172E-430E-4E3E-B27F-9058AC8213E2}"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F6AB0360-2662-4F5A-A828-B9FBC21D8E97}">
      <dgm:prSet phldrT="[Text]"/>
      <dgm:spPr>
        <a:solidFill>
          <a:schemeClr val="accent5"/>
        </a:solidFill>
      </dgm:spPr>
      <dgm:t>
        <a:bodyPr/>
        <a:lstStyle/>
        <a:p>
          <a:pPr rtl="0"/>
          <a:r>
            <a:rPr lang="en-US"/>
            <a:t>January </a:t>
          </a:r>
          <a:r>
            <a:rPr lang="en-US">
              <a:latin typeface="Arial"/>
            </a:rPr>
            <a:t>2024</a:t>
          </a:r>
          <a:endParaRPr lang="en-US"/>
        </a:p>
      </dgm:t>
    </dgm:pt>
    <dgm:pt modelId="{4D2918C4-2281-4797-A94A-9382A3BB3B27}" type="parTrans" cxnId="{AB76C4DF-169E-4A8B-A2C3-F554979D8CF5}">
      <dgm:prSet/>
      <dgm:spPr/>
      <dgm:t>
        <a:bodyPr/>
        <a:lstStyle/>
        <a:p>
          <a:endParaRPr lang="en-US"/>
        </a:p>
      </dgm:t>
    </dgm:pt>
    <dgm:pt modelId="{0191794B-1868-4208-85CE-840D3C07070B}" type="sibTrans" cxnId="{AB76C4DF-169E-4A8B-A2C3-F554979D8CF5}">
      <dgm:prSet/>
      <dgm:spPr>
        <a:solidFill>
          <a:schemeClr val="accent5"/>
        </a:solidFill>
      </dgm:spPr>
      <dgm:t>
        <a:bodyPr/>
        <a:lstStyle/>
        <a:p>
          <a:endParaRPr lang="en-US"/>
        </a:p>
      </dgm:t>
    </dgm:pt>
    <dgm:pt modelId="{550C0A15-3157-42D0-8590-D4095453F659}">
      <dgm:prSet phldrT="[Text]"/>
      <dgm:spPr>
        <a:ln>
          <a:solidFill>
            <a:schemeClr val="accent5"/>
          </a:solidFill>
        </a:ln>
      </dgm:spPr>
      <dgm:t>
        <a:bodyPr/>
        <a:lstStyle/>
        <a:p>
          <a:r>
            <a:rPr lang="en-US">
              <a:latin typeface="+mn-lt"/>
              <a:cs typeface="Calibri" panose="020F0502020204030204" pitchFamily="34" charset="0"/>
            </a:rPr>
            <a:t>Enrolls by December deadline</a:t>
          </a:r>
        </a:p>
      </dgm:t>
    </dgm:pt>
    <dgm:pt modelId="{5A26DDCC-E089-43DF-B20E-0E5D23660CD8}" type="parTrans" cxnId="{C48A9113-F53A-4A31-A91B-E15A177EE90A}">
      <dgm:prSet/>
      <dgm:spPr/>
      <dgm:t>
        <a:bodyPr/>
        <a:lstStyle/>
        <a:p>
          <a:endParaRPr lang="en-US"/>
        </a:p>
      </dgm:t>
    </dgm:pt>
    <dgm:pt modelId="{816BC72A-8C5B-4B9E-B6CE-A20A316910E9}" type="sibTrans" cxnId="{C48A9113-F53A-4A31-A91B-E15A177EE90A}">
      <dgm:prSet/>
      <dgm:spPr/>
      <dgm:t>
        <a:bodyPr/>
        <a:lstStyle/>
        <a:p>
          <a:endParaRPr lang="en-US"/>
        </a:p>
      </dgm:t>
    </dgm:pt>
    <dgm:pt modelId="{EDC1C642-E197-4D0E-AF82-7F272EAFC7A0}">
      <dgm:prSet phldrT="[Text]"/>
      <dgm:spPr>
        <a:solidFill>
          <a:srgbClr val="6F94AA"/>
        </a:solidFill>
      </dgm:spPr>
      <dgm:t>
        <a:bodyPr/>
        <a:lstStyle/>
        <a:p>
          <a:pPr rtl="0"/>
          <a:r>
            <a:rPr lang="en-US">
              <a:latin typeface="Arial"/>
            </a:rPr>
            <a:t>January 2025</a:t>
          </a:r>
          <a:endParaRPr lang="en-US"/>
        </a:p>
      </dgm:t>
    </dgm:pt>
    <dgm:pt modelId="{79029682-F426-4C52-9C64-54E3FD8CF7FF}" type="parTrans" cxnId="{9340FC54-C6DF-40DD-BCFB-D6215574448B}">
      <dgm:prSet/>
      <dgm:spPr/>
      <dgm:t>
        <a:bodyPr/>
        <a:lstStyle/>
        <a:p>
          <a:endParaRPr lang="en-US"/>
        </a:p>
      </dgm:t>
    </dgm:pt>
    <dgm:pt modelId="{A5A25CB5-1E4D-4EC7-83D0-A3ECB2B7C59F}" type="sibTrans" cxnId="{9340FC54-C6DF-40DD-BCFB-D6215574448B}">
      <dgm:prSet/>
      <dgm:spPr>
        <a:solidFill>
          <a:srgbClr val="6F94AA"/>
        </a:solidFill>
      </dgm:spPr>
      <dgm:t>
        <a:bodyPr/>
        <a:lstStyle/>
        <a:p>
          <a:endParaRPr lang="en-US"/>
        </a:p>
      </dgm:t>
    </dgm:pt>
    <dgm:pt modelId="{5E2C4448-43FC-40EE-9ECF-ACA0D9C630D0}">
      <dgm:prSet phldrT="[Text]"/>
      <dgm:spPr>
        <a:ln>
          <a:solidFill>
            <a:srgbClr val="6F94AA"/>
          </a:solidFill>
        </a:ln>
      </dgm:spPr>
      <dgm:t>
        <a:bodyPr/>
        <a:lstStyle/>
        <a:p>
          <a:pPr rtl="0"/>
          <a:r>
            <a:rPr lang="en-US">
              <a:solidFill>
                <a:srgbClr val="444444"/>
              </a:solidFill>
              <a:latin typeface="+mn-lt"/>
              <a:cs typeface="Calibri"/>
            </a:rPr>
            <a:t>At 12-month mark from enrollment, completes first revalidation cycle to ensure they continue to meet our rigorous standards.</a:t>
          </a:r>
        </a:p>
      </dgm:t>
    </dgm:pt>
    <dgm:pt modelId="{EB49C61A-1B1A-4213-857A-77CF33A532CF}" type="parTrans" cxnId="{337429C4-6613-49ED-B23D-F0A2596C5DEE}">
      <dgm:prSet/>
      <dgm:spPr/>
      <dgm:t>
        <a:bodyPr/>
        <a:lstStyle/>
        <a:p>
          <a:endParaRPr lang="en-US"/>
        </a:p>
      </dgm:t>
    </dgm:pt>
    <dgm:pt modelId="{0BBF4A18-3B22-42B1-8FC2-AB51E07C147A}" type="sibTrans" cxnId="{337429C4-6613-49ED-B23D-F0A2596C5DEE}">
      <dgm:prSet/>
      <dgm:spPr/>
      <dgm:t>
        <a:bodyPr/>
        <a:lstStyle/>
        <a:p>
          <a:endParaRPr lang="en-US"/>
        </a:p>
      </dgm:t>
    </dgm:pt>
    <dgm:pt modelId="{0E50B54B-2715-4843-AAE9-9BA682F72C27}">
      <dgm:prSet phldrT="[Text]"/>
      <dgm:spPr>
        <a:solidFill>
          <a:schemeClr val="tx2"/>
        </a:solidFill>
      </dgm:spPr>
      <dgm:t>
        <a:bodyPr/>
        <a:lstStyle/>
        <a:p>
          <a:pPr rtl="0"/>
          <a:r>
            <a:rPr lang="en-US">
              <a:latin typeface="Arial"/>
            </a:rPr>
            <a:t>January 2026</a:t>
          </a:r>
          <a:endParaRPr lang="en-US"/>
        </a:p>
      </dgm:t>
    </dgm:pt>
    <dgm:pt modelId="{B2215E79-5A8A-4954-B3C3-4A28133114A2}" type="parTrans" cxnId="{10858BDC-8F17-4CDF-845D-26E20DC0AD8E}">
      <dgm:prSet/>
      <dgm:spPr/>
      <dgm:t>
        <a:bodyPr/>
        <a:lstStyle/>
        <a:p>
          <a:endParaRPr lang="en-US"/>
        </a:p>
      </dgm:t>
    </dgm:pt>
    <dgm:pt modelId="{1D9A1BC4-385D-466B-A780-2C96B5D802E4}" type="sibTrans" cxnId="{10858BDC-8F17-4CDF-845D-26E20DC0AD8E}">
      <dgm:prSet/>
      <dgm:spPr>
        <a:solidFill>
          <a:schemeClr val="tx2"/>
        </a:solidFill>
      </dgm:spPr>
      <dgm:t>
        <a:bodyPr/>
        <a:lstStyle/>
        <a:p>
          <a:endParaRPr lang="en-US"/>
        </a:p>
      </dgm:t>
    </dgm:pt>
    <dgm:pt modelId="{F6F0D5AF-1D5A-44BE-877A-E699712DA6FC}">
      <dgm:prSet phldrT="[Text]"/>
      <dgm:spPr>
        <a:solidFill>
          <a:schemeClr val="tx1"/>
        </a:solidFill>
      </dgm:spPr>
      <dgm:t>
        <a:bodyPr/>
        <a:lstStyle/>
        <a:p>
          <a:r>
            <a:rPr lang="en-US">
              <a:latin typeface="+mn-lt"/>
            </a:rPr>
            <a:t>January 2028</a:t>
          </a:r>
        </a:p>
      </dgm:t>
    </dgm:pt>
    <dgm:pt modelId="{D183BF48-5568-49C2-816A-8F5004D7EE53}" type="parTrans" cxnId="{32E9AE3A-7461-49F0-8577-D5306B0105BE}">
      <dgm:prSet/>
      <dgm:spPr/>
      <dgm:t>
        <a:bodyPr/>
        <a:lstStyle/>
        <a:p>
          <a:endParaRPr lang="en-US"/>
        </a:p>
      </dgm:t>
    </dgm:pt>
    <dgm:pt modelId="{556A9BA2-2D8E-405B-A70C-A64E2EFC4E09}" type="sibTrans" cxnId="{32E9AE3A-7461-49F0-8577-D5306B0105BE}">
      <dgm:prSet/>
      <dgm:spPr/>
      <dgm:t>
        <a:bodyPr/>
        <a:lstStyle/>
        <a:p>
          <a:endParaRPr lang="en-US"/>
        </a:p>
      </dgm:t>
    </dgm:pt>
    <dgm:pt modelId="{83737FA4-99DD-4D7F-A161-63FBE59BBA2A}">
      <dgm:prSet phldrT="[Text]" phldr="0"/>
      <dgm:spPr>
        <a:ln>
          <a:solidFill>
            <a:schemeClr val="tx1"/>
          </a:solidFill>
        </a:ln>
      </dgm:spPr>
      <dgm:t>
        <a:bodyPr/>
        <a:lstStyle/>
        <a:p>
          <a:pPr rtl="0"/>
          <a:r>
            <a:rPr lang="en-US">
              <a:solidFill>
                <a:srgbClr val="000000"/>
              </a:solidFill>
              <a:latin typeface="+mn-lt"/>
              <a:cs typeface="Calibri"/>
            </a:rPr>
            <a:t>At 24-month mark, completes revalidation cycle to ensure they continue to meet our rigorous standards.</a:t>
          </a:r>
          <a:endParaRPr lang="en-US">
            <a:latin typeface="+mn-lt"/>
          </a:endParaRPr>
        </a:p>
      </dgm:t>
    </dgm:pt>
    <dgm:pt modelId="{01758B55-B9E5-43DB-9B98-C4AC895A89E7}" type="parTrans" cxnId="{553842FF-EE86-4B27-B106-03CD619A73FC}">
      <dgm:prSet/>
      <dgm:spPr/>
      <dgm:t>
        <a:bodyPr/>
        <a:lstStyle/>
        <a:p>
          <a:endParaRPr lang="en-US"/>
        </a:p>
      </dgm:t>
    </dgm:pt>
    <dgm:pt modelId="{BD4F0958-1541-4074-A559-642860C7C0B6}" type="sibTrans" cxnId="{553842FF-EE86-4B27-B106-03CD619A73FC}">
      <dgm:prSet/>
      <dgm:spPr/>
      <dgm:t>
        <a:bodyPr/>
        <a:lstStyle/>
        <a:p>
          <a:endParaRPr lang="en-US"/>
        </a:p>
      </dgm:t>
    </dgm:pt>
    <dgm:pt modelId="{EEC4DF0E-D0ED-4F07-8FA6-9BAFBB43B213}">
      <dgm:prSet phldr="0"/>
      <dgm:spPr>
        <a:ln>
          <a:solidFill>
            <a:schemeClr val="accent5"/>
          </a:solidFill>
        </a:ln>
      </dgm:spPr>
      <dgm:t>
        <a:bodyPr/>
        <a:lstStyle/>
        <a:p>
          <a:pPr rtl="0"/>
          <a:r>
            <a:rPr lang="en-US">
              <a:latin typeface="+mn-lt"/>
              <a:cs typeface="Calibri" panose="020F0502020204030204" pitchFamily="34" charset="0"/>
            </a:rPr>
            <a:t>Receives final report in June and is awarded validated data stream status for 12 months.</a:t>
          </a:r>
        </a:p>
      </dgm:t>
    </dgm:pt>
    <dgm:pt modelId="{C8DA39D5-655E-427F-9562-BBCDF815C681}" type="parTrans" cxnId="{5C2293AC-A362-40F9-95B1-C2A48D019FA3}">
      <dgm:prSet/>
      <dgm:spPr/>
      <dgm:t>
        <a:bodyPr/>
        <a:lstStyle/>
        <a:p>
          <a:endParaRPr lang="en-US"/>
        </a:p>
      </dgm:t>
    </dgm:pt>
    <dgm:pt modelId="{A49A1882-0297-4E91-AAD8-431820032E04}" type="sibTrans" cxnId="{5C2293AC-A362-40F9-95B1-C2A48D019FA3}">
      <dgm:prSet/>
      <dgm:spPr/>
      <dgm:t>
        <a:bodyPr/>
        <a:lstStyle/>
        <a:p>
          <a:endParaRPr lang="en-US"/>
        </a:p>
      </dgm:t>
    </dgm:pt>
    <dgm:pt modelId="{E28169AA-CE2A-41AF-BBE1-F52AEE040EBC}">
      <dgm:prSet phldr="0"/>
      <dgm:spPr>
        <a:ln>
          <a:solidFill>
            <a:schemeClr val="tx2"/>
          </a:solidFill>
        </a:ln>
      </dgm:spPr>
      <dgm:t>
        <a:bodyPr/>
        <a:lstStyle/>
        <a:p>
          <a:pPr rtl="0"/>
          <a:r>
            <a:rPr lang="en-US">
              <a:solidFill>
                <a:srgbClr val="000000"/>
              </a:solidFill>
              <a:latin typeface="+mn-lt"/>
              <a:cs typeface="Calibri"/>
            </a:rPr>
            <a:t>After one successful initial validation and one successful 12-month revalidation cycle, org is eligible to move to 24-month revalidation cycles.</a:t>
          </a:r>
          <a:endParaRPr lang="en-US">
            <a:latin typeface="+mn-lt"/>
          </a:endParaRPr>
        </a:p>
      </dgm:t>
    </dgm:pt>
    <dgm:pt modelId="{881301A3-6AAA-4BE9-8DB5-91FD4AD449BD}" type="parTrans" cxnId="{8CC1D91D-61DC-489D-924D-E251D8DB3288}">
      <dgm:prSet/>
      <dgm:spPr/>
      <dgm:t>
        <a:bodyPr/>
        <a:lstStyle/>
        <a:p>
          <a:endParaRPr lang="en-US"/>
        </a:p>
      </dgm:t>
    </dgm:pt>
    <dgm:pt modelId="{9A7CA13D-8E56-431E-B85F-7D00E88BB8E5}" type="sibTrans" cxnId="{8CC1D91D-61DC-489D-924D-E251D8DB3288}">
      <dgm:prSet/>
      <dgm:spPr/>
      <dgm:t>
        <a:bodyPr/>
        <a:lstStyle/>
        <a:p>
          <a:endParaRPr lang="en-US"/>
        </a:p>
      </dgm:t>
    </dgm:pt>
    <dgm:pt modelId="{DFE4DBD7-76CA-4D4C-B504-E14D521B241C}" type="pres">
      <dgm:prSet presAssocID="{3C48172E-430E-4E3E-B27F-9058AC8213E2}" presName="Name0" presStyleCnt="0">
        <dgm:presLayoutVars>
          <dgm:dir/>
          <dgm:animLvl val="lvl"/>
          <dgm:resizeHandles val="exact"/>
        </dgm:presLayoutVars>
      </dgm:prSet>
      <dgm:spPr/>
    </dgm:pt>
    <dgm:pt modelId="{6D869B32-7C8C-49B5-9863-593B45177127}" type="pres">
      <dgm:prSet presAssocID="{3C48172E-430E-4E3E-B27F-9058AC8213E2}" presName="tSp" presStyleCnt="0"/>
      <dgm:spPr/>
    </dgm:pt>
    <dgm:pt modelId="{4E85F2A2-50AE-4E18-853E-FFFCF9B7B0A4}" type="pres">
      <dgm:prSet presAssocID="{3C48172E-430E-4E3E-B27F-9058AC8213E2}" presName="bSp" presStyleCnt="0"/>
      <dgm:spPr/>
    </dgm:pt>
    <dgm:pt modelId="{B0BD91E0-13E2-4BCE-A77F-328864049188}" type="pres">
      <dgm:prSet presAssocID="{3C48172E-430E-4E3E-B27F-9058AC8213E2}" presName="process" presStyleCnt="0"/>
      <dgm:spPr/>
    </dgm:pt>
    <dgm:pt modelId="{1618A934-2F06-4855-9CF2-56F8EF7C02EC}" type="pres">
      <dgm:prSet presAssocID="{F6AB0360-2662-4F5A-A828-B9FBC21D8E97}" presName="composite1" presStyleCnt="0"/>
      <dgm:spPr/>
    </dgm:pt>
    <dgm:pt modelId="{011BAC58-41E6-46AF-B1AA-596503846674}" type="pres">
      <dgm:prSet presAssocID="{F6AB0360-2662-4F5A-A828-B9FBC21D8E97}" presName="dummyNode1" presStyleLbl="node1" presStyleIdx="0" presStyleCnt="4"/>
      <dgm:spPr/>
    </dgm:pt>
    <dgm:pt modelId="{57BFB77F-3376-4186-8DB3-31CA18A6291C}" type="pres">
      <dgm:prSet presAssocID="{F6AB0360-2662-4F5A-A828-B9FBC21D8E97}" presName="childNode1" presStyleLbl="bgAcc1" presStyleIdx="0" presStyleCnt="4">
        <dgm:presLayoutVars>
          <dgm:bulletEnabled val="1"/>
        </dgm:presLayoutVars>
      </dgm:prSet>
      <dgm:spPr/>
    </dgm:pt>
    <dgm:pt modelId="{241B8ED2-5900-4F68-BE84-DB1744DDC165}" type="pres">
      <dgm:prSet presAssocID="{F6AB0360-2662-4F5A-A828-B9FBC21D8E97}" presName="childNode1tx" presStyleLbl="bgAcc1" presStyleIdx="0" presStyleCnt="4">
        <dgm:presLayoutVars>
          <dgm:bulletEnabled val="1"/>
        </dgm:presLayoutVars>
      </dgm:prSet>
      <dgm:spPr/>
    </dgm:pt>
    <dgm:pt modelId="{06137948-804C-4013-A1AE-52A76CD25384}" type="pres">
      <dgm:prSet presAssocID="{F6AB0360-2662-4F5A-A828-B9FBC21D8E97}" presName="parentNode1" presStyleLbl="node1" presStyleIdx="0" presStyleCnt="4">
        <dgm:presLayoutVars>
          <dgm:chMax val="1"/>
          <dgm:bulletEnabled val="1"/>
        </dgm:presLayoutVars>
      </dgm:prSet>
      <dgm:spPr/>
    </dgm:pt>
    <dgm:pt modelId="{F48D4D93-F759-4BDA-84AF-798CA6A90EF7}" type="pres">
      <dgm:prSet presAssocID="{F6AB0360-2662-4F5A-A828-B9FBC21D8E97}" presName="connSite1" presStyleCnt="0"/>
      <dgm:spPr/>
    </dgm:pt>
    <dgm:pt modelId="{67483923-3CC6-47D0-8B42-99B3B90D55DD}" type="pres">
      <dgm:prSet presAssocID="{0191794B-1868-4208-85CE-840D3C07070B}" presName="Name9" presStyleLbl="sibTrans2D1" presStyleIdx="0" presStyleCnt="3"/>
      <dgm:spPr/>
    </dgm:pt>
    <dgm:pt modelId="{E05287AB-61F8-46AE-8905-D370878050F7}" type="pres">
      <dgm:prSet presAssocID="{EDC1C642-E197-4D0E-AF82-7F272EAFC7A0}" presName="composite2" presStyleCnt="0"/>
      <dgm:spPr/>
    </dgm:pt>
    <dgm:pt modelId="{735F49B8-17B4-4B11-81B5-75962A66E16C}" type="pres">
      <dgm:prSet presAssocID="{EDC1C642-E197-4D0E-AF82-7F272EAFC7A0}" presName="dummyNode2" presStyleLbl="node1" presStyleIdx="0" presStyleCnt="4"/>
      <dgm:spPr/>
    </dgm:pt>
    <dgm:pt modelId="{D3C51AC0-8C51-4CA0-8578-EE7AB9011313}" type="pres">
      <dgm:prSet presAssocID="{EDC1C642-E197-4D0E-AF82-7F272EAFC7A0}" presName="childNode2" presStyleLbl="bgAcc1" presStyleIdx="1" presStyleCnt="4">
        <dgm:presLayoutVars>
          <dgm:bulletEnabled val="1"/>
        </dgm:presLayoutVars>
      </dgm:prSet>
      <dgm:spPr/>
    </dgm:pt>
    <dgm:pt modelId="{881F3344-ED16-4E76-BDD1-9E49960D6E93}" type="pres">
      <dgm:prSet presAssocID="{EDC1C642-E197-4D0E-AF82-7F272EAFC7A0}" presName="childNode2tx" presStyleLbl="bgAcc1" presStyleIdx="1" presStyleCnt="4">
        <dgm:presLayoutVars>
          <dgm:bulletEnabled val="1"/>
        </dgm:presLayoutVars>
      </dgm:prSet>
      <dgm:spPr/>
    </dgm:pt>
    <dgm:pt modelId="{28FE175C-CC3F-44BD-854A-D694FA7FFEAD}" type="pres">
      <dgm:prSet presAssocID="{EDC1C642-E197-4D0E-AF82-7F272EAFC7A0}" presName="parentNode2" presStyleLbl="node1" presStyleIdx="1" presStyleCnt="4">
        <dgm:presLayoutVars>
          <dgm:chMax val="0"/>
          <dgm:bulletEnabled val="1"/>
        </dgm:presLayoutVars>
      </dgm:prSet>
      <dgm:spPr/>
    </dgm:pt>
    <dgm:pt modelId="{CE9F7F21-2B9C-4974-9BE6-368B732C3FB0}" type="pres">
      <dgm:prSet presAssocID="{EDC1C642-E197-4D0E-AF82-7F272EAFC7A0}" presName="connSite2" presStyleCnt="0"/>
      <dgm:spPr/>
    </dgm:pt>
    <dgm:pt modelId="{D2384B18-1184-4C17-838B-0285662F0B9D}" type="pres">
      <dgm:prSet presAssocID="{A5A25CB5-1E4D-4EC7-83D0-A3ECB2B7C59F}" presName="Name18" presStyleLbl="sibTrans2D1" presStyleIdx="1" presStyleCnt="3"/>
      <dgm:spPr/>
    </dgm:pt>
    <dgm:pt modelId="{CF6887C3-E381-4215-AAAD-6E279B61F9D1}" type="pres">
      <dgm:prSet presAssocID="{0E50B54B-2715-4843-AAE9-9BA682F72C27}" presName="composite1" presStyleCnt="0"/>
      <dgm:spPr/>
    </dgm:pt>
    <dgm:pt modelId="{4A0B4132-4C29-419E-BDE1-3610727FA366}" type="pres">
      <dgm:prSet presAssocID="{0E50B54B-2715-4843-AAE9-9BA682F72C27}" presName="dummyNode1" presStyleLbl="node1" presStyleIdx="1" presStyleCnt="4"/>
      <dgm:spPr/>
    </dgm:pt>
    <dgm:pt modelId="{8553881E-87A5-45E7-8436-362C1E9CB6F3}" type="pres">
      <dgm:prSet presAssocID="{0E50B54B-2715-4843-AAE9-9BA682F72C27}" presName="childNode1" presStyleLbl="bgAcc1" presStyleIdx="2" presStyleCnt="4">
        <dgm:presLayoutVars>
          <dgm:bulletEnabled val="1"/>
        </dgm:presLayoutVars>
      </dgm:prSet>
      <dgm:spPr/>
    </dgm:pt>
    <dgm:pt modelId="{DC50292C-CCE5-4646-B893-399C54D7E10B}" type="pres">
      <dgm:prSet presAssocID="{0E50B54B-2715-4843-AAE9-9BA682F72C27}" presName="childNode1tx" presStyleLbl="bgAcc1" presStyleIdx="2" presStyleCnt="4">
        <dgm:presLayoutVars>
          <dgm:bulletEnabled val="1"/>
        </dgm:presLayoutVars>
      </dgm:prSet>
      <dgm:spPr/>
    </dgm:pt>
    <dgm:pt modelId="{6F33C555-CFF5-4433-AB30-C6E9A3361B0F}" type="pres">
      <dgm:prSet presAssocID="{0E50B54B-2715-4843-AAE9-9BA682F72C27}" presName="parentNode1" presStyleLbl="node1" presStyleIdx="2" presStyleCnt="4">
        <dgm:presLayoutVars>
          <dgm:chMax val="1"/>
          <dgm:bulletEnabled val="1"/>
        </dgm:presLayoutVars>
      </dgm:prSet>
      <dgm:spPr/>
    </dgm:pt>
    <dgm:pt modelId="{C3B8EB72-9F8E-4E1F-82E8-7052EBC47E23}" type="pres">
      <dgm:prSet presAssocID="{0E50B54B-2715-4843-AAE9-9BA682F72C27}" presName="connSite1" presStyleCnt="0"/>
      <dgm:spPr/>
    </dgm:pt>
    <dgm:pt modelId="{2148DE08-9D1A-4BBE-B95D-B9E28201402A}" type="pres">
      <dgm:prSet presAssocID="{1D9A1BC4-385D-466B-A780-2C96B5D802E4}" presName="Name9" presStyleLbl="sibTrans2D1" presStyleIdx="2" presStyleCnt="3"/>
      <dgm:spPr/>
    </dgm:pt>
    <dgm:pt modelId="{C73A6451-5C5B-493F-AC4B-7C942CF2FC83}" type="pres">
      <dgm:prSet presAssocID="{F6F0D5AF-1D5A-44BE-877A-E699712DA6FC}" presName="composite2" presStyleCnt="0"/>
      <dgm:spPr/>
    </dgm:pt>
    <dgm:pt modelId="{341369B5-F93D-4827-892F-638D2A48262D}" type="pres">
      <dgm:prSet presAssocID="{F6F0D5AF-1D5A-44BE-877A-E699712DA6FC}" presName="dummyNode2" presStyleLbl="node1" presStyleIdx="2" presStyleCnt="4"/>
      <dgm:spPr/>
    </dgm:pt>
    <dgm:pt modelId="{A5E22FA6-9338-4CB7-9906-B2F17E0A2FAC}" type="pres">
      <dgm:prSet presAssocID="{F6F0D5AF-1D5A-44BE-877A-E699712DA6FC}" presName="childNode2" presStyleLbl="bgAcc1" presStyleIdx="3" presStyleCnt="4">
        <dgm:presLayoutVars>
          <dgm:bulletEnabled val="1"/>
        </dgm:presLayoutVars>
      </dgm:prSet>
      <dgm:spPr/>
    </dgm:pt>
    <dgm:pt modelId="{EF2403DB-F5D0-4DCF-86F9-30E350475B89}" type="pres">
      <dgm:prSet presAssocID="{F6F0D5AF-1D5A-44BE-877A-E699712DA6FC}" presName="childNode2tx" presStyleLbl="bgAcc1" presStyleIdx="3" presStyleCnt="4">
        <dgm:presLayoutVars>
          <dgm:bulletEnabled val="1"/>
        </dgm:presLayoutVars>
      </dgm:prSet>
      <dgm:spPr/>
    </dgm:pt>
    <dgm:pt modelId="{553FE9D0-2D10-41EE-9E26-B5CD25923B40}" type="pres">
      <dgm:prSet presAssocID="{F6F0D5AF-1D5A-44BE-877A-E699712DA6FC}" presName="parentNode2" presStyleLbl="node1" presStyleIdx="3" presStyleCnt="4">
        <dgm:presLayoutVars>
          <dgm:chMax val="0"/>
          <dgm:bulletEnabled val="1"/>
        </dgm:presLayoutVars>
      </dgm:prSet>
      <dgm:spPr/>
    </dgm:pt>
    <dgm:pt modelId="{BCF3EC08-9CA5-400E-A8E4-0258FE52973D}" type="pres">
      <dgm:prSet presAssocID="{F6F0D5AF-1D5A-44BE-877A-E699712DA6FC}" presName="connSite2" presStyleCnt="0"/>
      <dgm:spPr/>
    </dgm:pt>
  </dgm:ptLst>
  <dgm:cxnLst>
    <dgm:cxn modelId="{BC443F06-E4D5-4BE8-ADAD-477D0EC0FC11}" type="presOf" srcId="{E28169AA-CE2A-41AF-BBE1-F52AEE040EBC}" destId="{8553881E-87A5-45E7-8436-362C1E9CB6F3}" srcOrd="0" destOrd="0" presId="urn:microsoft.com/office/officeart/2005/8/layout/hProcess4"/>
    <dgm:cxn modelId="{B7C8F708-05CD-4CA6-B06F-884A261ECA93}" type="presOf" srcId="{F6AB0360-2662-4F5A-A828-B9FBC21D8E97}" destId="{06137948-804C-4013-A1AE-52A76CD25384}" srcOrd="0" destOrd="0" presId="urn:microsoft.com/office/officeart/2005/8/layout/hProcess4"/>
    <dgm:cxn modelId="{663F430A-7D94-4B72-A5DF-ACDA397CED3E}" type="presOf" srcId="{550C0A15-3157-42D0-8590-D4095453F659}" destId="{57BFB77F-3376-4186-8DB3-31CA18A6291C}" srcOrd="0" destOrd="0" presId="urn:microsoft.com/office/officeart/2005/8/layout/hProcess4"/>
    <dgm:cxn modelId="{C48A9113-F53A-4A31-A91B-E15A177EE90A}" srcId="{F6AB0360-2662-4F5A-A828-B9FBC21D8E97}" destId="{550C0A15-3157-42D0-8590-D4095453F659}" srcOrd="0" destOrd="0" parTransId="{5A26DDCC-E089-43DF-B20E-0E5D23660CD8}" sibTransId="{816BC72A-8C5B-4B9E-B6CE-A20A316910E9}"/>
    <dgm:cxn modelId="{8CC1D91D-61DC-489D-924D-E251D8DB3288}" srcId="{0E50B54B-2715-4843-AAE9-9BA682F72C27}" destId="{E28169AA-CE2A-41AF-BBE1-F52AEE040EBC}" srcOrd="0" destOrd="0" parTransId="{881301A3-6AAA-4BE9-8DB5-91FD4AD449BD}" sibTransId="{9A7CA13D-8E56-431E-B85F-7D00E88BB8E5}"/>
    <dgm:cxn modelId="{B20D6133-DF28-47DF-ABDB-7C96F890EFD1}" type="presOf" srcId="{0191794B-1868-4208-85CE-840D3C07070B}" destId="{67483923-3CC6-47D0-8B42-99B3B90D55DD}" srcOrd="0" destOrd="0" presId="urn:microsoft.com/office/officeart/2005/8/layout/hProcess4"/>
    <dgm:cxn modelId="{3E5E6434-27F4-44E0-9CFB-C6896B273AA2}" type="presOf" srcId="{0E50B54B-2715-4843-AAE9-9BA682F72C27}" destId="{6F33C555-CFF5-4433-AB30-C6E9A3361B0F}" srcOrd="0" destOrd="0" presId="urn:microsoft.com/office/officeart/2005/8/layout/hProcess4"/>
    <dgm:cxn modelId="{32E9AE3A-7461-49F0-8577-D5306B0105BE}" srcId="{3C48172E-430E-4E3E-B27F-9058AC8213E2}" destId="{F6F0D5AF-1D5A-44BE-877A-E699712DA6FC}" srcOrd="3" destOrd="0" parTransId="{D183BF48-5568-49C2-816A-8F5004D7EE53}" sibTransId="{556A9BA2-2D8E-405B-A70C-A64E2EFC4E09}"/>
    <dgm:cxn modelId="{E4AB5760-1173-441D-9E9F-02666C1CB9D7}" type="presOf" srcId="{5E2C4448-43FC-40EE-9ECF-ACA0D9C630D0}" destId="{881F3344-ED16-4E76-BDD1-9E49960D6E93}" srcOrd="1" destOrd="0" presId="urn:microsoft.com/office/officeart/2005/8/layout/hProcess4"/>
    <dgm:cxn modelId="{046B5F62-B46E-45D8-91EE-DF21BE19EB6D}" type="presOf" srcId="{EEC4DF0E-D0ED-4F07-8FA6-9BAFBB43B213}" destId="{57BFB77F-3376-4186-8DB3-31CA18A6291C}" srcOrd="0" destOrd="1" presId="urn:microsoft.com/office/officeart/2005/8/layout/hProcess4"/>
    <dgm:cxn modelId="{8DC30A46-1749-4593-9BDD-846D27977054}" type="presOf" srcId="{EDC1C642-E197-4D0E-AF82-7F272EAFC7A0}" destId="{28FE175C-CC3F-44BD-854A-D694FA7FFEAD}" srcOrd="0" destOrd="0" presId="urn:microsoft.com/office/officeart/2005/8/layout/hProcess4"/>
    <dgm:cxn modelId="{254BD447-27E3-4AE7-8B57-F745D94DD08F}" type="presOf" srcId="{F6F0D5AF-1D5A-44BE-877A-E699712DA6FC}" destId="{553FE9D0-2D10-41EE-9E26-B5CD25923B40}" srcOrd="0" destOrd="0" presId="urn:microsoft.com/office/officeart/2005/8/layout/hProcess4"/>
    <dgm:cxn modelId="{D792F269-F697-41E2-B1F4-4E1FC5D332AF}" type="presOf" srcId="{5E2C4448-43FC-40EE-9ECF-ACA0D9C630D0}" destId="{D3C51AC0-8C51-4CA0-8578-EE7AB9011313}" srcOrd="0" destOrd="0" presId="urn:microsoft.com/office/officeart/2005/8/layout/hProcess4"/>
    <dgm:cxn modelId="{1E28514F-069E-4880-B655-61583366BC7E}" type="presOf" srcId="{83737FA4-99DD-4D7F-A161-63FBE59BBA2A}" destId="{EF2403DB-F5D0-4DCF-86F9-30E350475B89}" srcOrd="1" destOrd="0" presId="urn:microsoft.com/office/officeart/2005/8/layout/hProcess4"/>
    <dgm:cxn modelId="{05E33674-D87C-4C86-AE5E-B9B212290528}" type="presOf" srcId="{1D9A1BC4-385D-466B-A780-2C96B5D802E4}" destId="{2148DE08-9D1A-4BBE-B95D-B9E28201402A}" srcOrd="0" destOrd="0" presId="urn:microsoft.com/office/officeart/2005/8/layout/hProcess4"/>
    <dgm:cxn modelId="{9340FC54-C6DF-40DD-BCFB-D6215574448B}" srcId="{3C48172E-430E-4E3E-B27F-9058AC8213E2}" destId="{EDC1C642-E197-4D0E-AF82-7F272EAFC7A0}" srcOrd="1" destOrd="0" parTransId="{79029682-F426-4C52-9C64-54E3FD8CF7FF}" sibTransId="{A5A25CB5-1E4D-4EC7-83D0-A3ECB2B7C59F}"/>
    <dgm:cxn modelId="{B692E078-FF53-4BE9-A174-90F057B36AAF}" type="presOf" srcId="{E28169AA-CE2A-41AF-BBE1-F52AEE040EBC}" destId="{DC50292C-CCE5-4646-B893-399C54D7E10B}" srcOrd="1" destOrd="0" presId="urn:microsoft.com/office/officeart/2005/8/layout/hProcess4"/>
    <dgm:cxn modelId="{FC4F7399-A220-4D3B-A3B0-D997CC8CB527}" type="presOf" srcId="{EEC4DF0E-D0ED-4F07-8FA6-9BAFBB43B213}" destId="{241B8ED2-5900-4F68-BE84-DB1744DDC165}" srcOrd="1" destOrd="1" presId="urn:microsoft.com/office/officeart/2005/8/layout/hProcess4"/>
    <dgm:cxn modelId="{09549C99-8B9E-4D32-AAF3-CB6AFFB1B1DB}" type="presOf" srcId="{3C48172E-430E-4E3E-B27F-9058AC8213E2}" destId="{DFE4DBD7-76CA-4D4C-B504-E14D521B241C}" srcOrd="0" destOrd="0" presId="urn:microsoft.com/office/officeart/2005/8/layout/hProcess4"/>
    <dgm:cxn modelId="{5C2293AC-A362-40F9-95B1-C2A48D019FA3}" srcId="{F6AB0360-2662-4F5A-A828-B9FBC21D8E97}" destId="{EEC4DF0E-D0ED-4F07-8FA6-9BAFBB43B213}" srcOrd="1" destOrd="0" parTransId="{C8DA39D5-655E-427F-9562-BBCDF815C681}" sibTransId="{A49A1882-0297-4E91-AAD8-431820032E04}"/>
    <dgm:cxn modelId="{B9B88BBD-6918-4E33-9868-A9C797193BE7}" type="presOf" srcId="{550C0A15-3157-42D0-8590-D4095453F659}" destId="{241B8ED2-5900-4F68-BE84-DB1744DDC165}" srcOrd="1" destOrd="0" presId="urn:microsoft.com/office/officeart/2005/8/layout/hProcess4"/>
    <dgm:cxn modelId="{337429C4-6613-49ED-B23D-F0A2596C5DEE}" srcId="{EDC1C642-E197-4D0E-AF82-7F272EAFC7A0}" destId="{5E2C4448-43FC-40EE-9ECF-ACA0D9C630D0}" srcOrd="0" destOrd="0" parTransId="{EB49C61A-1B1A-4213-857A-77CF33A532CF}" sibTransId="{0BBF4A18-3B22-42B1-8FC2-AB51E07C147A}"/>
    <dgm:cxn modelId="{62FE5CCF-BA4F-464D-AF67-B312242EFA21}" type="presOf" srcId="{83737FA4-99DD-4D7F-A161-63FBE59BBA2A}" destId="{A5E22FA6-9338-4CB7-9906-B2F17E0A2FAC}" srcOrd="0" destOrd="0" presId="urn:microsoft.com/office/officeart/2005/8/layout/hProcess4"/>
    <dgm:cxn modelId="{10858BDC-8F17-4CDF-845D-26E20DC0AD8E}" srcId="{3C48172E-430E-4E3E-B27F-9058AC8213E2}" destId="{0E50B54B-2715-4843-AAE9-9BA682F72C27}" srcOrd="2" destOrd="0" parTransId="{B2215E79-5A8A-4954-B3C3-4A28133114A2}" sibTransId="{1D9A1BC4-385D-466B-A780-2C96B5D802E4}"/>
    <dgm:cxn modelId="{AB76C4DF-169E-4A8B-A2C3-F554979D8CF5}" srcId="{3C48172E-430E-4E3E-B27F-9058AC8213E2}" destId="{F6AB0360-2662-4F5A-A828-B9FBC21D8E97}" srcOrd="0" destOrd="0" parTransId="{4D2918C4-2281-4797-A94A-9382A3BB3B27}" sibTransId="{0191794B-1868-4208-85CE-840D3C07070B}"/>
    <dgm:cxn modelId="{142585E9-A6FA-46AA-80B6-181C51BEA7C5}" type="presOf" srcId="{A5A25CB5-1E4D-4EC7-83D0-A3ECB2B7C59F}" destId="{D2384B18-1184-4C17-838B-0285662F0B9D}" srcOrd="0" destOrd="0" presId="urn:microsoft.com/office/officeart/2005/8/layout/hProcess4"/>
    <dgm:cxn modelId="{553842FF-EE86-4B27-B106-03CD619A73FC}" srcId="{F6F0D5AF-1D5A-44BE-877A-E699712DA6FC}" destId="{83737FA4-99DD-4D7F-A161-63FBE59BBA2A}" srcOrd="0" destOrd="0" parTransId="{01758B55-B9E5-43DB-9B98-C4AC895A89E7}" sibTransId="{BD4F0958-1541-4074-A559-642860C7C0B6}"/>
    <dgm:cxn modelId="{75AF0920-7C76-4B5F-943E-79AE4DF76BCB}" type="presParOf" srcId="{DFE4DBD7-76CA-4D4C-B504-E14D521B241C}" destId="{6D869B32-7C8C-49B5-9863-593B45177127}" srcOrd="0" destOrd="0" presId="urn:microsoft.com/office/officeart/2005/8/layout/hProcess4"/>
    <dgm:cxn modelId="{0097B4EA-E43B-4358-98EB-56B2BAD6333A}" type="presParOf" srcId="{DFE4DBD7-76CA-4D4C-B504-E14D521B241C}" destId="{4E85F2A2-50AE-4E18-853E-FFFCF9B7B0A4}" srcOrd="1" destOrd="0" presId="urn:microsoft.com/office/officeart/2005/8/layout/hProcess4"/>
    <dgm:cxn modelId="{E7ACB5E1-0A60-48BD-A9B0-ED4C452FE2CB}" type="presParOf" srcId="{DFE4DBD7-76CA-4D4C-B504-E14D521B241C}" destId="{B0BD91E0-13E2-4BCE-A77F-328864049188}" srcOrd="2" destOrd="0" presId="urn:microsoft.com/office/officeart/2005/8/layout/hProcess4"/>
    <dgm:cxn modelId="{E3EBB350-7151-4498-870D-057026B61C86}" type="presParOf" srcId="{B0BD91E0-13E2-4BCE-A77F-328864049188}" destId="{1618A934-2F06-4855-9CF2-56F8EF7C02EC}" srcOrd="0" destOrd="0" presId="urn:microsoft.com/office/officeart/2005/8/layout/hProcess4"/>
    <dgm:cxn modelId="{86917124-F5FD-4D8A-8A8C-D799DCA3F19D}" type="presParOf" srcId="{1618A934-2F06-4855-9CF2-56F8EF7C02EC}" destId="{011BAC58-41E6-46AF-B1AA-596503846674}" srcOrd="0" destOrd="0" presId="urn:microsoft.com/office/officeart/2005/8/layout/hProcess4"/>
    <dgm:cxn modelId="{34D50F63-7DE9-42A3-ACF4-9431EF828DFA}" type="presParOf" srcId="{1618A934-2F06-4855-9CF2-56F8EF7C02EC}" destId="{57BFB77F-3376-4186-8DB3-31CA18A6291C}" srcOrd="1" destOrd="0" presId="urn:microsoft.com/office/officeart/2005/8/layout/hProcess4"/>
    <dgm:cxn modelId="{221FFD17-8C2A-48F4-91F0-3FAFC49DB2AB}" type="presParOf" srcId="{1618A934-2F06-4855-9CF2-56F8EF7C02EC}" destId="{241B8ED2-5900-4F68-BE84-DB1744DDC165}" srcOrd="2" destOrd="0" presId="urn:microsoft.com/office/officeart/2005/8/layout/hProcess4"/>
    <dgm:cxn modelId="{901ABC05-A2D4-48A8-808B-FA648E156CA3}" type="presParOf" srcId="{1618A934-2F06-4855-9CF2-56F8EF7C02EC}" destId="{06137948-804C-4013-A1AE-52A76CD25384}" srcOrd="3" destOrd="0" presId="urn:microsoft.com/office/officeart/2005/8/layout/hProcess4"/>
    <dgm:cxn modelId="{C5F84FED-263D-48CA-994D-2464D6F320A4}" type="presParOf" srcId="{1618A934-2F06-4855-9CF2-56F8EF7C02EC}" destId="{F48D4D93-F759-4BDA-84AF-798CA6A90EF7}" srcOrd="4" destOrd="0" presId="urn:microsoft.com/office/officeart/2005/8/layout/hProcess4"/>
    <dgm:cxn modelId="{36E40D7A-1E92-4B05-80AB-8547EB3341A9}" type="presParOf" srcId="{B0BD91E0-13E2-4BCE-A77F-328864049188}" destId="{67483923-3CC6-47D0-8B42-99B3B90D55DD}" srcOrd="1" destOrd="0" presId="urn:microsoft.com/office/officeart/2005/8/layout/hProcess4"/>
    <dgm:cxn modelId="{3385D20C-B466-496D-8826-23FE5E5C6364}" type="presParOf" srcId="{B0BD91E0-13E2-4BCE-A77F-328864049188}" destId="{E05287AB-61F8-46AE-8905-D370878050F7}" srcOrd="2" destOrd="0" presId="urn:microsoft.com/office/officeart/2005/8/layout/hProcess4"/>
    <dgm:cxn modelId="{7C2C127C-B81D-4BF0-8A58-9174BF5556A5}" type="presParOf" srcId="{E05287AB-61F8-46AE-8905-D370878050F7}" destId="{735F49B8-17B4-4B11-81B5-75962A66E16C}" srcOrd="0" destOrd="0" presId="urn:microsoft.com/office/officeart/2005/8/layout/hProcess4"/>
    <dgm:cxn modelId="{67C73468-341C-4033-8703-8461B1B64D3F}" type="presParOf" srcId="{E05287AB-61F8-46AE-8905-D370878050F7}" destId="{D3C51AC0-8C51-4CA0-8578-EE7AB9011313}" srcOrd="1" destOrd="0" presId="urn:microsoft.com/office/officeart/2005/8/layout/hProcess4"/>
    <dgm:cxn modelId="{49DFC5DE-D45A-4D65-9698-B9DC1B59614C}" type="presParOf" srcId="{E05287AB-61F8-46AE-8905-D370878050F7}" destId="{881F3344-ED16-4E76-BDD1-9E49960D6E93}" srcOrd="2" destOrd="0" presId="urn:microsoft.com/office/officeart/2005/8/layout/hProcess4"/>
    <dgm:cxn modelId="{79CFB0A5-D62A-4238-B50B-E2FF97D3B0E4}" type="presParOf" srcId="{E05287AB-61F8-46AE-8905-D370878050F7}" destId="{28FE175C-CC3F-44BD-854A-D694FA7FFEAD}" srcOrd="3" destOrd="0" presId="urn:microsoft.com/office/officeart/2005/8/layout/hProcess4"/>
    <dgm:cxn modelId="{1A819F8B-EFB3-4673-91F3-380311F0D81E}" type="presParOf" srcId="{E05287AB-61F8-46AE-8905-D370878050F7}" destId="{CE9F7F21-2B9C-4974-9BE6-368B732C3FB0}" srcOrd="4" destOrd="0" presId="urn:microsoft.com/office/officeart/2005/8/layout/hProcess4"/>
    <dgm:cxn modelId="{C08E8647-7522-4F66-95EE-D287FD980ED6}" type="presParOf" srcId="{B0BD91E0-13E2-4BCE-A77F-328864049188}" destId="{D2384B18-1184-4C17-838B-0285662F0B9D}" srcOrd="3" destOrd="0" presId="urn:microsoft.com/office/officeart/2005/8/layout/hProcess4"/>
    <dgm:cxn modelId="{7D0D37AE-0E85-4573-A7A7-2ECCD1003692}" type="presParOf" srcId="{B0BD91E0-13E2-4BCE-A77F-328864049188}" destId="{CF6887C3-E381-4215-AAAD-6E279B61F9D1}" srcOrd="4" destOrd="0" presId="urn:microsoft.com/office/officeart/2005/8/layout/hProcess4"/>
    <dgm:cxn modelId="{653A0569-B5A5-4CCD-8BA4-7153A8C88F5E}" type="presParOf" srcId="{CF6887C3-E381-4215-AAAD-6E279B61F9D1}" destId="{4A0B4132-4C29-419E-BDE1-3610727FA366}" srcOrd="0" destOrd="0" presId="urn:microsoft.com/office/officeart/2005/8/layout/hProcess4"/>
    <dgm:cxn modelId="{43E8EFCA-9F6F-403A-A578-453CE674E031}" type="presParOf" srcId="{CF6887C3-E381-4215-AAAD-6E279B61F9D1}" destId="{8553881E-87A5-45E7-8436-362C1E9CB6F3}" srcOrd="1" destOrd="0" presId="urn:microsoft.com/office/officeart/2005/8/layout/hProcess4"/>
    <dgm:cxn modelId="{426263F4-84A5-485A-88A5-A60090F4E95B}" type="presParOf" srcId="{CF6887C3-E381-4215-AAAD-6E279B61F9D1}" destId="{DC50292C-CCE5-4646-B893-399C54D7E10B}" srcOrd="2" destOrd="0" presId="urn:microsoft.com/office/officeart/2005/8/layout/hProcess4"/>
    <dgm:cxn modelId="{A732E32F-03B8-4035-A9EA-9EBA839BC95E}" type="presParOf" srcId="{CF6887C3-E381-4215-AAAD-6E279B61F9D1}" destId="{6F33C555-CFF5-4433-AB30-C6E9A3361B0F}" srcOrd="3" destOrd="0" presId="urn:microsoft.com/office/officeart/2005/8/layout/hProcess4"/>
    <dgm:cxn modelId="{E3B61AE8-86C9-48BA-BBDA-4FA53E0C6724}" type="presParOf" srcId="{CF6887C3-E381-4215-AAAD-6E279B61F9D1}" destId="{C3B8EB72-9F8E-4E1F-82E8-7052EBC47E23}" srcOrd="4" destOrd="0" presId="urn:microsoft.com/office/officeart/2005/8/layout/hProcess4"/>
    <dgm:cxn modelId="{4F354369-C0E9-4071-9F53-DDA678B46D05}" type="presParOf" srcId="{B0BD91E0-13E2-4BCE-A77F-328864049188}" destId="{2148DE08-9D1A-4BBE-B95D-B9E28201402A}" srcOrd="5" destOrd="0" presId="urn:microsoft.com/office/officeart/2005/8/layout/hProcess4"/>
    <dgm:cxn modelId="{941D243E-1833-4D57-B53D-1831B991D302}" type="presParOf" srcId="{B0BD91E0-13E2-4BCE-A77F-328864049188}" destId="{C73A6451-5C5B-493F-AC4B-7C942CF2FC83}" srcOrd="6" destOrd="0" presId="urn:microsoft.com/office/officeart/2005/8/layout/hProcess4"/>
    <dgm:cxn modelId="{137D0BC1-04F2-46F1-B398-94E970C74F53}" type="presParOf" srcId="{C73A6451-5C5B-493F-AC4B-7C942CF2FC83}" destId="{341369B5-F93D-4827-892F-638D2A48262D}" srcOrd="0" destOrd="0" presId="urn:microsoft.com/office/officeart/2005/8/layout/hProcess4"/>
    <dgm:cxn modelId="{16DC52AB-03CC-487A-9836-CA1F423DE576}" type="presParOf" srcId="{C73A6451-5C5B-493F-AC4B-7C942CF2FC83}" destId="{A5E22FA6-9338-4CB7-9906-B2F17E0A2FAC}" srcOrd="1" destOrd="0" presId="urn:microsoft.com/office/officeart/2005/8/layout/hProcess4"/>
    <dgm:cxn modelId="{9DAF06CA-5A6F-427B-ADE6-468DEFADA86C}" type="presParOf" srcId="{C73A6451-5C5B-493F-AC4B-7C942CF2FC83}" destId="{EF2403DB-F5D0-4DCF-86F9-30E350475B89}" srcOrd="2" destOrd="0" presId="urn:microsoft.com/office/officeart/2005/8/layout/hProcess4"/>
    <dgm:cxn modelId="{131BE350-045C-45AA-96A4-CF0A3C73A3FB}" type="presParOf" srcId="{C73A6451-5C5B-493F-AC4B-7C942CF2FC83}" destId="{553FE9D0-2D10-41EE-9E26-B5CD25923B40}" srcOrd="3" destOrd="0" presId="urn:microsoft.com/office/officeart/2005/8/layout/hProcess4"/>
    <dgm:cxn modelId="{56820642-1FC8-4139-82EA-C135D30195C3}" type="presParOf" srcId="{C73A6451-5C5B-493F-AC4B-7C942CF2FC83}" destId="{BCF3EC08-9CA5-400E-A8E4-0258FE52973D}"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FB77F-3376-4186-8DB3-31CA18A6291C}">
      <dsp:nvSpPr>
        <dsp:cNvPr id="0" name=""/>
        <dsp:cNvSpPr/>
      </dsp:nvSpPr>
      <dsp:spPr>
        <a:xfrm>
          <a:off x="2795" y="1098601"/>
          <a:ext cx="2156912" cy="1779001"/>
        </a:xfrm>
        <a:prstGeom prst="roundRect">
          <a:avLst>
            <a:gd name="adj" fmla="val 10000"/>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mn-lt"/>
              <a:cs typeface="Calibri" panose="020F0502020204030204" pitchFamily="34" charset="0"/>
            </a:rPr>
            <a:t>Enrolls by December deadline</a:t>
          </a:r>
        </a:p>
        <a:p>
          <a:pPr marL="114300" lvl="1" indent="-114300" algn="l" defTabSz="577850" rtl="0">
            <a:lnSpc>
              <a:spcPct val="90000"/>
            </a:lnSpc>
            <a:spcBef>
              <a:spcPct val="0"/>
            </a:spcBef>
            <a:spcAft>
              <a:spcPct val="15000"/>
            </a:spcAft>
            <a:buChar char="•"/>
          </a:pPr>
          <a:r>
            <a:rPr lang="en-US" sz="1300" kern="1200">
              <a:latin typeface="+mn-lt"/>
              <a:cs typeface="Calibri" panose="020F0502020204030204" pitchFamily="34" charset="0"/>
            </a:rPr>
            <a:t>Receives final report in June and is awarded validated data stream status for 12 months.</a:t>
          </a:r>
        </a:p>
      </dsp:txBody>
      <dsp:txXfrm>
        <a:off x="43735" y="1139541"/>
        <a:ext cx="2075032" cy="1315907"/>
      </dsp:txXfrm>
    </dsp:sp>
    <dsp:sp modelId="{67483923-3CC6-47D0-8B42-99B3B90D55DD}">
      <dsp:nvSpPr>
        <dsp:cNvPr id="0" name=""/>
        <dsp:cNvSpPr/>
      </dsp:nvSpPr>
      <dsp:spPr>
        <a:xfrm>
          <a:off x="1169515" y="1359216"/>
          <a:ext cx="2619602" cy="2619602"/>
        </a:xfrm>
        <a:prstGeom prst="leftCircularArrow">
          <a:avLst>
            <a:gd name="adj1" fmla="val 4068"/>
            <a:gd name="adj2" fmla="val 511636"/>
            <a:gd name="adj3" fmla="val 2287146"/>
            <a:gd name="adj4" fmla="val 9024489"/>
            <a:gd name="adj5" fmla="val 4746"/>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 modelId="{06137948-804C-4013-A1AE-52A76CD25384}">
      <dsp:nvSpPr>
        <dsp:cNvPr id="0" name=""/>
        <dsp:cNvSpPr/>
      </dsp:nvSpPr>
      <dsp:spPr>
        <a:xfrm>
          <a:off x="482109" y="2496388"/>
          <a:ext cx="1917255" cy="762429"/>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a:t>January </a:t>
          </a:r>
          <a:r>
            <a:rPr lang="en-US" sz="2400" kern="1200">
              <a:latin typeface="Arial"/>
            </a:rPr>
            <a:t>2024</a:t>
          </a:r>
          <a:endParaRPr lang="en-US" sz="2400" kern="1200"/>
        </a:p>
      </dsp:txBody>
      <dsp:txXfrm>
        <a:off x="504440" y="2518719"/>
        <a:ext cx="1872593" cy="717767"/>
      </dsp:txXfrm>
    </dsp:sp>
    <dsp:sp modelId="{D3C51AC0-8C51-4CA0-8578-EE7AB9011313}">
      <dsp:nvSpPr>
        <dsp:cNvPr id="0" name=""/>
        <dsp:cNvSpPr/>
      </dsp:nvSpPr>
      <dsp:spPr>
        <a:xfrm>
          <a:off x="2906770" y="1098601"/>
          <a:ext cx="2156912" cy="1779001"/>
        </a:xfrm>
        <a:prstGeom prst="roundRect">
          <a:avLst>
            <a:gd name="adj" fmla="val 10000"/>
          </a:avLst>
        </a:prstGeom>
        <a:solidFill>
          <a:schemeClr val="lt1">
            <a:alpha val="90000"/>
            <a:hueOff val="0"/>
            <a:satOff val="0"/>
            <a:lumOff val="0"/>
            <a:alphaOff val="0"/>
          </a:schemeClr>
        </a:solidFill>
        <a:ln w="25400" cap="flat" cmpd="sng" algn="ctr">
          <a:solidFill>
            <a:srgbClr val="6F94AA"/>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rtl="0">
            <a:lnSpc>
              <a:spcPct val="90000"/>
            </a:lnSpc>
            <a:spcBef>
              <a:spcPct val="0"/>
            </a:spcBef>
            <a:spcAft>
              <a:spcPct val="15000"/>
            </a:spcAft>
            <a:buChar char="•"/>
          </a:pPr>
          <a:r>
            <a:rPr lang="en-US" sz="1300" kern="1200">
              <a:solidFill>
                <a:srgbClr val="444444"/>
              </a:solidFill>
              <a:latin typeface="+mn-lt"/>
              <a:cs typeface="Calibri"/>
            </a:rPr>
            <a:t>At 12-month mark from enrollment, completes first revalidation cycle to ensure they continue to meet our rigorous standards.</a:t>
          </a:r>
        </a:p>
      </dsp:txBody>
      <dsp:txXfrm>
        <a:off x="2947710" y="1520755"/>
        <a:ext cx="2075032" cy="1315907"/>
      </dsp:txXfrm>
    </dsp:sp>
    <dsp:sp modelId="{D2384B18-1184-4C17-838B-0285662F0B9D}">
      <dsp:nvSpPr>
        <dsp:cNvPr id="0" name=""/>
        <dsp:cNvSpPr/>
      </dsp:nvSpPr>
      <dsp:spPr>
        <a:xfrm>
          <a:off x="4055516" y="-72368"/>
          <a:ext cx="2895207" cy="2895207"/>
        </a:xfrm>
        <a:prstGeom prst="circularArrow">
          <a:avLst>
            <a:gd name="adj1" fmla="val 3680"/>
            <a:gd name="adj2" fmla="val 458628"/>
            <a:gd name="adj3" fmla="val 19365862"/>
            <a:gd name="adj4" fmla="val 12575511"/>
            <a:gd name="adj5" fmla="val 4294"/>
          </a:avLst>
        </a:prstGeom>
        <a:solidFill>
          <a:srgbClr val="6F94AA"/>
        </a:solidFill>
        <a:ln>
          <a:noFill/>
        </a:ln>
        <a:effectLst/>
      </dsp:spPr>
      <dsp:style>
        <a:lnRef idx="0">
          <a:scrgbClr r="0" g="0" b="0"/>
        </a:lnRef>
        <a:fillRef idx="1">
          <a:scrgbClr r="0" g="0" b="0"/>
        </a:fillRef>
        <a:effectRef idx="0">
          <a:scrgbClr r="0" g="0" b="0"/>
        </a:effectRef>
        <a:fontRef idx="minor">
          <a:schemeClr val="lt1"/>
        </a:fontRef>
      </dsp:style>
    </dsp:sp>
    <dsp:sp modelId="{28FE175C-CC3F-44BD-854A-D694FA7FFEAD}">
      <dsp:nvSpPr>
        <dsp:cNvPr id="0" name=""/>
        <dsp:cNvSpPr/>
      </dsp:nvSpPr>
      <dsp:spPr>
        <a:xfrm>
          <a:off x="3386084" y="717386"/>
          <a:ext cx="1917255" cy="762429"/>
        </a:xfrm>
        <a:prstGeom prst="roundRect">
          <a:avLst>
            <a:gd name="adj" fmla="val 10000"/>
          </a:avLst>
        </a:prstGeom>
        <a:solidFill>
          <a:srgbClr val="6F94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January 2025</a:t>
          </a:r>
          <a:endParaRPr lang="en-US" sz="2400" kern="1200"/>
        </a:p>
      </dsp:txBody>
      <dsp:txXfrm>
        <a:off x="3408415" y="739717"/>
        <a:ext cx="1872593" cy="717767"/>
      </dsp:txXfrm>
    </dsp:sp>
    <dsp:sp modelId="{8553881E-87A5-45E7-8436-362C1E9CB6F3}">
      <dsp:nvSpPr>
        <dsp:cNvPr id="0" name=""/>
        <dsp:cNvSpPr/>
      </dsp:nvSpPr>
      <dsp:spPr>
        <a:xfrm>
          <a:off x="5810746" y="1098601"/>
          <a:ext cx="2156912" cy="1779001"/>
        </a:xfrm>
        <a:prstGeom prst="roundRect">
          <a:avLst>
            <a:gd name="adj" fmla="val 10000"/>
          </a:avLst>
        </a:prstGeom>
        <a:solidFill>
          <a:schemeClr val="lt1">
            <a:alpha val="90000"/>
            <a:hueOff val="0"/>
            <a:satOff val="0"/>
            <a:lumOff val="0"/>
            <a:alphaOff val="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rtl="0">
            <a:lnSpc>
              <a:spcPct val="90000"/>
            </a:lnSpc>
            <a:spcBef>
              <a:spcPct val="0"/>
            </a:spcBef>
            <a:spcAft>
              <a:spcPct val="15000"/>
            </a:spcAft>
            <a:buChar char="•"/>
          </a:pPr>
          <a:r>
            <a:rPr lang="en-US" sz="1300" kern="1200">
              <a:solidFill>
                <a:srgbClr val="000000"/>
              </a:solidFill>
              <a:latin typeface="+mn-lt"/>
              <a:cs typeface="Calibri"/>
            </a:rPr>
            <a:t>After one successful initial validation and one successful 12-month revalidation cycle, org is eligible to move to 24-month revalidation cycles.</a:t>
          </a:r>
          <a:endParaRPr lang="en-US" sz="1300" kern="1200">
            <a:latin typeface="+mn-lt"/>
          </a:endParaRPr>
        </a:p>
      </dsp:txBody>
      <dsp:txXfrm>
        <a:off x="5851686" y="1139541"/>
        <a:ext cx="2075032" cy="1315907"/>
      </dsp:txXfrm>
    </dsp:sp>
    <dsp:sp modelId="{2148DE08-9D1A-4BBE-B95D-B9E28201402A}">
      <dsp:nvSpPr>
        <dsp:cNvPr id="0" name=""/>
        <dsp:cNvSpPr/>
      </dsp:nvSpPr>
      <dsp:spPr>
        <a:xfrm>
          <a:off x="6977466" y="1359216"/>
          <a:ext cx="2619602" cy="2619602"/>
        </a:xfrm>
        <a:prstGeom prst="leftCircularArrow">
          <a:avLst>
            <a:gd name="adj1" fmla="val 4068"/>
            <a:gd name="adj2" fmla="val 511636"/>
            <a:gd name="adj3" fmla="val 2287146"/>
            <a:gd name="adj4" fmla="val 9024489"/>
            <a:gd name="adj5" fmla="val 4746"/>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 modelId="{6F33C555-CFF5-4433-AB30-C6E9A3361B0F}">
      <dsp:nvSpPr>
        <dsp:cNvPr id="0" name=""/>
        <dsp:cNvSpPr/>
      </dsp:nvSpPr>
      <dsp:spPr>
        <a:xfrm>
          <a:off x="6290060" y="2496388"/>
          <a:ext cx="1917255" cy="76242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January 2026</a:t>
          </a:r>
          <a:endParaRPr lang="en-US" sz="2400" kern="1200"/>
        </a:p>
      </dsp:txBody>
      <dsp:txXfrm>
        <a:off x="6312391" y="2518719"/>
        <a:ext cx="1872593" cy="717767"/>
      </dsp:txXfrm>
    </dsp:sp>
    <dsp:sp modelId="{A5E22FA6-9338-4CB7-9906-B2F17E0A2FAC}">
      <dsp:nvSpPr>
        <dsp:cNvPr id="0" name=""/>
        <dsp:cNvSpPr/>
      </dsp:nvSpPr>
      <dsp:spPr>
        <a:xfrm>
          <a:off x="8714721" y="1098601"/>
          <a:ext cx="2156912" cy="1779001"/>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rtl="0">
            <a:lnSpc>
              <a:spcPct val="90000"/>
            </a:lnSpc>
            <a:spcBef>
              <a:spcPct val="0"/>
            </a:spcBef>
            <a:spcAft>
              <a:spcPct val="15000"/>
            </a:spcAft>
            <a:buChar char="•"/>
          </a:pPr>
          <a:r>
            <a:rPr lang="en-US" sz="1300" kern="1200">
              <a:solidFill>
                <a:srgbClr val="000000"/>
              </a:solidFill>
              <a:latin typeface="+mn-lt"/>
              <a:cs typeface="Calibri"/>
            </a:rPr>
            <a:t>At 24-month mark, completes revalidation cycle to ensure they continue to meet our rigorous standards.</a:t>
          </a:r>
          <a:endParaRPr lang="en-US" sz="1300" kern="1200">
            <a:latin typeface="+mn-lt"/>
          </a:endParaRPr>
        </a:p>
      </dsp:txBody>
      <dsp:txXfrm>
        <a:off x="8755661" y="1520755"/>
        <a:ext cx="2075032" cy="1315907"/>
      </dsp:txXfrm>
    </dsp:sp>
    <dsp:sp modelId="{553FE9D0-2D10-41EE-9E26-B5CD25923B40}">
      <dsp:nvSpPr>
        <dsp:cNvPr id="0" name=""/>
        <dsp:cNvSpPr/>
      </dsp:nvSpPr>
      <dsp:spPr>
        <a:xfrm>
          <a:off x="9194035" y="717386"/>
          <a:ext cx="1917255" cy="762429"/>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mn-lt"/>
            </a:rPr>
            <a:t>January 2028</a:t>
          </a:r>
        </a:p>
      </dsp:txBody>
      <dsp:txXfrm>
        <a:off x="9216366" y="739717"/>
        <a:ext cx="1872593" cy="71776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8030FF2-704B-9545-9829-A65D051E3F3C}" type="datetimeFigureOut">
              <a:rPr lang="en-US" smtClean="0"/>
              <a:t>4/30/2024</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47CD411-7C38-AB48-A0F7-DF2FA54F276E}" type="slidenum">
              <a:rPr lang="en-US" smtClean="0"/>
              <a:t>‹#›</a:t>
            </a:fld>
            <a:endParaRPr lang="en-US"/>
          </a:p>
        </p:txBody>
      </p:sp>
    </p:spTree>
    <p:extLst>
      <p:ext uri="{BB962C8B-B14F-4D97-AF65-F5344CB8AC3E}">
        <p14:creationId xmlns:p14="http://schemas.microsoft.com/office/powerpoint/2010/main" val="1841702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849" y="6040675"/>
            <a:ext cx="867984" cy="488675"/>
          </a:xfrm>
          <a:prstGeom prst="rect">
            <a:avLst/>
          </a:prstGeom>
        </p:spPr>
      </p:pic>
      <p:sp>
        <p:nvSpPr>
          <p:cNvPr id="4" name="Slide Image Placeholder 3"/>
          <p:cNvSpPr>
            <a:spLocks noGrp="1" noRot="1" noChangeAspect="1"/>
          </p:cNvSpPr>
          <p:nvPr>
            <p:ph type="sldImg" idx="2"/>
          </p:nvPr>
        </p:nvSpPr>
        <p:spPr>
          <a:xfrm>
            <a:off x="-958850" y="1271588"/>
            <a:ext cx="7670800" cy="4314825"/>
          </a:xfrm>
          <a:prstGeom prst="rect">
            <a:avLst/>
          </a:prstGeom>
          <a:noFill/>
          <a:ln w="12700">
            <a:solidFill>
              <a:schemeClr val="bg1">
                <a:lumMod val="85000"/>
              </a:schemeClr>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981699" y="1271603"/>
            <a:ext cx="3162301" cy="4314794"/>
          </a:xfrm>
          <a:prstGeom prst="rect">
            <a:avLst/>
          </a:prstGeom>
          <a:solidFill>
            <a:schemeClr val="accent1"/>
          </a:solidFill>
        </p:spPr>
        <p:txBody>
          <a:bodyPr vert="horz" lIns="182880" tIns="182880" rIns="182880" bIns="182880" numCol="1" spcCol="457200" rtlCol="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Slide Number Placeholder 25"/>
          <p:cNvSpPr>
            <a:spLocks noGrp="1"/>
          </p:cNvSpPr>
          <p:nvPr>
            <p:ph type="sldNum" sz="quarter" idx="5"/>
          </p:nvPr>
        </p:nvSpPr>
        <p:spPr>
          <a:xfrm>
            <a:off x="6043307" y="6163122"/>
            <a:ext cx="1719728" cy="243782"/>
          </a:xfrm>
          <a:prstGeom prst="rect">
            <a:avLst/>
          </a:prstGeom>
        </p:spPr>
        <p:txBody>
          <a:bodyPr vert="horz" lIns="91440" tIns="45720" rIns="91440" bIns="45720" rtlCol="0" anchor="ctr"/>
          <a:lstStyle>
            <a:lvl1pPr algn="r">
              <a:defRPr sz="1000" b="0" i="1">
                <a:solidFill>
                  <a:schemeClr val="tx1">
                    <a:lumMod val="60000"/>
                    <a:lumOff val="40000"/>
                  </a:schemeClr>
                </a:solidFill>
                <a:latin typeface="Times New Roman" charset="0"/>
                <a:ea typeface="Times New Roman" charset="0"/>
                <a:cs typeface="Times New Roman" charset="0"/>
              </a:defRPr>
            </a:lvl1pPr>
          </a:lstStyle>
          <a:p>
            <a:fld id="{74122DBD-67DD-8F4A-AFBA-11BC3DA82BD6}" type="slidenum">
              <a:rPr lang="en-US" smtClean="0"/>
              <a:pPr/>
              <a:t>‹#›</a:t>
            </a:fld>
            <a:endParaRPr lang="en-US"/>
          </a:p>
        </p:txBody>
      </p:sp>
      <p:cxnSp>
        <p:nvCxnSpPr>
          <p:cNvPr id="7" name="Straight Connector 6"/>
          <p:cNvCxnSpPr/>
          <p:nvPr/>
        </p:nvCxnSpPr>
        <p:spPr>
          <a:xfrm>
            <a:off x="7810921" y="6163122"/>
            <a:ext cx="0" cy="257822"/>
          </a:xfrm>
          <a:prstGeom prst="line">
            <a:avLst/>
          </a:prstGeom>
          <a:ln w="12700" cap="rnd">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8202186"/>
      </p:ext>
    </p:extLst>
  </p:cSld>
  <p:clrMap bg1="lt1" tx1="dk1" bg2="lt2" tx2="dk2" accent1="accent1" accent2="accent2" accent3="accent3" accent4="accent4" accent5="accent5" accent6="accent6" hlink="hlink" folHlink="folHlink"/>
  <p:notesStyle>
    <a:lvl1pPr marL="0" algn="l" defTabSz="457200" rtl="0" eaLnBrk="1" latinLnBrk="0" hangingPunct="1">
      <a:spcAft>
        <a:spcPts val="900"/>
      </a:spcAft>
      <a:defRPr sz="1000" b="0" kern="1200">
        <a:ln>
          <a:noFill/>
        </a:ln>
        <a:solidFill>
          <a:schemeClr val="bg1"/>
        </a:solidFill>
        <a:latin typeface="Arial" charset="0"/>
        <a:ea typeface="Arial" charset="0"/>
        <a:cs typeface="Arial" charset="0"/>
      </a:defRPr>
    </a:lvl1pPr>
    <a:lvl2pPr marL="342900" indent="-104775" algn="l" defTabSz="457200" rtl="0" eaLnBrk="1" latinLnBrk="0" hangingPunct="1">
      <a:spcAft>
        <a:spcPts val="900"/>
      </a:spcAft>
      <a:buFont typeface="Arial" charset="0"/>
      <a:buChar char="•"/>
      <a:tabLst/>
      <a:defRPr sz="1000" b="0" kern="1200">
        <a:ln>
          <a:noFill/>
        </a:ln>
        <a:solidFill>
          <a:schemeClr val="bg1"/>
        </a:solidFill>
        <a:latin typeface="Arial" charset="0"/>
        <a:ea typeface="Arial" charset="0"/>
        <a:cs typeface="Arial" charset="0"/>
      </a:defRPr>
    </a:lvl2pPr>
    <a:lvl3pPr marL="582613" indent="-120650" algn="l" defTabSz="457200" rtl="0" eaLnBrk="1" latinLnBrk="0" hangingPunct="1">
      <a:spcAft>
        <a:spcPts val="900"/>
      </a:spcAft>
      <a:buFont typeface="Arial" charset="0"/>
      <a:buChar char="•"/>
      <a:tabLst/>
      <a:defRPr sz="1000" b="0" kern="1200">
        <a:ln>
          <a:noFill/>
        </a:ln>
        <a:solidFill>
          <a:schemeClr val="bg1"/>
        </a:solidFill>
        <a:latin typeface="Arial" charset="0"/>
        <a:ea typeface="Arial" charset="0"/>
        <a:cs typeface="Arial" charset="0"/>
      </a:defRPr>
    </a:lvl3pPr>
    <a:lvl4pPr marL="806450" indent="-120650" algn="l" defTabSz="457200" rtl="0" eaLnBrk="1" latinLnBrk="0" hangingPunct="1">
      <a:spcAft>
        <a:spcPts val="900"/>
      </a:spcAft>
      <a:buFont typeface="Arial" charset="0"/>
      <a:buChar char="•"/>
      <a:tabLst/>
      <a:defRPr sz="1000" b="0" kern="1200">
        <a:ln>
          <a:noFill/>
        </a:ln>
        <a:solidFill>
          <a:schemeClr val="bg1"/>
        </a:solidFill>
        <a:latin typeface="Arial" charset="0"/>
        <a:ea typeface="Arial" charset="0"/>
        <a:cs typeface="Arial" charset="0"/>
      </a:defRPr>
    </a:lvl4pPr>
    <a:lvl5pPr marL="1030288" indent="-104775" algn="l" defTabSz="457200" rtl="0" eaLnBrk="1" latinLnBrk="0" hangingPunct="1">
      <a:spcAft>
        <a:spcPts val="900"/>
      </a:spcAft>
      <a:buFont typeface="Arial" charset="0"/>
      <a:buChar char="•"/>
      <a:tabLst/>
      <a:defRPr sz="1000" b="0" kern="1200">
        <a:ln>
          <a:noFill/>
        </a:ln>
        <a:solidFill>
          <a:schemeClr val="bg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22DBD-67DD-8F4A-AFBA-11BC3DA82BD6}" type="slidenum">
              <a:rPr kumimoji="0" lang="en-US" sz="1100" b="0" i="1" u="none" strike="noStrike" kern="1200" cap="none" spc="0" normalizeH="0" baseline="0" noProof="0" smtClean="0">
                <a:ln>
                  <a:noFill/>
                </a:ln>
                <a:solidFill>
                  <a:srgbClr val="565A5C">
                    <a:lumMod val="60000"/>
                    <a:lumOff val="40000"/>
                  </a:srgbClr>
                </a:solidFill>
                <a:effectLst/>
                <a:uLnTx/>
                <a:uFillTx/>
                <a:latin typeface="Times New Roman" panose="02020603050405020304" pitchFamily="18" charset="0"/>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100" b="0" i="1" u="none" strike="noStrike" kern="1200" cap="none" spc="0" normalizeH="0" baseline="0" noProof="0">
              <a:ln>
                <a:noFill/>
              </a:ln>
              <a:solidFill>
                <a:srgbClr val="565A5C">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Slide Image Placeholder 5">
            <a:extLst>
              <a:ext uri="{FF2B5EF4-FFF2-40B4-BE49-F238E27FC236}">
                <a16:creationId xmlns:a16="http://schemas.microsoft.com/office/drawing/2014/main" id="{091AA6F9-9539-4206-8457-E738851FF05D}"/>
              </a:ext>
            </a:extLst>
          </p:cNvPr>
          <p:cNvSpPr>
            <a:spLocks noGrp="1" noRot="1" noChangeAspect="1"/>
          </p:cNvSpPr>
          <p:nvPr>
            <p:ph type="sldImg"/>
          </p:nvPr>
        </p:nvSpPr>
        <p:spPr>
          <a:xfrm>
            <a:off x="685800" y="1143000"/>
            <a:ext cx="5486400" cy="3086100"/>
          </a:xfrm>
        </p:spPr>
      </p:sp>
      <p:sp>
        <p:nvSpPr>
          <p:cNvPr id="7" name="Notes Placeholder 6">
            <a:extLst>
              <a:ext uri="{FF2B5EF4-FFF2-40B4-BE49-F238E27FC236}">
                <a16:creationId xmlns:a16="http://schemas.microsoft.com/office/drawing/2014/main" id="{770AA5BF-0AED-4B4B-B7BD-0FDCA9C7714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99226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Eboni</a:t>
            </a:r>
          </a:p>
        </p:txBody>
      </p:sp>
      <p:sp>
        <p:nvSpPr>
          <p:cNvPr id="4" name="Slide Number Placeholder 3"/>
          <p:cNvSpPr>
            <a:spLocks noGrp="1"/>
          </p:cNvSpPr>
          <p:nvPr>
            <p:ph type="sldNum" sz="quarter" idx="5"/>
          </p:nvPr>
        </p:nvSpPr>
        <p:spPr/>
        <p:txBody>
          <a:bodyPr/>
          <a:lstStyle/>
          <a:p>
            <a:fld id="{74122DBD-67DD-8F4A-AFBA-11BC3DA82BD6}" type="slidenum">
              <a:rPr lang="en-US" smtClean="0"/>
              <a:pPr/>
              <a:t>13</a:t>
            </a:fld>
            <a:endParaRPr lang="en-US"/>
          </a:p>
        </p:txBody>
      </p:sp>
    </p:spTree>
    <p:extLst>
      <p:ext uri="{BB962C8B-B14F-4D97-AF65-F5344CB8AC3E}">
        <p14:creationId xmlns:p14="http://schemas.microsoft.com/office/powerpoint/2010/main" val="1944826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14</a:t>
            </a:fld>
            <a:endParaRPr lang="en-US"/>
          </a:p>
        </p:txBody>
      </p:sp>
    </p:spTree>
    <p:extLst>
      <p:ext uri="{BB962C8B-B14F-4D97-AF65-F5344CB8AC3E}">
        <p14:creationId xmlns:p14="http://schemas.microsoft.com/office/powerpoint/2010/main" val="4176520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Eboni</a:t>
            </a:r>
          </a:p>
        </p:txBody>
      </p:sp>
      <p:sp>
        <p:nvSpPr>
          <p:cNvPr id="4" name="Slide Number Placeholder 3"/>
          <p:cNvSpPr>
            <a:spLocks noGrp="1"/>
          </p:cNvSpPr>
          <p:nvPr>
            <p:ph type="sldNum" sz="quarter" idx="5"/>
          </p:nvPr>
        </p:nvSpPr>
        <p:spPr/>
        <p:txBody>
          <a:bodyPr/>
          <a:lstStyle/>
          <a:p>
            <a:fld id="{74122DBD-67DD-8F4A-AFBA-11BC3DA82BD6}" type="slidenum">
              <a:rPr lang="en-US" smtClean="0"/>
              <a:pPr/>
              <a:t>15</a:t>
            </a:fld>
            <a:endParaRPr lang="en-US"/>
          </a:p>
        </p:txBody>
      </p:sp>
    </p:spTree>
    <p:extLst>
      <p:ext uri="{BB962C8B-B14F-4D97-AF65-F5344CB8AC3E}">
        <p14:creationId xmlns:p14="http://schemas.microsoft.com/office/powerpoint/2010/main" val="167546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900"/>
              </a:spcAft>
              <a:buClrTx/>
              <a:buSzTx/>
              <a:buFontTx/>
              <a:buNone/>
              <a:tabLst/>
              <a:defRPr/>
            </a:pPr>
            <a:r>
              <a:rPr lang="en-US" sz="1000">
                <a:cs typeface="Arial"/>
              </a:rPr>
              <a:t>Validating the data stream takes about 18 weeks. </a:t>
            </a:r>
            <a:br>
              <a:rPr lang="en-US" sz="1000">
                <a:cs typeface="Arial"/>
              </a:rPr>
            </a:br>
            <a:r>
              <a:rPr lang="en-US" sz="1000">
                <a:cs typeface="Arial"/>
              </a:rPr>
              <a:t>The cohort lasts 22 weeks from kickoff to conclusion.</a:t>
            </a:r>
            <a:endParaRPr lang="en-US" sz="800">
              <a:cs typeface="Arial"/>
            </a:endParaRPr>
          </a:p>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16</a:t>
            </a:fld>
            <a:endParaRPr lang="en-US"/>
          </a:p>
        </p:txBody>
      </p:sp>
    </p:spTree>
    <p:extLst>
      <p:ext uri="{BB962C8B-B14F-4D97-AF65-F5344CB8AC3E}">
        <p14:creationId xmlns:p14="http://schemas.microsoft.com/office/powerpoint/2010/main" val="3843932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Continuity of Care Documentation (CCD) </a:t>
            </a:r>
          </a:p>
          <a:p>
            <a:pPr lvl="1"/>
            <a:r>
              <a:rPr lang="en-US"/>
              <a:t>In use since the mid-2000s, was developed as a part of the Health Level Seven International (HL7) standards, specifically HL7 CDA (Clinical Document Architecture) standard.</a:t>
            </a:r>
          </a:p>
          <a:p>
            <a:r>
              <a:rPr lang="en-US" b="1"/>
              <a:t>Fast Healthcare Interoperability Resources (FHIR)</a:t>
            </a:r>
          </a:p>
          <a:p>
            <a:pPr lvl="1"/>
            <a:r>
              <a:rPr lang="en-US"/>
              <a:t>Introduced in 2011, and developed by HL7, is a more recent standard designed to improve healthcare data exchange and interoperability.</a:t>
            </a:r>
          </a:p>
          <a:p>
            <a:pPr lvl="1"/>
            <a:r>
              <a:rPr lang="en-US"/>
              <a:t>Several key policies and initiatives, including the 21st Century Cures Act, the ONC Cures Act Final Rule, and the CMS Interoperability and Patient Access Rule, actively endorse and promote the further adoption of FHIR® as the standard of choice for healthcare data exchange.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FC9D2-84A2-4AC0-B6F5-31E102FDE18F}" type="slidenum">
              <a:rPr kumimoji="0" lang="en-US"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3628167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18</a:t>
            </a:fld>
            <a:endParaRPr lang="en-US"/>
          </a:p>
        </p:txBody>
      </p:sp>
    </p:spTree>
    <p:extLst>
      <p:ext uri="{BB962C8B-B14F-4D97-AF65-F5344CB8AC3E}">
        <p14:creationId xmlns:p14="http://schemas.microsoft.com/office/powerpoint/2010/main" val="1767049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19</a:t>
            </a:fld>
            <a:endParaRPr lang="en-US"/>
          </a:p>
        </p:txBody>
      </p:sp>
    </p:spTree>
    <p:extLst>
      <p:ext uri="{BB962C8B-B14F-4D97-AF65-F5344CB8AC3E}">
        <p14:creationId xmlns:p14="http://schemas.microsoft.com/office/powerpoint/2010/main" val="1520824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20</a:t>
            </a:fld>
            <a:endParaRPr lang="en-US"/>
          </a:p>
        </p:txBody>
      </p:sp>
    </p:spTree>
    <p:extLst>
      <p:ext uri="{BB962C8B-B14F-4D97-AF65-F5344CB8AC3E}">
        <p14:creationId xmlns:p14="http://schemas.microsoft.com/office/powerpoint/2010/main" val="4281485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Eboni</a:t>
            </a:r>
          </a:p>
        </p:txBody>
      </p:sp>
      <p:sp>
        <p:nvSpPr>
          <p:cNvPr id="4" name="Slide Number Placeholder 3"/>
          <p:cNvSpPr>
            <a:spLocks noGrp="1"/>
          </p:cNvSpPr>
          <p:nvPr>
            <p:ph type="sldNum" sz="quarter" idx="5"/>
          </p:nvPr>
        </p:nvSpPr>
        <p:spPr/>
        <p:txBody>
          <a:bodyPr/>
          <a:lstStyle/>
          <a:p>
            <a:fld id="{74122DBD-67DD-8F4A-AFBA-11BC3DA82BD6}" type="slidenum">
              <a:rPr lang="en-US" smtClean="0"/>
              <a:pPr/>
              <a:t>21</a:t>
            </a:fld>
            <a:endParaRPr lang="en-US"/>
          </a:p>
        </p:txBody>
      </p:sp>
    </p:spTree>
    <p:extLst>
      <p:ext uri="{BB962C8B-B14F-4D97-AF65-F5344CB8AC3E}">
        <p14:creationId xmlns:p14="http://schemas.microsoft.com/office/powerpoint/2010/main" val="73918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74122DBD-67DD-8F4A-AFBA-11BC3DA82BD6}" type="slidenum">
              <a:rPr lang="en-US" smtClean="0"/>
              <a:pPr/>
              <a:t>22</a:t>
            </a:fld>
            <a:endParaRPr lang="en-US"/>
          </a:p>
        </p:txBody>
      </p:sp>
    </p:spTree>
    <p:extLst>
      <p:ext uri="{BB962C8B-B14F-4D97-AF65-F5344CB8AC3E}">
        <p14:creationId xmlns:p14="http://schemas.microsoft.com/office/powerpoint/2010/main" val="191805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22DBD-67DD-8F4A-AFBA-11BC3DA82BD6}" type="slidenum">
              <a:rPr kumimoji="0" lang="en-US" sz="1100" b="0" i="1" u="none" strike="noStrike" kern="1200" cap="none" spc="0" normalizeH="0" baseline="0" noProof="0" smtClean="0">
                <a:ln>
                  <a:noFill/>
                </a:ln>
                <a:solidFill>
                  <a:srgbClr val="565A5C">
                    <a:lumMod val="60000"/>
                    <a:lumOff val="40000"/>
                  </a:srgbClr>
                </a:solidFill>
                <a:effectLst/>
                <a:uLnTx/>
                <a:uFillTx/>
                <a:latin typeface="Times New Roman" panose="02020603050405020304" pitchFamily="18" charset="0"/>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100" b="0" i="1" u="none" strike="noStrike" kern="1200" cap="none" spc="0" normalizeH="0" baseline="0" noProof="0">
              <a:ln>
                <a:noFill/>
              </a:ln>
              <a:solidFill>
                <a:srgbClr val="565A5C">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Slide Image Placeholder 5">
            <a:extLst>
              <a:ext uri="{FF2B5EF4-FFF2-40B4-BE49-F238E27FC236}">
                <a16:creationId xmlns:a16="http://schemas.microsoft.com/office/drawing/2014/main" id="{730BE6B7-B275-4840-B3B0-B9A34BC161F0}"/>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DF29088B-B450-4F7A-AEF3-DCFE87C3D08B}"/>
              </a:ext>
            </a:extLst>
          </p:cNvPr>
          <p:cNvSpPr>
            <a:spLocks noGrp="1"/>
          </p:cNvSpPr>
          <p:nvPr>
            <p:ph type="body" idx="1"/>
          </p:nvPr>
        </p:nvSpPr>
        <p:spPr/>
        <p:txBody>
          <a:bodyPr/>
          <a:lstStyle/>
          <a:p>
            <a:r>
              <a:rPr lang="en-US">
                <a:solidFill>
                  <a:schemeClr val="bg2">
                    <a:lumMod val="10000"/>
                  </a:schemeClr>
                </a:solidFill>
                <a:latin typeface="Arial"/>
                <a:cs typeface="Arial"/>
              </a:rPr>
              <a:t>Eboni</a:t>
            </a:r>
            <a:endParaRPr lang="en-US"/>
          </a:p>
        </p:txBody>
      </p:sp>
    </p:spTree>
    <p:extLst>
      <p:ext uri="{BB962C8B-B14F-4D97-AF65-F5344CB8AC3E}">
        <p14:creationId xmlns:p14="http://schemas.microsoft.com/office/powerpoint/2010/main" val="227406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Eboni</a:t>
            </a:r>
          </a:p>
        </p:txBody>
      </p:sp>
      <p:sp>
        <p:nvSpPr>
          <p:cNvPr id="4" name="Slide Number Placeholder 3"/>
          <p:cNvSpPr>
            <a:spLocks noGrp="1"/>
          </p:cNvSpPr>
          <p:nvPr>
            <p:ph type="sldNum" sz="quarter" idx="5"/>
          </p:nvPr>
        </p:nvSpPr>
        <p:spPr/>
        <p:txBody>
          <a:bodyPr/>
          <a:lstStyle/>
          <a:p>
            <a:fld id="{74122DBD-67DD-8F4A-AFBA-11BC3DA82BD6}" type="slidenum">
              <a:rPr lang="en-US" smtClean="0"/>
              <a:pPr/>
              <a:t>23</a:t>
            </a:fld>
            <a:endParaRPr lang="en-US"/>
          </a:p>
        </p:txBody>
      </p:sp>
    </p:spTree>
    <p:extLst>
      <p:ext uri="{BB962C8B-B14F-4D97-AF65-F5344CB8AC3E}">
        <p14:creationId xmlns:p14="http://schemas.microsoft.com/office/powerpoint/2010/main" val="4074050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8850" y="1271588"/>
            <a:ext cx="7670800" cy="4314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122DBD-67DD-8F4A-AFBA-11BC3DA82BD6}" type="slidenum">
              <a:rPr lang="en-US" smtClean="0"/>
              <a:pPr/>
              <a:t>24</a:t>
            </a:fld>
            <a:endParaRPr lang="en-US"/>
          </a:p>
        </p:txBody>
      </p:sp>
    </p:spTree>
    <p:extLst>
      <p:ext uri="{BB962C8B-B14F-4D97-AF65-F5344CB8AC3E}">
        <p14:creationId xmlns:p14="http://schemas.microsoft.com/office/powerpoint/2010/main" val="281231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25</a:t>
            </a:fld>
            <a:endParaRPr lang="en-US"/>
          </a:p>
        </p:txBody>
      </p:sp>
    </p:spTree>
    <p:extLst>
      <p:ext uri="{BB962C8B-B14F-4D97-AF65-F5344CB8AC3E}">
        <p14:creationId xmlns:p14="http://schemas.microsoft.com/office/powerpoint/2010/main" val="4226627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26</a:t>
            </a:fld>
            <a:endParaRPr lang="en-US"/>
          </a:p>
        </p:txBody>
      </p:sp>
    </p:spTree>
    <p:extLst>
      <p:ext uri="{BB962C8B-B14F-4D97-AF65-F5344CB8AC3E}">
        <p14:creationId xmlns:p14="http://schemas.microsoft.com/office/powerpoint/2010/main" val="795466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Rebeccah</a:t>
            </a:r>
          </a:p>
        </p:txBody>
      </p:sp>
      <p:sp>
        <p:nvSpPr>
          <p:cNvPr id="4" name="Slide Number Placeholder 3"/>
          <p:cNvSpPr>
            <a:spLocks noGrp="1"/>
          </p:cNvSpPr>
          <p:nvPr>
            <p:ph type="sldNum" sz="quarter" idx="5"/>
          </p:nvPr>
        </p:nvSpPr>
        <p:spPr/>
        <p:txBody>
          <a:bodyPr/>
          <a:lstStyle/>
          <a:p>
            <a:fld id="{74122DBD-67DD-8F4A-AFBA-11BC3DA82BD6}" type="slidenum">
              <a:rPr lang="en-US" smtClean="0"/>
              <a:pPr/>
              <a:t>27</a:t>
            </a:fld>
            <a:endParaRPr lang="en-US"/>
          </a:p>
        </p:txBody>
      </p:sp>
    </p:spTree>
    <p:extLst>
      <p:ext uri="{BB962C8B-B14F-4D97-AF65-F5344CB8AC3E}">
        <p14:creationId xmlns:p14="http://schemas.microsoft.com/office/powerpoint/2010/main" val="1311826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28</a:t>
            </a:fld>
            <a:endParaRPr lang="en-US"/>
          </a:p>
        </p:txBody>
      </p:sp>
    </p:spTree>
    <p:extLst>
      <p:ext uri="{BB962C8B-B14F-4D97-AF65-F5344CB8AC3E}">
        <p14:creationId xmlns:p14="http://schemas.microsoft.com/office/powerpoint/2010/main" val="1486745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3FC9D2-84A2-4AC0-B6F5-31E102FDE18F}" type="slidenum">
              <a:rPr lang="en-US" smtClean="0"/>
              <a:t>29</a:t>
            </a:fld>
            <a:endParaRPr lang="en-US"/>
          </a:p>
        </p:txBody>
      </p:sp>
    </p:spTree>
    <p:extLst>
      <p:ext uri="{BB962C8B-B14F-4D97-AF65-F5344CB8AC3E}">
        <p14:creationId xmlns:p14="http://schemas.microsoft.com/office/powerpoint/2010/main" val="1220660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@Rebeccah to mention this is for their reference after the call when they download slides.</a:t>
            </a:r>
          </a:p>
        </p:txBody>
      </p:sp>
      <p:sp>
        <p:nvSpPr>
          <p:cNvPr id="4" name="Slide Number Placeholder 3"/>
          <p:cNvSpPr>
            <a:spLocks noGrp="1"/>
          </p:cNvSpPr>
          <p:nvPr>
            <p:ph type="sldNum" sz="quarter" idx="5"/>
          </p:nvPr>
        </p:nvSpPr>
        <p:spPr/>
        <p:txBody>
          <a:bodyPr/>
          <a:lstStyle/>
          <a:p>
            <a:fld id="{74122DBD-67DD-8F4A-AFBA-11BC3DA82BD6}" type="slidenum">
              <a:rPr lang="en-US" smtClean="0"/>
              <a:pPr/>
              <a:t>30</a:t>
            </a:fld>
            <a:endParaRPr lang="en-US"/>
          </a:p>
        </p:txBody>
      </p:sp>
    </p:spTree>
    <p:extLst>
      <p:ext uri="{BB962C8B-B14F-4D97-AF65-F5344CB8AC3E}">
        <p14:creationId xmlns:p14="http://schemas.microsoft.com/office/powerpoint/2010/main" val="1929884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Rebeccah</a:t>
            </a:r>
          </a:p>
        </p:txBody>
      </p:sp>
      <p:sp>
        <p:nvSpPr>
          <p:cNvPr id="4" name="Slide Number Placeholder 3"/>
          <p:cNvSpPr>
            <a:spLocks noGrp="1"/>
          </p:cNvSpPr>
          <p:nvPr>
            <p:ph type="sldNum" sz="quarter" idx="5"/>
          </p:nvPr>
        </p:nvSpPr>
        <p:spPr/>
        <p:txBody>
          <a:bodyPr/>
          <a:lstStyle/>
          <a:p>
            <a:fld id="{74122DBD-67DD-8F4A-AFBA-11BC3DA82BD6}" type="slidenum">
              <a:rPr lang="en-US" smtClean="0"/>
              <a:pPr/>
              <a:t>31</a:t>
            </a:fld>
            <a:endParaRPr lang="en-US"/>
          </a:p>
        </p:txBody>
      </p:sp>
    </p:spTree>
    <p:extLst>
      <p:ext uri="{BB962C8B-B14F-4D97-AF65-F5344CB8AC3E}">
        <p14:creationId xmlns:p14="http://schemas.microsoft.com/office/powerpoint/2010/main" val="1007702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32</a:t>
            </a:fld>
            <a:endParaRPr lang="en-US"/>
          </a:p>
        </p:txBody>
      </p:sp>
    </p:spTree>
    <p:extLst>
      <p:ext uri="{BB962C8B-B14F-4D97-AF65-F5344CB8AC3E}">
        <p14:creationId xmlns:p14="http://schemas.microsoft.com/office/powerpoint/2010/main" val="158425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6</a:t>
            </a:fld>
            <a:endParaRPr lang="en-US"/>
          </a:p>
        </p:txBody>
      </p:sp>
    </p:spTree>
    <p:extLst>
      <p:ext uri="{BB962C8B-B14F-4D97-AF65-F5344CB8AC3E}">
        <p14:creationId xmlns:p14="http://schemas.microsoft.com/office/powerpoint/2010/main" val="423104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Rebeccah</a:t>
            </a:r>
          </a:p>
        </p:txBody>
      </p:sp>
      <p:sp>
        <p:nvSpPr>
          <p:cNvPr id="4" name="Slide Number Placeholder 3"/>
          <p:cNvSpPr>
            <a:spLocks noGrp="1"/>
          </p:cNvSpPr>
          <p:nvPr>
            <p:ph type="sldNum" sz="quarter" idx="5"/>
          </p:nvPr>
        </p:nvSpPr>
        <p:spPr/>
        <p:txBody>
          <a:bodyPr/>
          <a:lstStyle/>
          <a:p>
            <a:fld id="{74122DBD-67DD-8F4A-AFBA-11BC3DA82BD6}" type="slidenum">
              <a:rPr lang="en-US" smtClean="0"/>
              <a:pPr/>
              <a:t>33</a:t>
            </a:fld>
            <a:endParaRPr lang="en-US"/>
          </a:p>
        </p:txBody>
      </p:sp>
    </p:spTree>
    <p:extLst>
      <p:ext uri="{BB962C8B-B14F-4D97-AF65-F5344CB8AC3E}">
        <p14:creationId xmlns:p14="http://schemas.microsoft.com/office/powerpoint/2010/main" val="2711912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22DBD-67DD-8F4A-AFBA-11BC3DA82BD6}" type="slidenum">
              <a:rPr kumimoji="0" lang="en-US" sz="1000" b="0" i="1" u="none" strike="noStrike" kern="1200" cap="none" spc="0" normalizeH="0" baseline="0" noProof="0" smtClean="0">
                <a:ln>
                  <a:noFill/>
                </a:ln>
                <a:solidFill>
                  <a:srgbClr val="565A5C">
                    <a:lumMod val="60000"/>
                    <a:lumOff val="40000"/>
                  </a:srgbClr>
                </a:solidFill>
                <a:effectLst/>
                <a:uLnTx/>
                <a:uFillTx/>
                <a:latin typeface="Times New Roman"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00" b="0" i="1" u="none" strike="noStrike" kern="1200" cap="none" spc="0" normalizeH="0" baseline="0" noProof="0">
              <a:ln>
                <a:noFill/>
              </a:ln>
              <a:solidFill>
                <a:srgbClr val="565A5C">
                  <a:lumMod val="60000"/>
                  <a:lumOff val="40000"/>
                </a:srgbClr>
              </a:solidFill>
              <a:effectLst/>
              <a:uLnTx/>
              <a:uFillTx/>
              <a:latin typeface="Times New Roman" charset="0"/>
              <a:cs typeface="Times New Roman" charset="0"/>
            </a:endParaRPr>
          </a:p>
        </p:txBody>
      </p:sp>
    </p:spTree>
    <p:extLst>
      <p:ext uri="{BB962C8B-B14F-4D97-AF65-F5344CB8AC3E}">
        <p14:creationId xmlns:p14="http://schemas.microsoft.com/office/powerpoint/2010/main" val="1907751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Gill – this closes out the program process questions, here we are going to segue to health plan and auditor questions</a:t>
            </a:r>
          </a:p>
        </p:txBody>
      </p:sp>
      <p:sp>
        <p:nvSpPr>
          <p:cNvPr id="4" name="Slide Number Placeholder 3"/>
          <p:cNvSpPr>
            <a:spLocks noGrp="1"/>
          </p:cNvSpPr>
          <p:nvPr>
            <p:ph type="sldNum" sz="quarter" idx="5"/>
          </p:nvPr>
        </p:nvSpPr>
        <p:spPr/>
        <p:txBody>
          <a:bodyPr/>
          <a:lstStyle/>
          <a:p>
            <a:fld id="{74122DBD-67DD-8F4A-AFBA-11BC3DA82BD6}" type="slidenum">
              <a:rPr lang="en-US" smtClean="0"/>
              <a:pPr/>
              <a:t>37</a:t>
            </a:fld>
            <a:endParaRPr lang="en-US"/>
          </a:p>
        </p:txBody>
      </p:sp>
    </p:spTree>
    <p:extLst>
      <p:ext uri="{BB962C8B-B14F-4D97-AF65-F5344CB8AC3E}">
        <p14:creationId xmlns:p14="http://schemas.microsoft.com/office/powerpoint/2010/main" val="3271407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74122DBD-67DD-8F4A-AFBA-11BC3DA82BD6}" type="slidenum">
              <a:rPr lang="en-US" smtClean="0"/>
              <a:pPr/>
              <a:t>39</a:t>
            </a:fld>
            <a:endParaRPr lang="en-US"/>
          </a:p>
        </p:txBody>
      </p:sp>
    </p:spTree>
    <p:extLst>
      <p:ext uri="{BB962C8B-B14F-4D97-AF65-F5344CB8AC3E}">
        <p14:creationId xmlns:p14="http://schemas.microsoft.com/office/powerpoint/2010/main" val="2249840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Rebeccah</a:t>
            </a:r>
          </a:p>
        </p:txBody>
      </p:sp>
      <p:sp>
        <p:nvSpPr>
          <p:cNvPr id="4" name="Slide Number Placeholder 3"/>
          <p:cNvSpPr>
            <a:spLocks noGrp="1"/>
          </p:cNvSpPr>
          <p:nvPr>
            <p:ph type="sldNum" sz="quarter" idx="5"/>
          </p:nvPr>
        </p:nvSpPr>
        <p:spPr/>
        <p:txBody>
          <a:bodyPr/>
          <a:lstStyle/>
          <a:p>
            <a:fld id="{74122DBD-67DD-8F4A-AFBA-11BC3DA82BD6}" type="slidenum">
              <a:rPr lang="en-US" smtClean="0"/>
              <a:pPr/>
              <a:t>42</a:t>
            </a:fld>
            <a:endParaRPr lang="en-US"/>
          </a:p>
        </p:txBody>
      </p:sp>
    </p:spTree>
    <p:extLst>
      <p:ext uri="{BB962C8B-B14F-4D97-AF65-F5344CB8AC3E}">
        <p14:creationId xmlns:p14="http://schemas.microsoft.com/office/powerpoint/2010/main" val="571524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Rebeccah</a:t>
            </a:r>
          </a:p>
        </p:txBody>
      </p:sp>
      <p:sp>
        <p:nvSpPr>
          <p:cNvPr id="4" name="Slide Number Placeholder 3"/>
          <p:cNvSpPr>
            <a:spLocks noGrp="1"/>
          </p:cNvSpPr>
          <p:nvPr>
            <p:ph type="sldNum" sz="quarter" idx="5"/>
          </p:nvPr>
        </p:nvSpPr>
        <p:spPr/>
        <p:txBody>
          <a:bodyPr/>
          <a:lstStyle/>
          <a:p>
            <a:fld id="{74122DBD-67DD-8F4A-AFBA-11BC3DA82BD6}" type="slidenum">
              <a:rPr lang="en-US" smtClean="0"/>
              <a:pPr/>
              <a:t>44</a:t>
            </a:fld>
            <a:endParaRPr lang="en-US"/>
          </a:p>
        </p:txBody>
      </p:sp>
    </p:spTree>
    <p:extLst>
      <p:ext uri="{BB962C8B-B14F-4D97-AF65-F5344CB8AC3E}">
        <p14:creationId xmlns:p14="http://schemas.microsoft.com/office/powerpoint/2010/main" val="3253929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45</a:t>
            </a:fld>
            <a:endParaRPr lang="en-US"/>
          </a:p>
        </p:txBody>
      </p:sp>
    </p:spTree>
    <p:extLst>
      <p:ext uri="{BB962C8B-B14F-4D97-AF65-F5344CB8AC3E}">
        <p14:creationId xmlns:p14="http://schemas.microsoft.com/office/powerpoint/2010/main" val="1203047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22DBD-67DD-8F4A-AFBA-11BC3DA82BD6}" type="slidenum">
              <a:rPr kumimoji="0" lang="en-US" sz="1000" b="0" i="1" u="none" strike="noStrike" kern="1200" cap="none" spc="0" normalizeH="0" baseline="0" noProof="0" smtClean="0">
                <a:ln>
                  <a:noFill/>
                </a:ln>
                <a:solidFill>
                  <a:srgbClr val="565A5C">
                    <a:lumMod val="60000"/>
                    <a:lumOff val="40000"/>
                  </a:srgbClr>
                </a:solidFill>
                <a:effectLst/>
                <a:uLnTx/>
                <a:uFillTx/>
                <a:latin typeface="Times New Roman"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000" b="0" i="1" u="none" strike="noStrike" kern="1200" cap="none" spc="0" normalizeH="0" baseline="0" noProof="0">
              <a:ln>
                <a:noFill/>
              </a:ln>
              <a:solidFill>
                <a:srgbClr val="565A5C">
                  <a:lumMod val="60000"/>
                  <a:lumOff val="40000"/>
                </a:srgbClr>
              </a:solidFill>
              <a:effectLst/>
              <a:uLnTx/>
              <a:uFillTx/>
              <a:latin typeface="Times New Roman" charset="0"/>
              <a:cs typeface="Times New Roman" charset="0"/>
            </a:endParaRPr>
          </a:p>
        </p:txBody>
      </p:sp>
    </p:spTree>
    <p:extLst>
      <p:ext uri="{BB962C8B-B14F-4D97-AF65-F5344CB8AC3E}">
        <p14:creationId xmlns:p14="http://schemas.microsoft.com/office/powerpoint/2010/main" val="4090667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Rebeccah</a:t>
            </a:r>
          </a:p>
        </p:txBody>
      </p:sp>
      <p:sp>
        <p:nvSpPr>
          <p:cNvPr id="4" name="Slide Number Placeholder 3"/>
          <p:cNvSpPr>
            <a:spLocks noGrp="1"/>
          </p:cNvSpPr>
          <p:nvPr>
            <p:ph type="sldNum" sz="quarter" idx="5"/>
          </p:nvPr>
        </p:nvSpPr>
        <p:spPr/>
        <p:txBody>
          <a:bodyPr/>
          <a:lstStyle/>
          <a:p>
            <a:fld id="{74122DBD-67DD-8F4A-AFBA-11BC3DA82BD6}" type="slidenum">
              <a:rPr lang="en-US" smtClean="0"/>
              <a:pPr/>
              <a:t>48</a:t>
            </a:fld>
            <a:endParaRPr lang="en-US"/>
          </a:p>
        </p:txBody>
      </p:sp>
    </p:spTree>
    <p:extLst>
      <p:ext uri="{BB962C8B-B14F-4D97-AF65-F5344CB8AC3E}">
        <p14:creationId xmlns:p14="http://schemas.microsoft.com/office/powerpoint/2010/main" val="2512232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8850" y="1271588"/>
            <a:ext cx="7670800" cy="43148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900"/>
              </a:spcAft>
              <a:buClrTx/>
              <a:buSzTx/>
              <a:buFontTx/>
              <a:buNone/>
              <a:tabLst/>
              <a:defRPr/>
            </a:pPr>
            <a:r>
              <a:rPr lang="en-US" b="0"/>
              <a:t>CM</a:t>
            </a:r>
          </a:p>
        </p:txBody>
      </p:sp>
      <p:sp>
        <p:nvSpPr>
          <p:cNvPr id="4" name="Slide Number Placeholder 3"/>
          <p:cNvSpPr>
            <a:spLocks noGrp="1"/>
          </p:cNvSpPr>
          <p:nvPr>
            <p:ph type="sldNum" sz="quarter" idx="5"/>
          </p:nvPr>
        </p:nvSpPr>
        <p:spPr/>
        <p:txBody>
          <a:bodyPr/>
          <a:lstStyle/>
          <a:p>
            <a:fld id="{74122DBD-67DD-8F4A-AFBA-11BC3DA82BD6}" type="slidenum">
              <a:rPr lang="en-US" smtClean="0"/>
              <a:pPr/>
              <a:t>49</a:t>
            </a:fld>
            <a:endParaRPr lang="en-US"/>
          </a:p>
        </p:txBody>
      </p:sp>
    </p:spTree>
    <p:extLst>
      <p:ext uri="{BB962C8B-B14F-4D97-AF65-F5344CB8AC3E}">
        <p14:creationId xmlns:p14="http://schemas.microsoft.com/office/powerpoint/2010/main" val="26515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Eboni</a:t>
            </a:r>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7</a:t>
            </a:fld>
            <a:endParaRPr lang="en-US"/>
          </a:p>
        </p:txBody>
      </p:sp>
    </p:spTree>
    <p:extLst>
      <p:ext uri="{BB962C8B-B14F-4D97-AF65-F5344CB8AC3E}">
        <p14:creationId xmlns:p14="http://schemas.microsoft.com/office/powerpoint/2010/main" val="16299941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Rebeccah</a:t>
            </a:r>
          </a:p>
        </p:txBody>
      </p:sp>
      <p:sp>
        <p:nvSpPr>
          <p:cNvPr id="4" name="Slide Number Placeholder 3"/>
          <p:cNvSpPr>
            <a:spLocks noGrp="1"/>
          </p:cNvSpPr>
          <p:nvPr>
            <p:ph type="sldNum" sz="quarter" idx="5"/>
          </p:nvPr>
        </p:nvSpPr>
        <p:spPr/>
        <p:txBody>
          <a:bodyPr/>
          <a:lstStyle/>
          <a:p>
            <a:fld id="{74122DBD-67DD-8F4A-AFBA-11BC3DA82BD6}" type="slidenum">
              <a:rPr lang="en-US" smtClean="0"/>
              <a:pPr/>
              <a:t>50</a:t>
            </a:fld>
            <a:endParaRPr lang="en-US"/>
          </a:p>
        </p:txBody>
      </p:sp>
    </p:spTree>
    <p:extLst>
      <p:ext uri="{BB962C8B-B14F-4D97-AF65-F5344CB8AC3E}">
        <p14:creationId xmlns:p14="http://schemas.microsoft.com/office/powerpoint/2010/main" val="1903407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22DBD-67DD-8F4A-AFBA-11BC3DA82BD6}" type="slidenum">
              <a:rPr kumimoji="0" lang="en-US" sz="1000" b="0" i="1" u="none" strike="noStrike" kern="1200" cap="none" spc="0" normalizeH="0" baseline="0" noProof="0" smtClean="0">
                <a:ln>
                  <a:noFill/>
                </a:ln>
                <a:solidFill>
                  <a:srgbClr val="565A5C">
                    <a:lumMod val="60000"/>
                    <a:lumOff val="40000"/>
                  </a:srgbClr>
                </a:solidFill>
                <a:effectLst/>
                <a:uLnTx/>
                <a:uFillTx/>
                <a:latin typeface="Times New Roman"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000" b="0" i="1" u="none" strike="noStrike" kern="1200" cap="none" spc="0" normalizeH="0" baseline="0" noProof="0">
              <a:ln>
                <a:noFill/>
              </a:ln>
              <a:solidFill>
                <a:srgbClr val="565A5C">
                  <a:lumMod val="60000"/>
                  <a:lumOff val="40000"/>
                </a:srgbClr>
              </a:solidFill>
              <a:effectLst/>
              <a:uLnTx/>
              <a:uFillTx/>
              <a:latin typeface="Times New Roman" charset="0"/>
              <a:cs typeface="Times New Roman" charset="0"/>
            </a:endParaRPr>
          </a:p>
        </p:txBody>
      </p:sp>
    </p:spTree>
    <p:extLst>
      <p:ext uri="{BB962C8B-B14F-4D97-AF65-F5344CB8AC3E}">
        <p14:creationId xmlns:p14="http://schemas.microsoft.com/office/powerpoint/2010/main" val="2265727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Rebeccah</a:t>
            </a:r>
          </a:p>
        </p:txBody>
      </p:sp>
      <p:sp>
        <p:nvSpPr>
          <p:cNvPr id="4" name="Slide Number Placeholder 3"/>
          <p:cNvSpPr>
            <a:spLocks noGrp="1"/>
          </p:cNvSpPr>
          <p:nvPr>
            <p:ph type="sldNum" sz="quarter" idx="5"/>
          </p:nvPr>
        </p:nvSpPr>
        <p:spPr/>
        <p:txBody>
          <a:bodyPr/>
          <a:lstStyle/>
          <a:p>
            <a:fld id="{74122DBD-67DD-8F4A-AFBA-11BC3DA82BD6}" type="slidenum">
              <a:rPr lang="en-US" smtClean="0"/>
              <a:pPr/>
              <a:t>53</a:t>
            </a:fld>
            <a:endParaRPr lang="en-US"/>
          </a:p>
        </p:txBody>
      </p:sp>
    </p:spTree>
    <p:extLst>
      <p:ext uri="{BB962C8B-B14F-4D97-AF65-F5344CB8AC3E}">
        <p14:creationId xmlns:p14="http://schemas.microsoft.com/office/powerpoint/2010/main" val="3575839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122DBD-67DD-8F4A-AFBA-11BC3DA82BD6}" type="slidenum">
              <a:rPr lang="en-US" smtClean="0"/>
              <a:pPr/>
              <a:t>54</a:t>
            </a:fld>
            <a:endParaRPr lang="en-US"/>
          </a:p>
        </p:txBody>
      </p:sp>
    </p:spTree>
    <p:extLst>
      <p:ext uri="{BB962C8B-B14F-4D97-AF65-F5344CB8AC3E}">
        <p14:creationId xmlns:p14="http://schemas.microsoft.com/office/powerpoint/2010/main" val="3419917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55</a:t>
            </a:fld>
            <a:endParaRPr lang="en-US"/>
          </a:p>
        </p:txBody>
      </p:sp>
    </p:spTree>
    <p:extLst>
      <p:ext uri="{BB962C8B-B14F-4D97-AF65-F5344CB8AC3E}">
        <p14:creationId xmlns:p14="http://schemas.microsoft.com/office/powerpoint/2010/main" val="3226971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Rebeccah</a:t>
            </a:r>
          </a:p>
        </p:txBody>
      </p:sp>
      <p:sp>
        <p:nvSpPr>
          <p:cNvPr id="4" name="Slide Number Placeholder 3"/>
          <p:cNvSpPr>
            <a:spLocks noGrp="1"/>
          </p:cNvSpPr>
          <p:nvPr>
            <p:ph type="sldNum" sz="quarter" idx="5"/>
          </p:nvPr>
        </p:nvSpPr>
        <p:spPr/>
        <p:txBody>
          <a:bodyPr/>
          <a:lstStyle/>
          <a:p>
            <a:fld id="{74122DBD-67DD-8F4A-AFBA-11BC3DA82BD6}" type="slidenum">
              <a:rPr lang="en-US" smtClean="0"/>
              <a:pPr/>
              <a:t>56</a:t>
            </a:fld>
            <a:endParaRPr lang="en-US"/>
          </a:p>
        </p:txBody>
      </p:sp>
    </p:spTree>
    <p:extLst>
      <p:ext uri="{BB962C8B-B14F-4D97-AF65-F5344CB8AC3E}">
        <p14:creationId xmlns:p14="http://schemas.microsoft.com/office/powerpoint/2010/main" val="3674467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57</a:t>
            </a:fld>
            <a:endParaRPr lang="en-US"/>
          </a:p>
        </p:txBody>
      </p:sp>
    </p:spTree>
    <p:extLst>
      <p:ext uri="{BB962C8B-B14F-4D97-AF65-F5344CB8AC3E}">
        <p14:creationId xmlns:p14="http://schemas.microsoft.com/office/powerpoint/2010/main" val="210918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8</a:t>
            </a:fld>
            <a:endParaRPr lang="en-US"/>
          </a:p>
        </p:txBody>
      </p:sp>
    </p:spTree>
    <p:extLst>
      <p:ext uri="{BB962C8B-B14F-4D97-AF65-F5344CB8AC3E}">
        <p14:creationId xmlns:p14="http://schemas.microsoft.com/office/powerpoint/2010/main" val="92462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5275" lvl="2" indent="0">
              <a:spcAft>
                <a:spcPts val="1200"/>
              </a:spcAft>
              <a:buNone/>
            </a:pPr>
            <a:endParaRPr lang="en-US" sz="1000"/>
          </a:p>
        </p:txBody>
      </p:sp>
      <p:sp>
        <p:nvSpPr>
          <p:cNvPr id="4" name="Slide Number Placeholder 3"/>
          <p:cNvSpPr>
            <a:spLocks noGrp="1"/>
          </p:cNvSpPr>
          <p:nvPr>
            <p:ph type="sldNum" sz="quarter" idx="5"/>
          </p:nvPr>
        </p:nvSpPr>
        <p:spPr/>
        <p:txBody>
          <a:bodyPr/>
          <a:lstStyle/>
          <a:p>
            <a:fld id="{74122DBD-67DD-8F4A-AFBA-11BC3DA82BD6}" type="slidenum">
              <a:rPr lang="en-US" smtClean="0"/>
              <a:pPr/>
              <a:t>9</a:t>
            </a:fld>
            <a:endParaRPr lang="en-US"/>
          </a:p>
        </p:txBody>
      </p:sp>
    </p:spTree>
    <p:extLst>
      <p:ext uri="{BB962C8B-B14F-4D97-AF65-F5344CB8AC3E}">
        <p14:creationId xmlns:p14="http://schemas.microsoft.com/office/powerpoint/2010/main" val="319569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Eboni</a:t>
            </a:r>
          </a:p>
        </p:txBody>
      </p:sp>
      <p:sp>
        <p:nvSpPr>
          <p:cNvPr id="4" name="Slide Number Placeholder 3"/>
          <p:cNvSpPr>
            <a:spLocks noGrp="1"/>
          </p:cNvSpPr>
          <p:nvPr>
            <p:ph type="sldNum" sz="quarter" idx="5"/>
          </p:nvPr>
        </p:nvSpPr>
        <p:spPr/>
        <p:txBody>
          <a:bodyPr/>
          <a:lstStyle/>
          <a:p>
            <a:fld id="{74122DBD-67DD-8F4A-AFBA-11BC3DA82BD6}" type="slidenum">
              <a:rPr lang="en-US" smtClean="0"/>
              <a:pPr/>
              <a:t>10</a:t>
            </a:fld>
            <a:endParaRPr lang="en-US"/>
          </a:p>
        </p:txBody>
      </p:sp>
    </p:spTree>
    <p:extLst>
      <p:ext uri="{BB962C8B-B14F-4D97-AF65-F5344CB8AC3E}">
        <p14:creationId xmlns:p14="http://schemas.microsoft.com/office/powerpoint/2010/main" val="1748698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74122DBD-67DD-8F4A-AFBA-11BC3DA82BD6}" type="slidenum">
              <a:rPr lang="en-US" smtClean="0"/>
              <a:pPr/>
              <a:t>11</a:t>
            </a:fld>
            <a:endParaRPr lang="en-US"/>
          </a:p>
        </p:txBody>
      </p:sp>
    </p:spTree>
    <p:extLst>
      <p:ext uri="{BB962C8B-B14F-4D97-AF65-F5344CB8AC3E}">
        <p14:creationId xmlns:p14="http://schemas.microsoft.com/office/powerpoint/2010/main" val="2551897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2DBD-67DD-8F4A-AFBA-11BC3DA82BD6}" type="slidenum">
              <a:rPr lang="en-US" smtClean="0"/>
              <a:pPr/>
              <a:t>12</a:t>
            </a:fld>
            <a:endParaRPr lang="en-US"/>
          </a:p>
        </p:txBody>
      </p:sp>
    </p:spTree>
    <p:extLst>
      <p:ext uri="{BB962C8B-B14F-4D97-AF65-F5344CB8AC3E}">
        <p14:creationId xmlns:p14="http://schemas.microsoft.com/office/powerpoint/2010/main" val="2790348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27531" y="2791383"/>
            <a:ext cx="10954871" cy="1183341"/>
          </a:xfrm>
        </p:spPr>
        <p:txBody>
          <a:bodyPr anchor="b"/>
          <a:lstStyle>
            <a:lvl1pPr algn="l">
              <a:lnSpc>
                <a:spcPts val="4580"/>
              </a:lnSpc>
              <a:defRPr sz="4000" b="0" i="0" cap="none" spc="-100" baseline="0">
                <a:latin typeface="+mn-lt"/>
                <a:ea typeface="Times New Roman" charset="0"/>
                <a:cs typeface="Times New Roman" charset="0"/>
              </a:defRPr>
            </a:lvl1pPr>
          </a:lstStyle>
          <a:p>
            <a:r>
              <a:rPr lang="en-US"/>
              <a:t>Click to edit Master title style</a:t>
            </a:r>
          </a:p>
        </p:txBody>
      </p:sp>
      <p:sp>
        <p:nvSpPr>
          <p:cNvPr id="3" name="Subtitle 2"/>
          <p:cNvSpPr>
            <a:spLocks noGrp="1"/>
          </p:cNvSpPr>
          <p:nvPr>
            <p:ph type="subTitle" idx="1" hasCustomPrompt="1"/>
          </p:nvPr>
        </p:nvSpPr>
        <p:spPr>
          <a:xfrm>
            <a:off x="627531" y="4616962"/>
            <a:ext cx="10954871" cy="923544"/>
          </a:xfrm>
        </p:spPr>
        <p:txBody>
          <a:bodyPr/>
          <a:lstStyle>
            <a:lvl1pPr marL="0" indent="0" algn="l">
              <a:lnSpc>
                <a:spcPct val="90000"/>
              </a:lnSpc>
              <a:spcAft>
                <a:spcPts val="0"/>
              </a:spcAft>
              <a:buNone/>
              <a:defRPr sz="2000" kern="0" cap="none" spc="0" baseline="0">
                <a:solidFill>
                  <a:schemeClr val="tx1">
                    <a:lumMod val="60000"/>
                    <a:lumOff val="40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9" name="Rectangle 158"/>
          <p:cNvSpPr/>
          <p:nvPr userDrawn="1"/>
        </p:nvSpPr>
        <p:spPr>
          <a:xfrm>
            <a:off x="10029952" y="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2" name="Straight Connector 11"/>
          <p:cNvCxnSpPr/>
          <p:nvPr userDrawn="1"/>
        </p:nvCxnSpPr>
        <p:spPr>
          <a:xfrm>
            <a:off x="627531" y="4341301"/>
            <a:ext cx="10954871" cy="0"/>
          </a:xfrm>
          <a:prstGeom prst="line">
            <a:avLst/>
          </a:prstGeom>
          <a:ln w="12700" cap="rnd">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Tree>
    <p:extLst>
      <p:ext uri="{BB962C8B-B14F-4D97-AF65-F5344CB8AC3E}">
        <p14:creationId xmlns:p14="http://schemas.microsoft.com/office/powerpoint/2010/main" val="251432553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TITLE PAGE OPTIONS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HAND OUT OPTIONS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O) Title and Content ">
    <p:spTree>
      <p:nvGrpSpPr>
        <p:cNvPr id="1" name=""/>
        <p:cNvGrpSpPr/>
        <p:nvPr/>
      </p:nvGrpSpPr>
      <p:grpSpPr>
        <a:xfrm>
          <a:off x="0" y="0"/>
          <a:ext cx="0" cy="0"/>
          <a:chOff x="0" y="0"/>
          <a:chExt cx="0" cy="0"/>
        </a:xfrm>
      </p:grpSpPr>
      <p:sp>
        <p:nvSpPr>
          <p:cNvPr id="9" name="Rectangle 8"/>
          <p:cNvSpPr/>
          <p:nvPr userDrawn="1"/>
        </p:nvSpPr>
        <p:spPr>
          <a:xfrm>
            <a:off x="10582656" y="0"/>
            <a:ext cx="1609344"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2057400"/>
            <a:ext cx="11582403" cy="4114800"/>
          </a:xfrm>
        </p:spPr>
        <p:txBody>
          <a:bodyPr numCol="3" spcCol="457200"/>
          <a:lstStyle>
            <a:lvl1pPr>
              <a:defRPr sz="1000" b="0">
                <a:solidFill>
                  <a:schemeClr val="tx1"/>
                </a:solidFill>
              </a:defRPr>
            </a:lvl1pPr>
            <a:lvl2pPr marL="631825" indent="-174625">
              <a:tabLst/>
              <a:defRPr sz="1000"/>
            </a:lvl2pPr>
            <a:lvl3pPr marL="1089025" indent="-174625">
              <a:tabLst/>
              <a:defRPr sz="1000"/>
            </a:lvl3pPr>
            <a:lvl4pPr marL="1546225" indent="-174625">
              <a:tabLst/>
              <a:defRPr sz="1000"/>
            </a:lvl4pPr>
            <a:lvl5pPr marL="2003425" indent="-174625">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Title and Content</a:t>
            </a:r>
          </a:p>
        </p:txBody>
      </p:sp>
      <p:sp>
        <p:nvSpPr>
          <p:cNvPr id="7" name="Date Placeholder 6"/>
          <p:cNvSpPr>
            <a:spLocks noGrp="1"/>
          </p:cNvSpPr>
          <p:nvPr>
            <p:ph type="dt" sz="half" idx="14"/>
          </p:nvPr>
        </p:nvSpPr>
        <p:spPr/>
        <p:txBody>
          <a:bodyPr/>
          <a:lstStyle/>
          <a:p>
            <a:endParaRPr lang="en-US"/>
          </a:p>
        </p:txBody>
      </p:sp>
      <p:sp>
        <p:nvSpPr>
          <p:cNvPr id="8" name="Footer Placeholder 7"/>
          <p:cNvSpPr>
            <a:spLocks noGrp="1"/>
          </p:cNvSpPr>
          <p:nvPr>
            <p:ph type="ftr" sz="quarter" idx="15"/>
          </p:nvPr>
        </p:nvSpPr>
        <p:spPr/>
        <p:txBody>
          <a:bodyPr/>
          <a:lstStyle/>
          <a:p>
            <a:endParaRPr lang="en-US"/>
          </a:p>
        </p:txBody>
      </p:sp>
      <p:sp>
        <p:nvSpPr>
          <p:cNvPr id="12" name="Slide Number Placeholder 11"/>
          <p:cNvSpPr>
            <a:spLocks noGrp="1"/>
          </p:cNvSpPr>
          <p:nvPr>
            <p:ph type="sldNum" sz="quarter" idx="16"/>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91489589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O) 2 Column Text">
    <p:spTree>
      <p:nvGrpSpPr>
        <p:cNvPr id="1" name=""/>
        <p:cNvGrpSpPr/>
        <p:nvPr/>
      </p:nvGrpSpPr>
      <p:grpSpPr>
        <a:xfrm>
          <a:off x="0" y="0"/>
          <a:ext cx="0" cy="0"/>
          <a:chOff x="0" y="0"/>
          <a:chExt cx="0" cy="0"/>
        </a:xfrm>
      </p:grpSpPr>
      <p:sp>
        <p:nvSpPr>
          <p:cNvPr id="13" name="Rectangle 12"/>
          <p:cNvSpPr/>
          <p:nvPr userDrawn="1"/>
        </p:nvSpPr>
        <p:spPr>
          <a:xfrm>
            <a:off x="10582656" y="0"/>
            <a:ext cx="1609344"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3"/>
          </p:nvPr>
        </p:nvSpPr>
        <p:spPr>
          <a:xfrm>
            <a:off x="304800" y="2075067"/>
            <a:ext cx="3454400" cy="4097135"/>
          </a:xfrm>
        </p:spPr>
        <p:txBody>
          <a:bodyPr anchor="t"/>
          <a:lstStyle>
            <a:lvl1pPr>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8" name="Content Placeholder 2"/>
          <p:cNvSpPr>
            <a:spLocks noGrp="1"/>
          </p:cNvSpPr>
          <p:nvPr>
            <p:ph idx="1"/>
          </p:nvPr>
        </p:nvSpPr>
        <p:spPr>
          <a:xfrm>
            <a:off x="4368801" y="2075064"/>
            <a:ext cx="7518399" cy="4097136"/>
          </a:xfrm>
        </p:spPr>
        <p:txBody>
          <a:bodyPr numCol="2" spcCol="457200"/>
          <a:lstStyle>
            <a:lvl1pPr>
              <a:defRPr sz="1000" b="0">
                <a:solidFill>
                  <a:schemeClr val="tx1"/>
                </a:solidFill>
              </a:defRPr>
            </a:lvl1pPr>
            <a:lvl2pPr marL="631825" indent="-174625">
              <a:tabLst/>
              <a:defRPr sz="1000"/>
            </a:lvl2pPr>
            <a:lvl3pPr marL="1085850" indent="-171450">
              <a:tabLst/>
              <a:defRPr sz="1000"/>
            </a:lvl3pPr>
            <a:lvl4pPr marL="1546225" indent="-174625">
              <a:tabLst/>
              <a:defRPr sz="1000"/>
            </a:lvl4pPr>
            <a:lvl5pPr marL="2003425" indent="-174625">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2 Column Text</a:t>
            </a:r>
          </a:p>
        </p:txBody>
      </p:sp>
      <p:sp>
        <p:nvSpPr>
          <p:cNvPr id="3" name="Date Placeholder 2"/>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56101711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O) Content + Text">
    <p:spTree>
      <p:nvGrpSpPr>
        <p:cNvPr id="1" name=""/>
        <p:cNvGrpSpPr/>
        <p:nvPr/>
      </p:nvGrpSpPr>
      <p:grpSpPr>
        <a:xfrm>
          <a:off x="0" y="0"/>
          <a:ext cx="0" cy="0"/>
          <a:chOff x="0" y="0"/>
          <a:chExt cx="0" cy="0"/>
        </a:xfrm>
      </p:grpSpPr>
      <p:sp>
        <p:nvSpPr>
          <p:cNvPr id="13" name="Rectangle 12"/>
          <p:cNvSpPr/>
          <p:nvPr userDrawn="1"/>
        </p:nvSpPr>
        <p:spPr>
          <a:xfrm>
            <a:off x="10582656" y="0"/>
            <a:ext cx="1609344"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8423389" y="2057400"/>
            <a:ext cx="3463808" cy="4114800"/>
          </a:xfrm>
        </p:spPr>
        <p:txBody>
          <a:bodyPr numCol="1" spcCol="457200"/>
          <a:lstStyle>
            <a:lvl1pPr>
              <a:defRPr sz="1000" b="0">
                <a:solidFill>
                  <a:schemeClr val="tx1"/>
                </a:solidFill>
              </a:defRPr>
            </a:lvl1pPr>
            <a:lvl2pPr marL="630238" indent="-173038">
              <a:tabLst/>
              <a:defRPr sz="1000"/>
            </a:lvl2pPr>
            <a:lvl3pPr marL="1087438" indent="-173038">
              <a:tabLst/>
              <a:defRPr sz="1000"/>
            </a:lvl3pPr>
            <a:lvl4pPr marL="1546225" indent="-174625">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5"/>
          </p:nvPr>
        </p:nvSpPr>
        <p:spPr>
          <a:xfrm>
            <a:off x="304799" y="2057400"/>
            <a:ext cx="7512424" cy="4114800"/>
          </a:xfrm>
        </p:spPr>
        <p:txBody>
          <a:bodyPr numCol="2" spcCol="457200"/>
          <a:lstStyle>
            <a:lvl1pPr>
              <a:spcBef>
                <a:spcPts val="600"/>
              </a:spcBef>
              <a:spcAft>
                <a:spcPts val="264"/>
              </a:spcAft>
              <a:defRPr sz="1000" b="0">
                <a:solidFill>
                  <a:schemeClr val="tx1"/>
                </a:solidFill>
              </a:defRPr>
            </a:lvl1pPr>
            <a:lvl2pPr marL="628650" indent="-171450">
              <a:tabLst/>
              <a:defRPr sz="1000"/>
            </a:lvl2pPr>
            <a:lvl3pPr marL="1089025" indent="-174625">
              <a:tabLst/>
              <a:defRPr sz="1000"/>
            </a:lvl3pPr>
            <a:lvl4pPr marL="1549400" indent="-17780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 Text</a:t>
            </a:r>
          </a:p>
        </p:txBody>
      </p:sp>
      <p:sp>
        <p:nvSpPr>
          <p:cNvPr id="3" name="Date Placeholder 2"/>
          <p:cNvSpPr>
            <a:spLocks noGrp="1"/>
          </p:cNvSpPr>
          <p:nvPr>
            <p:ph type="dt" sz="half" idx="16"/>
          </p:nvPr>
        </p:nvSpPr>
        <p:spPr/>
        <p:txBody>
          <a:bodyPr/>
          <a:lstStyle/>
          <a:p>
            <a:endParaRPr lang="en-US"/>
          </a:p>
        </p:txBody>
      </p:sp>
      <p:sp>
        <p:nvSpPr>
          <p:cNvPr id="7" name="Footer Placeholder 6"/>
          <p:cNvSpPr>
            <a:spLocks noGrp="1"/>
          </p:cNvSpPr>
          <p:nvPr>
            <p:ph type="ftr" sz="quarter" idx="17"/>
          </p:nvPr>
        </p:nvSpPr>
        <p:spPr/>
        <p:txBody>
          <a:bodyPr/>
          <a:lstStyle/>
          <a:p>
            <a:endParaRPr lang="en-US"/>
          </a:p>
        </p:txBody>
      </p:sp>
      <p:sp>
        <p:nvSpPr>
          <p:cNvPr id="8" name="Slide Number Placeholder 7"/>
          <p:cNvSpPr>
            <a:spLocks noGrp="1"/>
          </p:cNvSpPr>
          <p:nvPr>
            <p:ph type="sldNum" sz="quarter" idx="18"/>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2535362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O) Content, Image, Quote (Square)">
    <p:spTree>
      <p:nvGrpSpPr>
        <p:cNvPr id="1" name=""/>
        <p:cNvGrpSpPr/>
        <p:nvPr/>
      </p:nvGrpSpPr>
      <p:grpSpPr>
        <a:xfrm>
          <a:off x="0" y="0"/>
          <a:ext cx="0" cy="0"/>
          <a:chOff x="0" y="0"/>
          <a:chExt cx="0" cy="0"/>
        </a:xfrm>
      </p:grpSpPr>
      <p:sp>
        <p:nvSpPr>
          <p:cNvPr id="10" name="Picture Placeholder 3"/>
          <p:cNvSpPr>
            <a:spLocks noGrp="1"/>
          </p:cNvSpPr>
          <p:nvPr>
            <p:ph type="pic" sz="quarter" idx="18"/>
          </p:nvPr>
        </p:nvSpPr>
        <p:spPr>
          <a:xfrm>
            <a:off x="8423391" y="1962369"/>
            <a:ext cx="3463807" cy="2596182"/>
          </a:xfrm>
          <a:prstGeom prst="rect">
            <a:avLst/>
          </a:prstGeom>
        </p:spPr>
        <p:txBody>
          <a:bodyPr/>
          <a:lstStyle>
            <a:lvl1pPr>
              <a:defRPr sz="1000"/>
            </a:lvl1pPr>
          </a:lstStyle>
          <a:p>
            <a:endParaRPr lang="en-US"/>
          </a:p>
        </p:txBody>
      </p:sp>
      <p:sp>
        <p:nvSpPr>
          <p:cNvPr id="3" name="Title 2"/>
          <p:cNvSpPr>
            <a:spLocks noGrp="1"/>
          </p:cNvSpPr>
          <p:nvPr>
            <p:ph type="title"/>
          </p:nvPr>
        </p:nvSpPr>
        <p:spPr/>
        <p:txBody>
          <a:bodyPr/>
          <a:lstStyle/>
          <a:p>
            <a:r>
              <a:rPr lang="en-US"/>
              <a:t>Click to edit Master title style</a:t>
            </a:r>
          </a:p>
        </p:txBody>
      </p:sp>
      <p:sp>
        <p:nvSpPr>
          <p:cNvPr id="17" name="Text Placeholder 56"/>
          <p:cNvSpPr>
            <a:spLocks noGrp="1"/>
          </p:cNvSpPr>
          <p:nvPr>
            <p:ph type="body" sz="quarter" idx="14" hasCustomPrompt="1"/>
          </p:nvPr>
        </p:nvSpPr>
        <p:spPr>
          <a:xfrm>
            <a:off x="8423391" y="4769334"/>
            <a:ext cx="3463807" cy="1402866"/>
          </a:xfrm>
          <a:noFill/>
        </p:spPr>
        <p:txBody>
          <a:bodyPr lIns="0" tIns="0" rIns="0" bIns="0" anchor="ctr"/>
          <a:lstStyle>
            <a:lvl1pPr algn="ctr">
              <a:defRPr sz="1800" b="0" i="1" cap="none" baseline="0">
                <a:solidFill>
                  <a:schemeClr val="accent2"/>
                </a:solidFill>
                <a:latin typeface="Times New Roman"/>
                <a:cs typeface="Times New Roman"/>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pull quote</a:t>
            </a:r>
          </a:p>
        </p:txBody>
      </p:sp>
      <p:sp>
        <p:nvSpPr>
          <p:cNvPr id="21" name="Content Placeholder 2"/>
          <p:cNvSpPr>
            <a:spLocks noGrp="1"/>
          </p:cNvSpPr>
          <p:nvPr>
            <p:ph idx="1"/>
          </p:nvPr>
        </p:nvSpPr>
        <p:spPr>
          <a:xfrm>
            <a:off x="304801"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3" name="Rectangle 12"/>
          <p:cNvSpPr/>
          <p:nvPr userDrawn="1"/>
        </p:nvSpPr>
        <p:spPr>
          <a:xfrm>
            <a:off x="12801600" y="0"/>
            <a:ext cx="3048000" cy="7772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Quote (Square)</a:t>
            </a:r>
          </a:p>
        </p:txBody>
      </p:sp>
      <p:sp>
        <p:nvSpPr>
          <p:cNvPr id="2" name="Date Placeholder 1"/>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84291659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O) Content, Image, Chart (Squ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idx="1"/>
          </p:nvPr>
        </p:nvSpPr>
        <p:spPr>
          <a:xfrm>
            <a:off x="304801"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5850" indent="-171450">
              <a:tabLst/>
              <a:defRPr sz="1000"/>
            </a:lvl3pPr>
            <a:lvl4pPr marL="1546225" indent="-174625">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8"/>
          <p:cNvSpPr>
            <a:spLocks noGrp="1"/>
          </p:cNvSpPr>
          <p:nvPr>
            <p:ph sz="quarter" idx="15"/>
          </p:nvPr>
        </p:nvSpPr>
        <p:spPr>
          <a:xfrm>
            <a:off x="8423389" y="4799446"/>
            <a:ext cx="3463808" cy="1379380"/>
          </a:xfrm>
        </p:spPr>
        <p:txBody>
          <a:bodyPr/>
          <a:lstStyle>
            <a:lvl1pPr>
              <a:defRPr sz="1000"/>
            </a:lvl1pPr>
            <a:lvl2pPr marL="628650" indent="-171450">
              <a:tabLst/>
              <a:defRPr sz="1000"/>
            </a:lvl2pPr>
            <a:lvl3pPr marL="1085850" indent="-171450">
              <a:tabLst/>
              <a:defRPr sz="1000"/>
            </a:lvl3pPr>
            <a:lvl4pPr marL="1543050" indent="-17145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49" name="Picture Placeholder 3"/>
          <p:cNvSpPr>
            <a:spLocks noGrp="1"/>
          </p:cNvSpPr>
          <p:nvPr>
            <p:ph type="pic" sz="quarter" idx="18"/>
          </p:nvPr>
        </p:nvSpPr>
        <p:spPr>
          <a:xfrm>
            <a:off x="8423391" y="1962369"/>
            <a:ext cx="3463807" cy="2596182"/>
          </a:xfrm>
          <a:prstGeom prst="rect">
            <a:avLst/>
          </a:prstGeom>
        </p:spPr>
        <p:txBody>
          <a:bodyPr/>
          <a:lstStyle>
            <a:lvl1pPr>
              <a:defRPr sz="1000"/>
            </a:lvl1pPr>
          </a:lstStyle>
          <a:p>
            <a:endParaRPr lang="en-US"/>
          </a:p>
        </p:txBody>
      </p:sp>
      <p:sp>
        <p:nvSpPr>
          <p:cNvPr id="11" name="Rectangle 10"/>
          <p:cNvSpPr/>
          <p:nvPr userDrawn="1"/>
        </p:nvSpPr>
        <p:spPr>
          <a:xfrm>
            <a:off x="12801600" y="0"/>
            <a:ext cx="3048000" cy="7772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Chart</a:t>
            </a:r>
            <a:br>
              <a:rPr lang="en-US" sz="1100"/>
            </a:br>
            <a:r>
              <a:rPr lang="en-US" sz="1100"/>
              <a:t>(Square)</a:t>
            </a:r>
          </a:p>
        </p:txBody>
      </p:sp>
      <p:sp>
        <p:nvSpPr>
          <p:cNvPr id="3" name="Date Placeholder 2"/>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205943349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Gri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grpSp>
        <p:nvGrpSpPr>
          <p:cNvPr id="72" name="Group 71"/>
          <p:cNvGrpSpPr/>
          <p:nvPr userDrawn="1"/>
        </p:nvGrpSpPr>
        <p:grpSpPr>
          <a:xfrm>
            <a:off x="0" y="0"/>
            <a:ext cx="12192000" cy="6858000"/>
            <a:chOff x="0" y="0"/>
            <a:chExt cx="9144000" cy="6858000"/>
          </a:xfrm>
        </p:grpSpPr>
        <p:grpSp>
          <p:nvGrpSpPr>
            <p:cNvPr id="73" name="Group 72"/>
            <p:cNvGrpSpPr/>
            <p:nvPr/>
          </p:nvGrpSpPr>
          <p:grpSpPr>
            <a:xfrm>
              <a:off x="5862919" y="0"/>
              <a:ext cx="457200" cy="6858000"/>
              <a:chOff x="0" y="0"/>
              <a:chExt cx="457200" cy="6858000"/>
            </a:xfrm>
          </p:grpSpPr>
          <p:cxnSp>
            <p:nvCxnSpPr>
              <p:cNvPr id="104" name="Straight Connector 103"/>
              <p:cNvCxnSpPr/>
              <p:nvPr/>
            </p:nvCxnSpPr>
            <p:spPr>
              <a:xfrm>
                <a:off x="2286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57200" y="0"/>
                <a:ext cx="0" cy="68580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2819400" y="0"/>
              <a:ext cx="457200" cy="6858000"/>
              <a:chOff x="0" y="0"/>
              <a:chExt cx="457200" cy="6858000"/>
            </a:xfrm>
          </p:grpSpPr>
          <p:cxnSp>
            <p:nvCxnSpPr>
              <p:cNvPr id="101" name="Straight Connector 100"/>
              <p:cNvCxnSpPr/>
              <p:nvPr/>
            </p:nvCxnSpPr>
            <p:spPr>
              <a:xfrm>
                <a:off x="2286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57200" y="0"/>
                <a:ext cx="0" cy="68580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p:nvPr userDrawn="1"/>
          </p:nvCxnSpPr>
          <p:spPr>
            <a:xfrm>
              <a:off x="0" y="61722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0" y="6629400"/>
              <a:ext cx="91440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9154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6868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0" y="64008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0" y="0"/>
              <a:ext cx="7617760" cy="6858000"/>
              <a:chOff x="0" y="0"/>
              <a:chExt cx="7617760" cy="6858000"/>
            </a:xfrm>
          </p:grpSpPr>
          <p:cxnSp>
            <p:nvCxnSpPr>
              <p:cNvPr id="95" name="Straight Connector 94"/>
              <p:cNvCxnSpPr/>
              <p:nvPr/>
            </p:nvCxnSpPr>
            <p:spPr>
              <a:xfrm>
                <a:off x="2286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572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52400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57200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61776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81" name="Straight Connector 80"/>
            <p:cNvCxnSpPr/>
            <p:nvPr/>
          </p:nvCxnSpPr>
          <p:spPr>
            <a:xfrm>
              <a:off x="91440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nvGrpSpPr>
          <p:grpSpPr>
            <a:xfrm>
              <a:off x="0" y="0"/>
              <a:ext cx="9144000" cy="457200"/>
              <a:chOff x="0" y="0"/>
              <a:chExt cx="9144000" cy="457200"/>
            </a:xfrm>
          </p:grpSpPr>
          <p:cxnSp>
            <p:nvCxnSpPr>
              <p:cNvPr id="92" name="Straight Connector 91"/>
              <p:cNvCxnSpPr/>
              <p:nvPr/>
            </p:nvCxnSpPr>
            <p:spPr>
              <a:xfrm>
                <a:off x="0" y="228600"/>
                <a:ext cx="91440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0" y="4572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83" name="Straight Connector 82"/>
            <p:cNvCxnSpPr/>
            <p:nvPr/>
          </p:nvCxnSpPr>
          <p:spPr>
            <a:xfrm>
              <a:off x="0" y="68580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84" name="Group 83"/>
            <p:cNvGrpSpPr/>
            <p:nvPr/>
          </p:nvGrpSpPr>
          <p:grpSpPr>
            <a:xfrm>
              <a:off x="0" y="2057400"/>
              <a:ext cx="9144000" cy="457200"/>
              <a:chOff x="0" y="0"/>
              <a:chExt cx="9144000" cy="457200"/>
            </a:xfrm>
          </p:grpSpPr>
          <p:cxnSp>
            <p:nvCxnSpPr>
              <p:cNvPr id="89" name="Straight Connector 88"/>
              <p:cNvCxnSpPr/>
              <p:nvPr/>
            </p:nvCxnSpPr>
            <p:spPr>
              <a:xfrm>
                <a:off x="0" y="2286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0" y="4572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0" y="4343400"/>
              <a:ext cx="9144000" cy="457200"/>
              <a:chOff x="0" y="0"/>
              <a:chExt cx="9144000" cy="457200"/>
            </a:xfrm>
          </p:grpSpPr>
          <p:cxnSp>
            <p:nvCxnSpPr>
              <p:cNvPr id="86" name="Straight Connector 85"/>
              <p:cNvCxnSpPr/>
              <p:nvPr/>
            </p:nvCxnSpPr>
            <p:spPr>
              <a:xfrm>
                <a:off x="0" y="2286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0" y="4572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sp>
        <p:nvSpPr>
          <p:cNvPr id="107" name="Rectangle 106"/>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Grid</a:t>
            </a:r>
          </a:p>
        </p:txBody>
      </p:sp>
    </p:spTree>
    <p:extLst>
      <p:ext uri="{BB962C8B-B14F-4D97-AF65-F5344CB8AC3E}">
        <p14:creationId xmlns:p14="http://schemas.microsoft.com/office/powerpoint/2010/main" val="427307469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560" userDrawn="1">
          <p15:clr>
            <a:srgbClr val="FBAE40"/>
          </p15:clr>
        </p15:guide>
        <p15:guide id="4" pos="5120" userDrawn="1">
          <p15:clr>
            <a:srgbClr val="FBAE40"/>
          </p15:clr>
        </p15:guide>
        <p15:guide id="5" orient="horz" pos="1440" userDrawn="1">
          <p15:clr>
            <a:srgbClr val="FBAE40"/>
          </p15:clr>
        </p15:guide>
        <p15:guide id="6" orient="horz" pos="2880" userDrawn="1">
          <p15:clr>
            <a:srgbClr val="FBAE40"/>
          </p15:clr>
        </p15:guide>
        <p15:guide id="7" orient="horz" pos="144" userDrawn="1">
          <p15:clr>
            <a:srgbClr val="FBAE40"/>
          </p15:clr>
        </p15:guide>
        <p15:guide id="8" orient="horz" pos="3888" userDrawn="1">
          <p15:clr>
            <a:srgbClr val="FBAE40"/>
          </p15:clr>
        </p15:guide>
        <p15:guide id="9" pos="192" userDrawn="1">
          <p15:clr>
            <a:srgbClr val="FBAE40"/>
          </p15:clr>
        </p15:guide>
        <p15:guide id="10" pos="7488"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a:t>DO NOT USE ANY LAYOUTS PAST THIS POINT</a:t>
            </a: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53E074-95E0-454C-9058-A6648101ABD8}"/>
              </a:ext>
            </a:extLst>
          </p:cNvPr>
          <p:cNvPicPr>
            <a:picLocks noChangeAspect="1"/>
          </p:cNvPicPr>
          <p:nvPr userDrawn="1"/>
        </p:nvPicPr>
        <p:blipFill>
          <a:blip r:embed="rId2"/>
          <a:stretch>
            <a:fillRect/>
          </a:stretch>
        </p:blipFill>
        <p:spPr>
          <a:xfrm>
            <a:off x="9840685" y="5453992"/>
            <a:ext cx="1883228" cy="956281"/>
          </a:xfrm>
          <a:prstGeom prst="rect">
            <a:avLst/>
          </a:prstGeom>
        </p:spPr>
      </p:pic>
      <p:sp>
        <p:nvSpPr>
          <p:cNvPr id="14" name="Slide Number Placeholder 5">
            <a:extLst>
              <a:ext uri="{FF2B5EF4-FFF2-40B4-BE49-F238E27FC236}">
                <a16:creationId xmlns:a16="http://schemas.microsoft.com/office/drawing/2014/main" id="{815604E2-C1D6-F143-9F1C-ECE52E609241}"/>
              </a:ext>
            </a:extLst>
          </p:cNvPr>
          <p:cNvSpPr>
            <a:spLocks noGrp="1"/>
          </p:cNvSpPr>
          <p:nvPr>
            <p:ph type="sldNum" sz="quarter" idx="4"/>
          </p:nvPr>
        </p:nvSpPr>
        <p:spPr>
          <a:xfrm>
            <a:off x="9107886" y="63619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F6F5A-A06C-7247-8F6D-03CF863019E0}" type="slidenum">
              <a:rPr lang="en-US" smtClean="0"/>
              <a:t>‹#›</a:t>
            </a:fld>
            <a:endParaRPr lang="en-US"/>
          </a:p>
        </p:txBody>
      </p:sp>
      <p:sp>
        <p:nvSpPr>
          <p:cNvPr id="9" name="TextBox 8">
            <a:extLst>
              <a:ext uri="{FF2B5EF4-FFF2-40B4-BE49-F238E27FC236}">
                <a16:creationId xmlns:a16="http://schemas.microsoft.com/office/drawing/2014/main" id="{2F0BDE05-5A54-8742-8A28-0566E4F2AEAD}"/>
              </a:ext>
            </a:extLst>
          </p:cNvPr>
          <p:cNvSpPr txBox="1"/>
          <p:nvPr userDrawn="1"/>
        </p:nvSpPr>
        <p:spPr>
          <a:xfrm>
            <a:off x="9987642" y="6377615"/>
            <a:ext cx="1736271" cy="292388"/>
          </a:xfrm>
          <a:prstGeom prst="rect">
            <a:avLst/>
          </a:prstGeom>
          <a:noFill/>
        </p:spPr>
        <p:txBody>
          <a:bodyPr wrap="square" rtlCol="0">
            <a:spAutoFit/>
          </a:bodyPr>
          <a:lstStyle/>
          <a:p>
            <a:r>
              <a:rPr lang="en-US" sz="1300" b="0" i="0" u="none" strike="noStrike" kern="1200">
                <a:solidFill>
                  <a:srgbClr val="C8102E"/>
                </a:solidFill>
                <a:effectLst/>
                <a:latin typeface="Arial" panose="020B0604020202020204" pitchFamily="34" charset="0"/>
                <a:ea typeface="+mn-ea"/>
                <a:cs typeface="Arial" panose="020B0604020202020204" pitchFamily="34" charset="0"/>
              </a:rPr>
              <a:t>#QISeries</a:t>
            </a:r>
            <a:endParaRPr lang="en-US" sz="1300">
              <a:solidFill>
                <a:srgbClr val="C8102E"/>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E0BB1490-B43C-4076-8FC7-D149AFB1EAA1}"/>
              </a:ext>
            </a:extLst>
          </p:cNvPr>
          <p:cNvSpPr>
            <a:spLocks noGrp="1"/>
          </p:cNvSpPr>
          <p:nvPr>
            <p:ph idx="13" hasCustomPrompt="1"/>
          </p:nvPr>
        </p:nvSpPr>
        <p:spPr>
          <a:xfrm>
            <a:off x="399821" y="794538"/>
            <a:ext cx="11324092" cy="4602369"/>
          </a:xfrm>
        </p:spPr>
        <p:txBody>
          <a:bodyPr/>
          <a:lstStyle>
            <a:lvl1pPr>
              <a:defRPr sz="1800">
                <a:solidFill>
                  <a:schemeClr val="tx1">
                    <a:lumMod val="50000"/>
                    <a:lumOff val="50000"/>
                  </a:schemeClr>
                </a:solidFill>
              </a:defRPr>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Tree>
    <p:extLst>
      <p:ext uri="{BB962C8B-B14F-4D97-AF65-F5344CB8AC3E}">
        <p14:creationId xmlns:p14="http://schemas.microsoft.com/office/powerpoint/2010/main" val="256478604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BBEDF-3E96-49E3-9EA1-3817437322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893EEA-863B-48D5-A2CD-6C4AEF1F59E4}"/>
              </a:ext>
            </a:extLst>
          </p:cNvPr>
          <p:cNvSpPr>
            <a:spLocks noGrp="1"/>
          </p:cNvSpPr>
          <p:nvPr>
            <p:ph type="dt" sz="half" idx="10"/>
          </p:nvPr>
        </p:nvSpPr>
        <p:spPr/>
        <p:txBody>
          <a:bodyPr/>
          <a:lstStyle/>
          <a:p>
            <a:fld id="{7BB9B4D3-EB82-45B1-BE84-022CA6B86EA4}" type="datetimeFigureOut">
              <a:rPr lang="en-US" smtClean="0"/>
              <a:t>4/30/2024</a:t>
            </a:fld>
            <a:endParaRPr lang="en-US"/>
          </a:p>
        </p:txBody>
      </p:sp>
      <p:sp>
        <p:nvSpPr>
          <p:cNvPr id="4" name="Footer Placeholder 3">
            <a:extLst>
              <a:ext uri="{FF2B5EF4-FFF2-40B4-BE49-F238E27FC236}">
                <a16:creationId xmlns:a16="http://schemas.microsoft.com/office/drawing/2014/main" id="{1DCC36CE-E8BC-4F72-8C0B-12D6371C7E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7C41AB-ED96-440A-9956-D2B2AC5ED1C7}"/>
              </a:ext>
            </a:extLst>
          </p:cNvPr>
          <p:cNvSpPr>
            <a:spLocks noGrp="1"/>
          </p:cNvSpPr>
          <p:nvPr>
            <p:ph type="sldNum" sz="quarter" idx="12"/>
          </p:nvPr>
        </p:nvSpPr>
        <p:spPr/>
        <p:txBody>
          <a:bodyPr/>
          <a:lstStyle/>
          <a:p>
            <a:fld id="{15251D7A-A76B-4B82-9643-4A1D53D129B9}" type="slidenum">
              <a:rPr lang="en-US" smtClean="0"/>
              <a:t>‹#›</a:t>
            </a:fld>
            <a:endParaRPr lang="en-US"/>
          </a:p>
        </p:txBody>
      </p:sp>
    </p:spTree>
    <p:extLst>
      <p:ext uri="{BB962C8B-B14F-4D97-AF65-F5344CB8AC3E}">
        <p14:creationId xmlns:p14="http://schemas.microsoft.com/office/powerpoint/2010/main" val="331352191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Main Red)">
    <p:spTree>
      <p:nvGrpSpPr>
        <p:cNvPr id="1" name=""/>
        <p:cNvGrpSpPr/>
        <p:nvPr/>
      </p:nvGrpSpPr>
      <p:grpSpPr>
        <a:xfrm>
          <a:off x="0" y="0"/>
          <a:ext cx="0" cy="0"/>
          <a:chOff x="0" y="0"/>
          <a:chExt cx="0" cy="0"/>
        </a:xfrm>
      </p:grpSpPr>
      <p:pic>
        <p:nvPicPr>
          <p:cNvPr id="3" name="Picture 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1" name="Rectangle 20"/>
          <p:cNvSpPr/>
          <p:nvPr userDrawn="1"/>
        </p:nvSpPr>
        <p:spPr>
          <a:xfrm>
            <a:off x="1" y="0"/>
            <a:ext cx="120226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66862039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Alt Title Slide 4 (Mai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2DACED-DE93-6EA3-CDD4-21639304C6D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7084194" y="4212396"/>
            <a:ext cx="4574406" cy="1196789"/>
          </a:xfrm>
        </p:spPr>
        <p:txBody>
          <a:bodyPr anchor="b"/>
          <a:lstStyle>
            <a:lvl1pPr algn="l">
              <a:lnSpc>
                <a:spcPts val="4580"/>
              </a:lnSpc>
              <a:defRPr sz="3600" b="0" i="0" cap="none" spc="-100" baseline="0">
                <a:solidFill>
                  <a:srgbClr val="39607A"/>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084192" y="5657996"/>
            <a:ext cx="4574407" cy="926430"/>
          </a:xfrm>
        </p:spPr>
        <p:txBody>
          <a:bodyPr/>
          <a:lstStyle>
            <a:lvl1pPr marL="0" indent="0" algn="l">
              <a:lnSpc>
                <a:spcPct val="90000"/>
              </a:lnSpc>
              <a:spcAft>
                <a:spcPts val="0"/>
              </a:spcAft>
              <a:buNone/>
              <a:defRPr sz="2000" kern="0" cap="none" spc="0" baseline="0">
                <a:solidFill>
                  <a:srgbClr val="EF3F4E"/>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6" name="Picture 15">
            <a:extLst>
              <a:ext uri="{FF2B5EF4-FFF2-40B4-BE49-F238E27FC236}">
                <a16:creationId xmlns:a16="http://schemas.microsoft.com/office/drawing/2014/main" id="{D2533D36-8A91-F987-085E-CAEAF9660A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73596" y="192422"/>
            <a:ext cx="2324944" cy="1520875"/>
          </a:xfrm>
          <a:prstGeom prst="rect">
            <a:avLst/>
          </a:prstGeom>
        </p:spPr>
      </p:pic>
      <p:sp>
        <p:nvSpPr>
          <p:cNvPr id="21" name="Triangle 20">
            <a:extLst>
              <a:ext uri="{FF2B5EF4-FFF2-40B4-BE49-F238E27FC236}">
                <a16:creationId xmlns:a16="http://schemas.microsoft.com/office/drawing/2014/main" id="{72351FF0-81E3-660C-C8B9-709361DBA40F}"/>
              </a:ext>
            </a:extLst>
          </p:cNvPr>
          <p:cNvSpPr/>
          <p:nvPr userDrawn="1"/>
        </p:nvSpPr>
        <p:spPr>
          <a:xfrm rot="16200000">
            <a:off x="11430787" y="3199156"/>
            <a:ext cx="989029" cy="53340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1A07B63C-A1BB-6F59-76FB-6B075F99C44F}"/>
              </a:ext>
            </a:extLst>
          </p:cNvPr>
          <p:cNvSpPr/>
          <p:nvPr userDrawn="1"/>
        </p:nvSpPr>
        <p:spPr>
          <a:xfrm rot="16200000">
            <a:off x="11725163" y="3306408"/>
            <a:ext cx="605533" cy="328142"/>
          </a:xfrm>
          <a:prstGeom prst="triangle">
            <a:avLst/>
          </a:prstGeom>
          <a:solidFill>
            <a:srgbClr val="EF3F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79440EC-6128-D9CF-EF44-B3823FC5FB7E}"/>
              </a:ext>
            </a:extLst>
          </p:cNvPr>
          <p:cNvPicPr>
            <a:picLocks noChangeAspect="1"/>
          </p:cNvPicPr>
          <p:nvPr userDrawn="1"/>
        </p:nvPicPr>
        <p:blipFill>
          <a:blip r:embed="rId4"/>
          <a:stretch>
            <a:fillRect/>
          </a:stretch>
        </p:blipFill>
        <p:spPr>
          <a:xfrm>
            <a:off x="-2484786" y="192422"/>
            <a:ext cx="5198168" cy="341748"/>
          </a:xfrm>
          <a:prstGeom prst="rect">
            <a:avLst/>
          </a:prstGeom>
        </p:spPr>
      </p:pic>
    </p:spTree>
    <p:extLst>
      <p:ext uri="{BB962C8B-B14F-4D97-AF65-F5344CB8AC3E}">
        <p14:creationId xmlns:p14="http://schemas.microsoft.com/office/powerpoint/2010/main" val="165818759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27531" y="2791383"/>
            <a:ext cx="10954871" cy="1183341"/>
          </a:xfrm>
        </p:spPr>
        <p:txBody>
          <a:bodyPr anchor="b"/>
          <a:lstStyle>
            <a:lvl1pPr algn="l">
              <a:lnSpc>
                <a:spcPts val="4580"/>
              </a:lnSpc>
              <a:defRPr sz="4000" b="0" i="0" cap="none" spc="-100" baseline="0">
                <a:latin typeface="+mn-lt"/>
                <a:ea typeface="Times New Roman" charset="0"/>
                <a:cs typeface="Times New Roman" charset="0"/>
              </a:defRPr>
            </a:lvl1pPr>
          </a:lstStyle>
          <a:p>
            <a:r>
              <a:rPr lang="en-US"/>
              <a:t>Click to edit Master title style</a:t>
            </a:r>
          </a:p>
        </p:txBody>
      </p:sp>
      <p:sp>
        <p:nvSpPr>
          <p:cNvPr id="3" name="Subtitle 2"/>
          <p:cNvSpPr>
            <a:spLocks noGrp="1"/>
          </p:cNvSpPr>
          <p:nvPr>
            <p:ph type="subTitle" idx="1" hasCustomPrompt="1"/>
          </p:nvPr>
        </p:nvSpPr>
        <p:spPr>
          <a:xfrm>
            <a:off x="627531" y="4616962"/>
            <a:ext cx="10954871" cy="923544"/>
          </a:xfrm>
        </p:spPr>
        <p:txBody>
          <a:bodyPr/>
          <a:lstStyle>
            <a:lvl1pPr marL="0" indent="0" algn="l">
              <a:lnSpc>
                <a:spcPct val="90000"/>
              </a:lnSpc>
              <a:spcAft>
                <a:spcPts val="0"/>
              </a:spcAft>
              <a:buNone/>
              <a:defRPr sz="2000" kern="0" cap="none"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9" name="Rectangle 158"/>
          <p:cNvSpPr/>
          <p:nvPr userDrawn="1"/>
        </p:nvSpPr>
        <p:spPr>
          <a:xfrm>
            <a:off x="10029952" y="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2" name="Straight Connector 11"/>
          <p:cNvCxnSpPr/>
          <p:nvPr userDrawn="1"/>
        </p:nvCxnSpPr>
        <p:spPr>
          <a:xfrm>
            <a:off x="627531" y="4341301"/>
            <a:ext cx="10954871"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426" y="84551"/>
            <a:ext cx="1938161" cy="1091185"/>
          </a:xfrm>
          <a:prstGeom prst="rect">
            <a:avLst/>
          </a:prstGeom>
        </p:spPr>
      </p:pic>
    </p:spTree>
    <p:extLst>
      <p:ext uri="{BB962C8B-B14F-4D97-AF65-F5344CB8AC3E}">
        <p14:creationId xmlns:p14="http://schemas.microsoft.com/office/powerpoint/2010/main" val="203993674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5" name="Picture 14"/>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46"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3" name="Rectangle 12"/>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2032001" y="5652328"/>
            <a:ext cx="8125015" cy="502914"/>
          </a:xfrm>
        </p:spPr>
        <p:txBody>
          <a:bodyPr anchor="t"/>
          <a:lstStyle>
            <a:lvl1pPr marL="0" indent="0">
              <a:buNone/>
              <a:defRPr sz="2000" b="1" kern="0" cap="all"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userDrawn="1"/>
        </p:nvSpPr>
        <p:spPr>
          <a:xfrm>
            <a:off x="0" y="5335272"/>
            <a:ext cx="12192000" cy="941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a:t>
            </a:r>
          </a:p>
        </p:txBody>
      </p:sp>
      <p:sp>
        <p:nvSpPr>
          <p:cNvPr id="2" name="Title 1"/>
          <p:cNvSpPr>
            <a:spLocks noGrp="1"/>
          </p:cNvSpPr>
          <p:nvPr>
            <p:ph type="title" hasCustomPrompt="1"/>
          </p:nvPr>
        </p:nvSpPr>
        <p:spPr>
          <a:xfrm>
            <a:off x="2032001" y="2508933"/>
            <a:ext cx="8125015" cy="2506821"/>
          </a:xfrm>
        </p:spPr>
        <p:txBody>
          <a:bodyPr anchor="t"/>
          <a:lstStyle>
            <a:lvl1pPr algn="l">
              <a:lnSpc>
                <a:spcPts val="5160"/>
              </a:lnSpc>
              <a:defRPr sz="4800" b="0" cap="none" baseline="0">
                <a:solidFill>
                  <a:schemeClr val="tx1"/>
                </a:solidFill>
              </a:defRPr>
            </a:lvl1pPr>
          </a:lstStyle>
          <a:p>
            <a:r>
              <a:rPr lang="en-US"/>
              <a:t>Click to Master title style</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grpSp>
        <p:nvGrpSpPr>
          <p:cNvPr id="21" name="Group 20"/>
          <p:cNvGrpSpPr/>
          <p:nvPr userDrawn="1"/>
        </p:nvGrpSpPr>
        <p:grpSpPr>
          <a:xfrm>
            <a:off x="1016780" y="2098146"/>
            <a:ext cx="905434" cy="1323516"/>
            <a:chOff x="2911475" y="1220788"/>
            <a:chExt cx="3486150" cy="5095875"/>
          </a:xfrm>
          <a:solidFill>
            <a:schemeClr val="tx1"/>
          </a:solidFill>
        </p:grpSpPr>
        <p:sp>
          <p:nvSpPr>
            <p:cNvPr id="2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55347600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4800" y="2062621"/>
            <a:ext cx="11582397" cy="4096512"/>
          </a:xfrm>
        </p:spPr>
        <p:txBody>
          <a:bodyPr lIns="411480" numCol="1" spcCol="457200"/>
          <a:lstStyle>
            <a:lvl1pPr marL="65088" indent="-65088">
              <a:spcBef>
                <a:spcPts val="500"/>
              </a:spcBef>
              <a:tabLst/>
              <a:defRPr sz="2000" baseline="0"/>
            </a:lvl1pPr>
            <a:lvl2pPr>
              <a:spcBef>
                <a:spcPts val="500"/>
              </a:spcBef>
              <a:defRPr sz="2000" baseline="0"/>
            </a:lvl2pPr>
            <a:lvl3pPr>
              <a:defRPr sz="1800"/>
            </a:lvl3pPr>
            <a:lvl4pPr>
              <a:defRPr sz="1800"/>
            </a:lvl4pPr>
            <a:lvl5pPr>
              <a:defRPr sz="1800"/>
            </a:lvl5pPr>
          </a:lstStyle>
          <a:p>
            <a:pPr lvl="0"/>
            <a:r>
              <a:rPr lang="en-US"/>
              <a:t>Main text style. Use tab to add bullet.</a:t>
            </a:r>
          </a:p>
          <a:p>
            <a:pPr lvl="1"/>
            <a:r>
              <a:rPr lang="en-US"/>
              <a:t>Suggested maximums: 5 words per line. 10 words per text block. 50 slides per text box.</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3" name="Rectangle 12"/>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 Content</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61295692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365365" y="2062624"/>
            <a:ext cx="3438611"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8423390" y="2062624"/>
            <a:ext cx="3438611"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cxnSp>
        <p:nvCxnSpPr>
          <p:cNvPr id="10" name="Straight Connector 9"/>
          <p:cNvCxnSpPr/>
          <p:nvPr userDrawn="1"/>
        </p:nvCxnSpPr>
        <p:spPr>
          <a:xfrm>
            <a:off x="8122025" y="2062621"/>
            <a:ext cx="0" cy="4109577"/>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Two Content</a:t>
            </a:r>
          </a:p>
        </p:txBody>
      </p:sp>
      <p:sp>
        <p:nvSpPr>
          <p:cNvPr id="13" name="Rectangle 1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7"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8" name="Group 17"/>
          <p:cNvGrpSpPr>
            <a:grpSpLocks noChangeAspect="1"/>
          </p:cNvGrpSpPr>
          <p:nvPr userDrawn="1"/>
        </p:nvGrpSpPr>
        <p:grpSpPr>
          <a:xfrm>
            <a:off x="14208931" y="843418"/>
            <a:ext cx="233337" cy="225045"/>
            <a:chOff x="366713" y="2336800"/>
            <a:chExt cx="1608137" cy="1550988"/>
          </a:xfrm>
          <a:solidFill>
            <a:schemeClr val="tx1"/>
          </a:solidFill>
        </p:grpSpPr>
        <p:sp>
          <p:nvSpPr>
            <p:cNvPr id="1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34650218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65366" y="1823989"/>
            <a:ext cx="3438144" cy="508176"/>
          </a:xfrm>
        </p:spPr>
        <p:txBody>
          <a:bodyPr anchor="b"/>
          <a:lstStyle>
            <a:lvl1pPr marL="0" indent="0">
              <a:buNone/>
              <a:defRPr sz="2000" b="1" kern="0" cap="all" spc="0"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365366" y="2438402"/>
            <a:ext cx="3438144" cy="3733799"/>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Main text style. Use tab to change text style.</a:t>
            </a:r>
          </a:p>
          <a:p>
            <a:pPr lvl="1"/>
            <a:r>
              <a:rPr lang="en-US"/>
              <a:t>5 words per line. 10 words per text block.</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23389" y="1818345"/>
            <a:ext cx="3438144" cy="508176"/>
          </a:xfrm>
        </p:spPr>
        <p:txBody>
          <a:bodyPr anchor="b"/>
          <a:lstStyle>
            <a:lvl1pPr marL="0" indent="0">
              <a:buNone/>
              <a:defRPr sz="2000" b="1" kern="0" cap="all" spc="0"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8423389" y="2438402"/>
            <a:ext cx="3438144" cy="3733799"/>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Main text style. Use tab to change text style.</a:t>
            </a:r>
          </a:p>
          <a:p>
            <a:pPr lvl="1"/>
            <a:r>
              <a:rPr lang="en-US"/>
              <a:t>5 words per line. 10 words per text block.</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A96B2-702C-084E-9060-05751DBF82B0}" type="slidenum">
              <a:rPr lang="en-US" smtClean="0"/>
              <a:t>‹#›</a:t>
            </a:fld>
            <a:endParaRPr lang="en-US"/>
          </a:p>
        </p:txBody>
      </p:sp>
      <p:cxnSp>
        <p:nvCxnSpPr>
          <p:cNvPr id="53" name="Straight Connector 52"/>
          <p:cNvCxnSpPr/>
          <p:nvPr userDrawn="1"/>
        </p:nvCxnSpPr>
        <p:spPr>
          <a:xfrm>
            <a:off x="8122025" y="2062621"/>
            <a:ext cx="0" cy="4109577"/>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2" name="Date Placeholder 2"/>
          <p:cNvSpPr>
            <a:spLocks noGrp="1"/>
          </p:cNvSpPr>
          <p:nvPr>
            <p:ph type="dt" sz="half" idx="10"/>
          </p:nvPr>
        </p:nvSpPr>
        <p:spPr>
          <a:xfrm>
            <a:off x="8544130" y="6430911"/>
            <a:ext cx="1439105" cy="166714"/>
          </a:xfrm>
        </p:spPr>
        <p:txBody>
          <a:bodyPr/>
          <a:lstStyle/>
          <a:p>
            <a:endParaRPr lang="en-US"/>
          </a:p>
        </p:txBody>
      </p:sp>
      <p:sp>
        <p:nvSpPr>
          <p:cNvPr id="13" name="Rectangle 12"/>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Comparison</a:t>
            </a:r>
          </a:p>
        </p:txBody>
      </p:sp>
      <p:sp>
        <p:nvSpPr>
          <p:cNvPr id="15" name="Rectangle 14"/>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9"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tx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1104247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68676834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a:t>
            </a:r>
          </a:p>
        </p:txBody>
      </p:sp>
    </p:spTree>
    <p:extLst>
      <p:ext uri="{BB962C8B-B14F-4D97-AF65-F5344CB8AC3E}">
        <p14:creationId xmlns:p14="http://schemas.microsoft.com/office/powerpoint/2010/main" val="175362608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2056245"/>
            <a:ext cx="3444305" cy="1127222"/>
          </a:xfrm>
        </p:spPr>
        <p:txBody>
          <a:bodyPr lIns="457200" anchor="b"/>
          <a:lstStyle>
            <a:lvl1pPr algn="l">
              <a:lnSpc>
                <a:spcPct val="100000"/>
              </a:lnSpc>
              <a:defRPr sz="2400" b="1"/>
            </a:lvl1pPr>
          </a:lstStyle>
          <a:p>
            <a:r>
              <a:rPr lang="en-US"/>
              <a:t>Click to edit Master title</a:t>
            </a:r>
          </a:p>
        </p:txBody>
      </p:sp>
      <p:sp>
        <p:nvSpPr>
          <p:cNvPr id="4" name="Text Placeholder 3"/>
          <p:cNvSpPr>
            <a:spLocks noGrp="1"/>
          </p:cNvSpPr>
          <p:nvPr>
            <p:ph type="body" sz="half" idx="2" hasCustomPrompt="1"/>
          </p:nvPr>
        </p:nvSpPr>
        <p:spPr>
          <a:xfrm>
            <a:off x="304800" y="3318936"/>
            <a:ext cx="3444305" cy="1810455"/>
          </a:xfrm>
        </p:spPr>
        <p:txBody>
          <a:bodyPr lIns="457200"/>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caption text</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41" name="Content Placeholder 2"/>
          <p:cNvSpPr>
            <a:spLocks noGrp="1"/>
          </p:cNvSpPr>
          <p:nvPr>
            <p:ph idx="13"/>
          </p:nvPr>
        </p:nvSpPr>
        <p:spPr>
          <a:xfrm>
            <a:off x="4368797" y="2062621"/>
            <a:ext cx="7518400" cy="3066768"/>
          </a:xfrm>
        </p:spPr>
        <p:txBody>
          <a:bodyPr numCol="2" spcCol="457200"/>
          <a:lstStyle>
            <a:lvl1pPr>
              <a:defRPr sz="2000"/>
            </a:lvl1pPr>
            <a:lvl2pPr>
              <a:defRPr sz="2000"/>
            </a:lvl2pPr>
            <a:lvl3pPr>
              <a:defRPr sz="1800"/>
            </a:lvl3pPr>
            <a:lvl4pPr>
              <a:defRPr sz="1800"/>
            </a:lvl4pPr>
            <a:lvl5pPr>
              <a:defRPr sz="1800"/>
            </a:lvl5pPr>
          </a:lstStyle>
          <a:p>
            <a:pPr lvl="0"/>
            <a:endParaRPr lang="en-US"/>
          </a:p>
        </p:txBody>
      </p:sp>
      <p:sp>
        <p:nvSpPr>
          <p:cNvPr id="9" name="Rectangle 8"/>
          <p:cNvSpPr/>
          <p:nvPr/>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this layout for charts, tables</a:t>
            </a:r>
            <a:r>
              <a:rPr lang="en-US" sz="1000" baseline="0"/>
              <a:t> or image that need caption text. Click corresponding icon to insert media.</a:t>
            </a:r>
            <a:endParaRPr lang="en-US" sz="1000"/>
          </a:p>
          <a:p>
            <a:pPr marL="228600" indent="-228600">
              <a:spcAft>
                <a:spcPts val="600"/>
              </a:spcAft>
              <a:buFont typeface="+mj-lt"/>
              <a:buAutoNum type="arabicPeriod"/>
            </a:pPr>
            <a:r>
              <a:rPr lang="en-US" sz="1000"/>
              <a:t>Put title &amp; caption in placeholders at left</a:t>
            </a:r>
          </a:p>
        </p:txBody>
      </p:sp>
      <p:sp>
        <p:nvSpPr>
          <p:cNvPr id="18" name="Rectangle 1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Content with Caption</a:t>
            </a:r>
          </a:p>
        </p:txBody>
      </p:sp>
      <p:grpSp>
        <p:nvGrpSpPr>
          <p:cNvPr id="13" name="Group 12"/>
          <p:cNvGrpSpPr>
            <a:grpSpLocks noChangeAspect="1"/>
          </p:cNvGrpSpPr>
          <p:nvPr userDrawn="1"/>
        </p:nvGrpSpPr>
        <p:grpSpPr>
          <a:xfrm>
            <a:off x="14208931" y="843418"/>
            <a:ext cx="233337" cy="225045"/>
            <a:chOff x="366713" y="2336800"/>
            <a:chExt cx="1608137" cy="1550988"/>
          </a:xfrm>
          <a:solidFill>
            <a:schemeClr val="tx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25111930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4876801"/>
            <a:ext cx="11582400" cy="513117"/>
          </a:xfrm>
        </p:spPr>
        <p:txBody>
          <a:bodyPr lIns="457200"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0" y="3"/>
            <a:ext cx="12192000" cy="4571997"/>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304800" y="5460468"/>
            <a:ext cx="11582400" cy="553686"/>
          </a:xfrm>
        </p:spPr>
        <p:txBody>
          <a:bodyPr lIns="457200"/>
          <a:lstStyle>
            <a:lvl1pPr marL="0" indent="0">
              <a:buNone/>
              <a:defRPr sz="2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Picture with Caption</a:t>
            </a:r>
          </a:p>
        </p:txBody>
      </p:sp>
    </p:spTree>
    <p:extLst>
      <p:ext uri="{BB962C8B-B14F-4D97-AF65-F5344CB8AC3E}">
        <p14:creationId xmlns:p14="http://schemas.microsoft.com/office/powerpoint/2010/main" val="14781173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Main Blue)">
    <p:spTree>
      <p:nvGrpSpPr>
        <p:cNvPr id="1" name=""/>
        <p:cNvGrpSpPr/>
        <p:nvPr/>
      </p:nvGrpSpPr>
      <p:grpSpPr>
        <a:xfrm>
          <a:off x="0" y="0"/>
          <a:ext cx="0" cy="0"/>
          <a:chOff x="0" y="0"/>
          <a:chExt cx="0" cy="0"/>
        </a:xfrm>
      </p:grpSpPr>
      <p:pic>
        <p:nvPicPr>
          <p:cNvPr id="15" name="Picture 1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17" name="Rectangle 16"/>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8"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92901684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TITLE PAGE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963388012"/>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Main Red)">
    <p:bg>
      <p:bgRef idx="1001">
        <a:schemeClr val="bg1"/>
      </p:bgRef>
    </p:bg>
    <p:spTree>
      <p:nvGrpSpPr>
        <p:cNvPr id="1" name=""/>
        <p:cNvGrpSpPr/>
        <p:nvPr/>
      </p:nvGrpSpPr>
      <p:grpSpPr>
        <a:xfrm>
          <a:off x="0" y="0"/>
          <a:ext cx="0" cy="0"/>
          <a:chOff x="0" y="0"/>
          <a:chExt cx="0" cy="0"/>
        </a:xfrm>
      </p:grpSpPr>
      <p:pic>
        <p:nvPicPr>
          <p:cNvPr id="16" name="Picture 1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1" name="Rectangle 20"/>
          <p:cNvSpPr/>
          <p:nvPr userDrawn="1"/>
        </p:nvSpPr>
        <p:spPr>
          <a:xfrm>
            <a:off x="1" y="0"/>
            <a:ext cx="120226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7844507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Main Blue)">
    <p:bg>
      <p:bgRef idx="1001">
        <a:schemeClr val="bg1"/>
      </p:bgRef>
    </p:bg>
    <p:spTree>
      <p:nvGrpSpPr>
        <p:cNvPr id="1" name=""/>
        <p:cNvGrpSpPr/>
        <p:nvPr/>
      </p:nvGrpSpPr>
      <p:grpSpPr>
        <a:xfrm>
          <a:off x="0" y="0"/>
          <a:ext cx="0" cy="0"/>
          <a:chOff x="0" y="0"/>
          <a:chExt cx="0" cy="0"/>
        </a:xfrm>
      </p:grpSpPr>
      <p:pic>
        <p:nvPicPr>
          <p:cNvPr id="15" name="Picture 1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17" name="Rectangle 16"/>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8"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5477319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lt Title Slide (Main Red)">
    <p:bg>
      <p:bgRef idx="1001">
        <a:schemeClr val="bg1"/>
      </p:bgRef>
    </p:bg>
    <p:spTree>
      <p:nvGrpSpPr>
        <p:cNvPr id="1" name=""/>
        <p:cNvGrpSpPr/>
        <p:nvPr/>
      </p:nvGrpSpPr>
      <p:grpSpPr>
        <a:xfrm>
          <a:off x="0" y="0"/>
          <a:ext cx="0" cy="0"/>
          <a:chOff x="0" y="0"/>
          <a:chExt cx="0" cy="0"/>
        </a:xfrm>
      </p:grpSpPr>
      <p:pic>
        <p:nvPicPr>
          <p:cNvPr id="14" name="Picture 1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1893771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lt Title Slide (Main Blue)">
    <p:bg>
      <p:bgRef idx="1001">
        <a:schemeClr val="bg1"/>
      </p:bgRef>
    </p:bg>
    <p:spTree>
      <p:nvGrpSpPr>
        <p:cNvPr id="1" name=""/>
        <p:cNvGrpSpPr/>
        <p:nvPr/>
      </p:nvGrpSpPr>
      <p:grpSpPr>
        <a:xfrm>
          <a:off x="0" y="0"/>
          <a:ext cx="0" cy="0"/>
          <a:chOff x="0" y="0"/>
          <a:chExt cx="0" cy="0"/>
        </a:xfrm>
      </p:grpSpPr>
      <p:pic>
        <p:nvPicPr>
          <p:cNvPr id="16" name="Picture 1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8"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8662311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LTSS)">
    <p:bg>
      <p:bgRef idx="1001">
        <a:schemeClr val="bg1"/>
      </p:bgRef>
    </p:bg>
    <p:spTree>
      <p:nvGrpSpPr>
        <p:cNvPr id="1" name=""/>
        <p:cNvGrpSpPr/>
        <p:nvPr/>
      </p:nvGrpSpPr>
      <p:grpSpPr>
        <a:xfrm>
          <a:off x="0" y="0"/>
          <a:ext cx="0" cy="0"/>
          <a:chOff x="0" y="0"/>
          <a:chExt cx="0" cy="0"/>
        </a:xfrm>
      </p:grpSpPr>
      <p:pic>
        <p:nvPicPr>
          <p:cNvPr id="19" name="Picture 1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LTSS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5"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7003440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HPA)">
    <p:bg>
      <p:bgRef idx="1001">
        <a:schemeClr val="bg1"/>
      </p:bgRef>
    </p:bg>
    <p:spTree>
      <p:nvGrpSpPr>
        <p:cNvPr id="1" name=""/>
        <p:cNvGrpSpPr/>
        <p:nvPr/>
      </p:nvGrpSpPr>
      <p:grpSpPr>
        <a:xfrm>
          <a:off x="0" y="0"/>
          <a:ext cx="0" cy="0"/>
          <a:chOff x="0" y="0"/>
          <a:chExt cx="0" cy="0"/>
        </a:xfrm>
      </p:grpSpPr>
      <p:pic>
        <p:nvPicPr>
          <p:cNvPr id="17" name="Picture 1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HPA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3323309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Connected Care)">
    <p:bg>
      <p:bgRef idx="1001">
        <a:schemeClr val="bg1"/>
      </p:bgRef>
    </p:bg>
    <p:spTree>
      <p:nvGrpSpPr>
        <p:cNvPr id="1" name=""/>
        <p:cNvGrpSpPr/>
        <p:nvPr/>
      </p:nvGrpSpPr>
      <p:grpSpPr>
        <a:xfrm>
          <a:off x="0" y="0"/>
          <a:ext cx="0" cy="0"/>
          <a:chOff x="0" y="0"/>
          <a:chExt cx="0" cy="0"/>
        </a:xfrm>
      </p:grpSpPr>
      <p:pic>
        <p:nvPicPr>
          <p:cNvPr id="17" name="Picture 1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(Connected</a:t>
            </a:r>
            <a:r>
              <a:rPr lang="en-US" sz="1100" baseline="0"/>
              <a:t> Care</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Connected Care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7712833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CMH)">
    <p:bg>
      <p:bgRef idx="1001">
        <a:schemeClr val="bg1"/>
      </p:bgRef>
    </p:bg>
    <p:spTree>
      <p:nvGrpSpPr>
        <p:cNvPr id="1" name=""/>
        <p:cNvGrpSpPr/>
        <p:nvPr/>
      </p:nvGrpSpPr>
      <p:grpSpPr>
        <a:xfrm>
          <a:off x="0" y="0"/>
          <a:ext cx="0" cy="0"/>
          <a:chOff x="0" y="0"/>
          <a:chExt cx="0" cy="0"/>
        </a:xfrm>
      </p:grpSpPr>
      <p:pic>
        <p:nvPicPr>
          <p:cNvPr id="17" name="Picture 1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5">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PCMH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1775522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PCSP)">
    <p:bg>
      <p:bgRef idx="1001">
        <a:schemeClr val="bg1"/>
      </p:bgRef>
    </p:bg>
    <p:spTree>
      <p:nvGrpSpPr>
        <p:cNvPr id="1" name=""/>
        <p:cNvGrpSpPr/>
        <p:nvPr/>
      </p:nvGrpSpPr>
      <p:grpSpPr>
        <a:xfrm>
          <a:off x="0" y="0"/>
          <a:ext cx="0" cy="0"/>
          <a:chOff x="0" y="0"/>
          <a:chExt cx="0" cy="0"/>
        </a:xfrm>
      </p:grpSpPr>
      <p:pic>
        <p:nvPicPr>
          <p:cNvPr id="17" name="Picture 1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(PCSP)</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6">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PCSP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1190764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lide (Main Red)">
    <p:spTree>
      <p:nvGrpSpPr>
        <p:cNvPr id="1" name=""/>
        <p:cNvGrpSpPr/>
        <p:nvPr/>
      </p:nvGrpSpPr>
      <p:grpSpPr>
        <a:xfrm>
          <a:off x="0" y="0"/>
          <a:ext cx="0" cy="0"/>
          <a:chOff x="0" y="0"/>
          <a:chExt cx="0" cy="0"/>
        </a:xfrm>
      </p:grpSpPr>
      <p:pic>
        <p:nvPicPr>
          <p:cNvPr id="14" name="Picture 1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NCQA Academy)">
    <p:bg>
      <p:bgRef idx="1001">
        <a:schemeClr val="bg1"/>
      </p:bgRef>
    </p:bg>
    <p:spTree>
      <p:nvGrpSpPr>
        <p:cNvPr id="1" name=""/>
        <p:cNvGrpSpPr/>
        <p:nvPr/>
      </p:nvGrpSpPr>
      <p:grpSpPr>
        <a:xfrm>
          <a:off x="0" y="0"/>
          <a:ext cx="0" cy="0"/>
          <a:chOff x="0" y="0"/>
          <a:chExt cx="0" cy="0"/>
        </a:xfrm>
      </p:grpSpPr>
      <p:pic>
        <p:nvPicPr>
          <p:cNvPr id="17" name="Picture 1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(NCQA</a:t>
            </a:r>
            <a:r>
              <a:rPr lang="en-US" sz="1100" baseline="0"/>
              <a:t> Academy</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rgbClr val="00927E">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rgbClr val="0092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Academy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7266" y="139699"/>
            <a:ext cx="1758186" cy="919351"/>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8021675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STRUCTURAL</a:t>
            </a:r>
            <a:r>
              <a:rPr lang="en-US" sz="4800" b="1" baseline="0"/>
              <a:t> </a:t>
            </a:r>
            <a:br>
              <a:rPr lang="en-US" sz="4800" b="1" baseline="0"/>
            </a:br>
            <a:r>
              <a:rPr lang="en-US" sz="4800" b="1" baseline="0"/>
              <a:t>SLIDE </a:t>
            </a:r>
            <a:r>
              <a:rPr lang="en-US" sz="4800" b="1"/>
              <a:t>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896192458"/>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88952" cy="6863149"/>
          </a:xfrm>
          <a:prstGeom prst="rect">
            <a:avLst/>
          </a:prstGeom>
          <a:noFill/>
          <a:ln>
            <a:noFill/>
          </a:ln>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Table of Contents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TextBox 22"/>
          <p:cNvSpPr txBox="1"/>
          <p:nvPr userDrawn="1"/>
        </p:nvSpPr>
        <p:spPr>
          <a:xfrm>
            <a:off x="1262562" y="3990809"/>
            <a:ext cx="1538883" cy="886397"/>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Table of</a:t>
            </a:r>
            <a:br>
              <a:rPr lang="en-US" sz="3600" i="1">
                <a:solidFill>
                  <a:schemeClr val="tx1"/>
                </a:solidFill>
                <a:latin typeface="Times New Roman" charset="0"/>
                <a:ea typeface="Times New Roman" charset="0"/>
                <a:cs typeface="Times New Roman" charset="0"/>
              </a:rPr>
            </a:br>
            <a:r>
              <a:rPr lang="en-US" sz="3600" i="1">
                <a:solidFill>
                  <a:schemeClr val="tx1"/>
                </a:solidFill>
                <a:latin typeface="Times New Roman" charset="0"/>
                <a:ea typeface="Times New Roman" charset="0"/>
                <a:cs typeface="Times New Roman" charset="0"/>
              </a:rPr>
              <a:t>contents</a:t>
            </a:r>
          </a:p>
        </p:txBody>
      </p:sp>
      <p:sp>
        <p:nvSpPr>
          <p:cNvPr id="34"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000" b="1" kern="0" cap="all"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3" name="TextBox 32"/>
          <p:cNvSpPr txBox="1"/>
          <p:nvPr userDrawn="1"/>
        </p:nvSpPr>
        <p:spPr>
          <a:xfrm>
            <a:off x="1262562" y="3990810"/>
            <a:ext cx="1538883" cy="886397"/>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Table of</a:t>
            </a:r>
            <a:br>
              <a:rPr lang="en-US" sz="3600" i="1">
                <a:solidFill>
                  <a:schemeClr val="tx1"/>
                </a:solidFill>
                <a:latin typeface="Times New Roman" charset="0"/>
                <a:ea typeface="Times New Roman" charset="0"/>
                <a:cs typeface="Times New Roman" charset="0"/>
              </a:rPr>
            </a:br>
            <a:r>
              <a:rPr lang="en-US" sz="3600" i="1">
                <a:solidFill>
                  <a:schemeClr val="tx1"/>
                </a:solidFill>
                <a:latin typeface="Times New Roman" charset="0"/>
                <a:ea typeface="Times New Roman" charset="0"/>
                <a:cs typeface="Times New Roman" charset="0"/>
              </a:rPr>
              <a:t>contents</a:t>
            </a:r>
          </a:p>
        </p:txBody>
      </p:sp>
      <p:grpSp>
        <p:nvGrpSpPr>
          <p:cNvPr id="44" name="Group 43"/>
          <p:cNvGrpSpPr/>
          <p:nvPr userDrawn="1"/>
        </p:nvGrpSpPr>
        <p:grpSpPr>
          <a:xfrm>
            <a:off x="1447802" y="1984610"/>
            <a:ext cx="1168398" cy="1707904"/>
            <a:chOff x="2911475" y="1220788"/>
            <a:chExt cx="3486150" cy="5095875"/>
          </a:xfrm>
          <a:solidFill>
            <a:schemeClr val="tx1"/>
          </a:solidFill>
        </p:grpSpPr>
        <p:sp>
          <p:nvSpPr>
            <p:cNvPr id="4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4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4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49"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1451500111"/>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able of Contents (Blu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88952" cy="6863149"/>
          </a:xfrm>
          <a:prstGeom prst="rect">
            <a:avLst/>
          </a:prstGeom>
          <a:noFill/>
          <a:ln>
            <a:noFill/>
          </a:ln>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Table of Contents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4"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000" b="1" kern="0" cap="all"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TextBox 21"/>
          <p:cNvSpPr txBox="1"/>
          <p:nvPr userDrawn="1"/>
        </p:nvSpPr>
        <p:spPr>
          <a:xfrm>
            <a:off x="1262562" y="3990810"/>
            <a:ext cx="1538883" cy="886397"/>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Table of</a:t>
            </a:r>
            <a:br>
              <a:rPr lang="en-US" sz="3600" i="1">
                <a:solidFill>
                  <a:schemeClr val="tx1"/>
                </a:solidFill>
                <a:latin typeface="Times New Roman" charset="0"/>
                <a:ea typeface="Times New Roman" charset="0"/>
                <a:cs typeface="Times New Roman" charset="0"/>
              </a:rPr>
            </a:br>
            <a:r>
              <a:rPr lang="en-US" sz="3600" i="1">
                <a:solidFill>
                  <a:schemeClr val="tx1"/>
                </a:solidFill>
                <a:latin typeface="Times New Roman" charset="0"/>
                <a:ea typeface="Times New Roman" charset="0"/>
                <a:cs typeface="Times New Roman" charset="0"/>
              </a:rPr>
              <a:t>contents</a:t>
            </a:r>
          </a:p>
        </p:txBody>
      </p:sp>
      <p:grpSp>
        <p:nvGrpSpPr>
          <p:cNvPr id="20" name="Group 19"/>
          <p:cNvGrpSpPr/>
          <p:nvPr userDrawn="1"/>
        </p:nvGrpSpPr>
        <p:grpSpPr>
          <a:xfrm>
            <a:off x="1447802" y="1984610"/>
            <a:ext cx="1168398" cy="1707904"/>
            <a:chOff x="2911475" y="1220788"/>
            <a:chExt cx="3486150" cy="5095875"/>
          </a:xfrm>
          <a:solidFill>
            <a:schemeClr val="tx1"/>
          </a:solidFill>
        </p:grpSpPr>
        <p:sp>
          <p:nvSpPr>
            <p:cNvPr id="23"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4"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5"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3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19434788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88952" cy="6863149"/>
          </a:xfrm>
          <a:prstGeom prst="rect">
            <a:avLst/>
          </a:prstGeom>
          <a:noFill/>
          <a:ln>
            <a:noFill/>
          </a:ln>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p:ph type="body" idx="1"/>
          </p:nvPr>
        </p:nvSpPr>
        <p:spPr>
          <a:xfrm>
            <a:off x="4727073" y="798162"/>
            <a:ext cx="6694907" cy="5261683"/>
          </a:xfrm>
        </p:spPr>
        <p:txBody>
          <a:bodyPr anchor="ctr"/>
          <a:lstStyle>
            <a:lvl1pPr marL="0" indent="0">
              <a:spcAft>
                <a:spcPts val="1600"/>
              </a:spcAft>
              <a:buNone/>
              <a:defRPr sz="2000" b="1" kern="0" cap="all"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Box 27"/>
          <p:cNvSpPr txBox="1"/>
          <p:nvPr userDrawn="1"/>
        </p:nvSpPr>
        <p:spPr>
          <a:xfrm>
            <a:off x="1326683" y="4212403"/>
            <a:ext cx="1410643"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Agenda</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grpSp>
        <p:nvGrpSpPr>
          <p:cNvPr id="24" name="Group 23"/>
          <p:cNvGrpSpPr/>
          <p:nvPr userDrawn="1"/>
        </p:nvGrpSpPr>
        <p:grpSpPr>
          <a:xfrm>
            <a:off x="1447802" y="1984610"/>
            <a:ext cx="1168398" cy="1707904"/>
            <a:chOff x="2911475" y="1220788"/>
            <a:chExt cx="3486150" cy="5095875"/>
          </a:xfrm>
          <a:solidFill>
            <a:schemeClr val="tx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
        <p:nvSpPr>
          <p:cNvPr id="35"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852661139"/>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genda (Blu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88952" cy="6863149"/>
          </a:xfrm>
          <a:prstGeom prst="rect">
            <a:avLst/>
          </a:prstGeom>
          <a:noFill/>
          <a:ln>
            <a:noFill/>
          </a:ln>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000" b="1" kern="0" cap="all"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Box 27"/>
          <p:cNvSpPr txBox="1"/>
          <p:nvPr userDrawn="1"/>
        </p:nvSpPr>
        <p:spPr>
          <a:xfrm>
            <a:off x="1326685" y="4212403"/>
            <a:ext cx="1410643"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Agenda</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grpSp>
        <p:nvGrpSpPr>
          <p:cNvPr id="23" name="Group 22"/>
          <p:cNvGrpSpPr/>
          <p:nvPr userDrawn="1"/>
        </p:nvGrpSpPr>
        <p:grpSpPr>
          <a:xfrm>
            <a:off x="1447802" y="1984610"/>
            <a:ext cx="1168398" cy="1707904"/>
            <a:chOff x="2911475" y="1220788"/>
            <a:chExt cx="3486150" cy="5095875"/>
          </a:xfrm>
          <a:solidFill>
            <a:schemeClr val="tx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55768609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SECTION BREAK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90771394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Header (Main)">
    <p:bg>
      <p:bgRef idx="1001">
        <a:schemeClr val="bg1"/>
      </p:bgRef>
    </p:bg>
    <p:spTree>
      <p:nvGrpSpPr>
        <p:cNvPr id="1" name=""/>
        <p:cNvGrpSpPr/>
        <p:nvPr/>
      </p:nvGrpSpPr>
      <p:grpSpPr>
        <a:xfrm>
          <a:off x="0" y="0"/>
          <a:ext cx="0" cy="0"/>
          <a:chOff x="0" y="0"/>
          <a:chExt cx="0" cy="0"/>
        </a:xfrm>
      </p:grpSpPr>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(Main)</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7"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24" name="Group 23"/>
          <p:cNvGrpSpPr/>
          <p:nvPr userDrawn="1"/>
        </p:nvGrpSpPr>
        <p:grpSpPr>
          <a:xfrm>
            <a:off x="1016780" y="2098146"/>
            <a:ext cx="905434" cy="1323516"/>
            <a:chOff x="2911475" y="1220788"/>
            <a:chExt cx="3486150" cy="5095875"/>
          </a:xfrm>
          <a:solidFill>
            <a:schemeClr val="bg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pic>
        <p:nvPicPr>
          <p:cNvPr id="33" name="Picture 3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4488729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Header (LTSS)">
    <p:bg>
      <p:bgRef idx="1001">
        <a:schemeClr val="bg1"/>
      </p:bgRef>
    </p:bg>
    <p:spTree>
      <p:nvGrpSpPr>
        <p:cNvPr id="1" name=""/>
        <p:cNvGrpSpPr/>
        <p:nvPr/>
      </p:nvGrpSpPr>
      <p:grpSpPr>
        <a:xfrm>
          <a:off x="0" y="0"/>
          <a:ext cx="0" cy="0"/>
          <a:chOff x="0" y="0"/>
          <a:chExt cx="0" cy="0"/>
        </a:xfrm>
      </p:grpSpPr>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126" name="Rectangle 125"/>
          <p:cNvSpPr>
            <a:spLocks noChangeAspect="1"/>
          </p:cNvSpPr>
          <p:nvPr userDrawn="1"/>
        </p:nvSpPr>
        <p:spPr>
          <a:xfrm>
            <a:off x="0" y="5335268"/>
            <a:ext cx="12192000" cy="1522732"/>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LTSS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4"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9" name="Group 18"/>
          <p:cNvGrpSpPr/>
          <p:nvPr userDrawn="1"/>
        </p:nvGrpSpPr>
        <p:grpSpPr>
          <a:xfrm>
            <a:off x="1016780" y="2098146"/>
            <a:ext cx="905434" cy="1323516"/>
            <a:chOff x="2911475" y="1220788"/>
            <a:chExt cx="3486150" cy="5095875"/>
          </a:xfrm>
          <a:solidFill>
            <a:schemeClr val="bg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28"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15286934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HPA)">
    <p:bg>
      <p:bgRef idx="1001">
        <a:schemeClr val="bg1"/>
      </p:bgRef>
    </p:bg>
    <p:spTree>
      <p:nvGrpSpPr>
        <p:cNvPr id="1" name=""/>
        <p:cNvGrpSpPr/>
        <p:nvPr/>
      </p:nvGrpSpPr>
      <p:grpSpPr>
        <a:xfrm>
          <a:off x="0" y="0"/>
          <a:ext cx="0" cy="0"/>
          <a:chOff x="0" y="0"/>
          <a:chExt cx="0" cy="0"/>
        </a:xfrm>
      </p:grpSpPr>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HPA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7"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24" name="Group 23"/>
          <p:cNvGrpSpPr/>
          <p:nvPr userDrawn="1"/>
        </p:nvGrpSpPr>
        <p:grpSpPr>
          <a:xfrm>
            <a:off x="1016780" y="2098146"/>
            <a:ext cx="905434" cy="1323516"/>
            <a:chOff x="2911475" y="1220788"/>
            <a:chExt cx="3486150" cy="5095875"/>
          </a:xfrm>
          <a:solidFill>
            <a:schemeClr val="bg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pic>
        <p:nvPicPr>
          <p:cNvPr id="33" name="Picture 3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5757716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t Title Slide (Main Blue)">
    <p:spTree>
      <p:nvGrpSpPr>
        <p:cNvPr id="1" name=""/>
        <p:cNvGrpSpPr/>
        <p:nvPr/>
      </p:nvGrpSpPr>
      <p:grpSpPr>
        <a:xfrm>
          <a:off x="0" y="0"/>
          <a:ext cx="0" cy="0"/>
          <a:chOff x="0" y="0"/>
          <a:chExt cx="0" cy="0"/>
        </a:xfrm>
      </p:grpSpPr>
      <p:pic>
        <p:nvPicPr>
          <p:cNvPr id="16" name="Picture 1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8"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 (Connected Care)">
    <p:bg>
      <p:bgRef idx="1001">
        <a:schemeClr val="bg1"/>
      </p:bgRef>
    </p:bg>
    <p:spTree>
      <p:nvGrpSpPr>
        <p:cNvPr id="1" name=""/>
        <p:cNvGrpSpPr/>
        <p:nvPr/>
      </p:nvGrpSpPr>
      <p:grpSpPr>
        <a:xfrm>
          <a:off x="0" y="0"/>
          <a:ext cx="0" cy="0"/>
          <a:chOff x="0" y="0"/>
          <a:chExt cx="0" cy="0"/>
        </a:xfrm>
      </p:grpSpPr>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Connected Care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(Connected Care)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24" name="Group 23"/>
          <p:cNvGrpSpPr/>
          <p:nvPr userDrawn="1"/>
        </p:nvGrpSpPr>
        <p:grpSpPr>
          <a:xfrm>
            <a:off x="1016780" y="2098146"/>
            <a:ext cx="905434" cy="1323516"/>
            <a:chOff x="2911475" y="1220788"/>
            <a:chExt cx="3486150" cy="5095875"/>
          </a:xfrm>
          <a:solidFill>
            <a:schemeClr val="bg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pic>
        <p:nvPicPr>
          <p:cNvPr id="33" name="Picture 3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9077626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CUSTOM</a:t>
            </a:r>
            <a:r>
              <a:rPr lang="en-US" sz="4800" b="1" baseline="0"/>
              <a:t> LAYOUTS</a:t>
            </a:r>
            <a:endParaRPr lang="en-US" sz="4800" b="1"/>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30060297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657601" y="2062621"/>
            <a:ext cx="8229593" cy="4114800"/>
          </a:xfrm>
        </p:spPr>
        <p:txBody>
          <a:bodyPr lIns="411480"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2 Column (Text)</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8156472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hart (Horizont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304799" y="2062621"/>
            <a:ext cx="11582400" cy="2737979"/>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(Horizontal)</a:t>
            </a:r>
            <a:endParaRPr lang="en-US" sz="1100"/>
          </a:p>
        </p:txBody>
      </p:sp>
      <p:sp>
        <p:nvSpPr>
          <p:cNvPr id="10"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8" name="Group 17"/>
          <p:cNvGrpSpPr/>
          <p:nvPr userDrawn="1"/>
        </p:nvGrpSpPr>
        <p:grpSpPr>
          <a:xfrm>
            <a:off x="14207170" y="837046"/>
            <a:ext cx="236860" cy="231682"/>
            <a:chOff x="595313" y="3619500"/>
            <a:chExt cx="2832100" cy="2770188"/>
          </a:xfrm>
          <a:solidFill>
            <a:schemeClr val="tx1"/>
          </a:solidFill>
        </p:grpSpPr>
        <p:sp>
          <p:nvSpPr>
            <p:cNvPr id="19"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47895556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hart (Vertic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4368797" y="2062623"/>
            <a:ext cx="7518400" cy="4127243"/>
          </a:xfrm>
        </p:spPr>
        <p:txBody>
          <a:bodyPr/>
          <a:lstStyle/>
          <a:p>
            <a:endParaRPr lang="en-US"/>
          </a:p>
        </p:txBody>
      </p:sp>
      <p:sp>
        <p:nvSpPr>
          <p:cNvPr id="2" name="Title 1"/>
          <p:cNvSpPr>
            <a:spLocks noGrp="1"/>
          </p:cNvSpPr>
          <p:nvPr>
            <p:ph type="title"/>
          </p:nvPr>
        </p:nvSpPr>
        <p:spPr>
          <a:xfrm>
            <a:off x="304801" y="234671"/>
            <a:ext cx="11582399" cy="374933"/>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(Vertical)</a:t>
            </a:r>
            <a:endParaRPr lang="en-US" sz="1100"/>
          </a:p>
        </p:txBody>
      </p:sp>
      <p:sp>
        <p:nvSpPr>
          <p:cNvPr id="10"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8" name="Group 17"/>
          <p:cNvGrpSpPr/>
          <p:nvPr userDrawn="1"/>
        </p:nvGrpSpPr>
        <p:grpSpPr>
          <a:xfrm>
            <a:off x="14207170" y="837046"/>
            <a:ext cx="236860" cy="231682"/>
            <a:chOff x="595313" y="3619500"/>
            <a:chExt cx="2832100" cy="2770188"/>
          </a:xfrm>
          <a:solidFill>
            <a:schemeClr val="tx1"/>
          </a:solidFill>
        </p:grpSpPr>
        <p:sp>
          <p:nvSpPr>
            <p:cNvPr id="19"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80720670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 Small Content (Right)&#10;Text + Small Content (Right)&#10;Text + Small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1366" y="2062621"/>
            <a:ext cx="7515860" cy="4115952"/>
          </a:xfrm>
        </p:spPr>
        <p:txBody>
          <a:bodyPr lIns="411480"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8423389" y="2062621"/>
            <a:ext cx="3463808"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(Right)</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3376175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 Small 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04801" y="234671"/>
            <a:ext cx="11582399" cy="374933"/>
          </a:xfrm>
        </p:spPr>
        <p:txBody>
          <a:bodyPr/>
          <a:lstStyle/>
          <a:p>
            <a:r>
              <a:rPr lang="en-US"/>
              <a:t>Click to edit Master title style</a:t>
            </a:r>
          </a:p>
        </p:txBody>
      </p:sp>
      <p:sp>
        <p:nvSpPr>
          <p:cNvPr id="3" name="Content Placeholder 2"/>
          <p:cNvSpPr>
            <a:spLocks noGrp="1"/>
          </p:cNvSpPr>
          <p:nvPr>
            <p:ph idx="1" hasCustomPrompt="1"/>
          </p:nvPr>
        </p:nvSpPr>
        <p:spPr>
          <a:xfrm>
            <a:off x="4371339" y="2062621"/>
            <a:ext cx="7515860" cy="4115952"/>
          </a:xfrm>
        </p:spPr>
        <p:txBody>
          <a:bodyPr lIns="411480" numCol="1" spcCol="457200"/>
          <a:lstStyle>
            <a:lvl1pPr>
              <a:defRPr sz="2000"/>
            </a:lvl1pPr>
            <a:lvl2pPr>
              <a:defRPr sz="18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4799" y="2062621"/>
            <a:ext cx="3463808"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(Left)</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77694329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16" name="Rectangle 1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Content (Right)</a:t>
            </a:r>
          </a:p>
        </p:txBody>
      </p:sp>
      <p:sp>
        <p:nvSpPr>
          <p:cNvPr id="11" name="Content Placeholder 2"/>
          <p:cNvSpPr>
            <a:spLocks noGrp="1"/>
          </p:cNvSpPr>
          <p:nvPr>
            <p:ph idx="1" hasCustomPrompt="1"/>
          </p:nvPr>
        </p:nvSpPr>
        <p:spPr>
          <a:xfrm>
            <a:off x="304799" y="2062620"/>
            <a:ext cx="3463808" cy="4109579"/>
          </a:xfrm>
        </p:spPr>
        <p:txBody>
          <a:bodyPr lIns="411480"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12" name="Content Placeholder 2"/>
          <p:cNvSpPr>
            <a:spLocks noGrp="1"/>
          </p:cNvSpPr>
          <p:nvPr>
            <p:ph idx="13" hasCustomPrompt="1"/>
          </p:nvPr>
        </p:nvSpPr>
        <p:spPr>
          <a:xfrm>
            <a:off x="4371336" y="2062621"/>
            <a:ext cx="7515861"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3" name="Rectangle 1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8"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9" name="Group 18"/>
          <p:cNvGrpSpPr>
            <a:grpSpLocks noChangeAspect="1"/>
          </p:cNvGrpSpPr>
          <p:nvPr userDrawn="1"/>
        </p:nvGrpSpPr>
        <p:grpSpPr>
          <a:xfrm>
            <a:off x="14208931" y="843418"/>
            <a:ext cx="233337" cy="225045"/>
            <a:chOff x="366713" y="2336800"/>
            <a:chExt cx="1608137" cy="1550988"/>
          </a:xfrm>
          <a:solidFill>
            <a:schemeClr val="tx1"/>
          </a:solidFill>
        </p:grpSpPr>
        <p:sp>
          <p:nvSpPr>
            <p:cNvPr id="20"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43559561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23389" y="2062620"/>
            <a:ext cx="3463808"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1364" y="2062621"/>
            <a:ext cx="7515861"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7" name="Title 6"/>
          <p:cNvSpPr>
            <a:spLocks noGrp="1"/>
          </p:cNvSpPr>
          <p:nvPr>
            <p:ph type="title"/>
          </p:nvPr>
        </p:nvSpPr>
        <p:spPr/>
        <p:txBody>
          <a:bodyPr/>
          <a:lstStyle/>
          <a:p>
            <a:r>
              <a:rPr lang="en-US"/>
              <a:t>Click to edit Master title style</a:t>
            </a:r>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Content (Left)</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tx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445472953"/>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36" name="Text Placeholder 7"/>
          <p:cNvSpPr>
            <a:spLocks noGrp="1"/>
          </p:cNvSpPr>
          <p:nvPr>
            <p:ph type="body" sz="quarter" idx="13" hasCustomPrompt="1"/>
          </p:nvPr>
        </p:nvSpPr>
        <p:spPr>
          <a:xfrm>
            <a:off x="1527627"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Icons</a:t>
            </a:r>
          </a:p>
        </p:txBody>
      </p:sp>
    </p:spTree>
    <p:extLst>
      <p:ext uri="{BB962C8B-B14F-4D97-AF65-F5344CB8AC3E}">
        <p14:creationId xmlns:p14="http://schemas.microsoft.com/office/powerpoint/2010/main" val="196542997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LTSS)">
    <p:spTree>
      <p:nvGrpSpPr>
        <p:cNvPr id="1" name=""/>
        <p:cNvGrpSpPr/>
        <p:nvPr/>
      </p:nvGrpSpPr>
      <p:grpSpPr>
        <a:xfrm>
          <a:off x="0" y="0"/>
          <a:ext cx="0" cy="0"/>
          <a:chOff x="0" y="0"/>
          <a:chExt cx="0" cy="0"/>
        </a:xfrm>
      </p:grpSpPr>
      <p:pic>
        <p:nvPicPr>
          <p:cNvPr id="19" name="Picture 1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LTSS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5"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30012953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 Images (Circl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5094732" y="1783796"/>
            <a:ext cx="2002536" cy="1997982"/>
          </a:xfrm>
          <a:prstGeom prst="ellipse">
            <a:avLst/>
          </a:prstGeom>
        </p:spPr>
        <p:txBody>
          <a:bodyPr/>
          <a:lstStyle/>
          <a:p>
            <a:endParaRPr lang="en-US"/>
          </a:p>
        </p:txBody>
      </p:sp>
      <p:sp>
        <p:nvSpPr>
          <p:cNvPr id="35" name="Picture Placeholder 15"/>
          <p:cNvSpPr>
            <a:spLocks noGrp="1"/>
          </p:cNvSpPr>
          <p:nvPr>
            <p:ph type="pic" sz="quarter" idx="21"/>
          </p:nvPr>
        </p:nvSpPr>
        <p:spPr>
          <a:xfrm>
            <a:off x="8410752" y="1783796"/>
            <a:ext cx="2002536" cy="1997982"/>
          </a:xfrm>
          <a:prstGeom prst="ellipse">
            <a:avLst/>
          </a:prstGeom>
        </p:spPr>
        <p:txBody>
          <a:bodyPr/>
          <a:lstStyle/>
          <a:p>
            <a:endParaRPr lang="en-US"/>
          </a:p>
        </p:txBody>
      </p:sp>
      <p:sp>
        <p:nvSpPr>
          <p:cNvPr id="33" name="Picture Placeholder 15"/>
          <p:cNvSpPr>
            <a:spLocks noGrp="1"/>
          </p:cNvSpPr>
          <p:nvPr>
            <p:ph type="pic" sz="quarter" idx="19"/>
          </p:nvPr>
        </p:nvSpPr>
        <p:spPr>
          <a:xfrm>
            <a:off x="1858347" y="1783796"/>
            <a:ext cx="2002536" cy="1997982"/>
          </a:xfrm>
          <a:prstGeom prst="ellipse">
            <a:avLst/>
          </a:prstGeom>
        </p:spPr>
        <p:txBody>
          <a:bodyPr/>
          <a:lstStyle/>
          <a:p>
            <a:endParaRPr lang="en-US"/>
          </a:p>
        </p:txBody>
      </p:sp>
      <p:sp>
        <p:nvSpPr>
          <p:cNvPr id="36" name="Text Placeholder 7"/>
          <p:cNvSpPr>
            <a:spLocks noGrp="1"/>
          </p:cNvSpPr>
          <p:nvPr>
            <p:ph type="body" sz="quarter" idx="13" hasCustomPrompt="1"/>
          </p:nvPr>
        </p:nvSpPr>
        <p:spPr>
          <a:xfrm>
            <a:off x="1527627"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5" name="Rectangle 1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(Circle)</a:t>
            </a:r>
          </a:p>
        </p:txBody>
      </p:sp>
    </p:spTree>
    <p:extLst>
      <p:ext uri="{BB962C8B-B14F-4D97-AF65-F5344CB8AC3E}">
        <p14:creationId xmlns:p14="http://schemas.microsoft.com/office/powerpoint/2010/main" val="142115855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 Images (Squar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4764012" y="1783796"/>
            <a:ext cx="2663976" cy="1997982"/>
          </a:xfrm>
          <a:prstGeom prst="rect">
            <a:avLst/>
          </a:prstGeom>
        </p:spPr>
        <p:txBody>
          <a:bodyPr/>
          <a:lstStyle/>
          <a:p>
            <a:endParaRPr lang="en-US"/>
          </a:p>
        </p:txBody>
      </p:sp>
      <p:sp>
        <p:nvSpPr>
          <p:cNvPr id="35" name="Picture Placeholder 15"/>
          <p:cNvSpPr>
            <a:spLocks noGrp="1"/>
          </p:cNvSpPr>
          <p:nvPr>
            <p:ph type="pic" sz="quarter" idx="21"/>
          </p:nvPr>
        </p:nvSpPr>
        <p:spPr>
          <a:xfrm>
            <a:off x="8080032" y="1783796"/>
            <a:ext cx="2663976" cy="1997982"/>
          </a:xfrm>
          <a:prstGeom prst="rect">
            <a:avLst/>
          </a:prstGeom>
        </p:spPr>
        <p:txBody>
          <a:bodyPr/>
          <a:lstStyle/>
          <a:p>
            <a:endParaRPr lang="en-US"/>
          </a:p>
        </p:txBody>
      </p:sp>
      <p:sp>
        <p:nvSpPr>
          <p:cNvPr id="33" name="Picture Placeholder 15"/>
          <p:cNvSpPr>
            <a:spLocks noGrp="1"/>
          </p:cNvSpPr>
          <p:nvPr>
            <p:ph type="pic" sz="quarter" idx="19"/>
          </p:nvPr>
        </p:nvSpPr>
        <p:spPr>
          <a:xfrm>
            <a:off x="1527625" y="1783796"/>
            <a:ext cx="2663976" cy="1997982"/>
          </a:xfrm>
          <a:prstGeom prst="rect">
            <a:avLst/>
          </a:prstGeom>
        </p:spPr>
        <p:txBody>
          <a:bodyPr/>
          <a:lstStyle/>
          <a:p>
            <a:endParaRPr lang="en-US"/>
          </a:p>
        </p:txBody>
      </p:sp>
      <p:sp>
        <p:nvSpPr>
          <p:cNvPr id="36" name="Text Placeholder 7"/>
          <p:cNvSpPr>
            <a:spLocks noGrp="1"/>
          </p:cNvSpPr>
          <p:nvPr>
            <p:ph type="body" sz="quarter" idx="13" hasCustomPrompt="1"/>
          </p:nvPr>
        </p:nvSpPr>
        <p:spPr>
          <a:xfrm>
            <a:off x="1527627"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5"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49"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5" name="Rectangle 1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(Square)</a:t>
            </a:r>
          </a:p>
        </p:txBody>
      </p:sp>
    </p:spTree>
    <p:extLst>
      <p:ext uri="{BB962C8B-B14F-4D97-AF65-F5344CB8AC3E}">
        <p14:creationId xmlns:p14="http://schemas.microsoft.com/office/powerpoint/2010/main" val="68730565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4"/>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Icon</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3802484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 Small Image (Circle)&#10;Text + Small Image (Circle)">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5"/>
          </p:nvPr>
        </p:nvSpPr>
        <p:spPr>
          <a:xfrm>
            <a:off x="609600" y="1981199"/>
            <a:ext cx="2404872" cy="2399403"/>
          </a:xfrm>
          <a:prstGeom prst="ellipse">
            <a:avLst/>
          </a:prstGeo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0"/>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(Circle)</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7"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8" name="Group 17"/>
          <p:cNvGrpSpPr>
            <a:grpSpLocks noChangeAspect="1"/>
          </p:cNvGrpSpPr>
          <p:nvPr userDrawn="1"/>
        </p:nvGrpSpPr>
        <p:grpSpPr>
          <a:xfrm>
            <a:off x="14208931" y="843418"/>
            <a:ext cx="233337" cy="225045"/>
            <a:chOff x="366713" y="2336800"/>
            <a:chExt cx="1608137" cy="1550988"/>
          </a:xfrm>
          <a:solidFill>
            <a:schemeClr val="tx1"/>
          </a:solidFill>
        </p:grpSpPr>
        <p:sp>
          <p:nvSpPr>
            <p:cNvPr id="1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079931289"/>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 Small Image (Square)">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5"/>
          </p:nvPr>
        </p:nvSpPr>
        <p:spPr>
          <a:xfrm>
            <a:off x="609600" y="1981200"/>
            <a:ext cx="2404872" cy="2404872"/>
          </a:xfrm>
          <a:prstGeom prst="rect">
            <a:avLst/>
          </a:prstGeo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0"/>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1" name="Rectangle 10"/>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(Square)</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18309830"/>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 Large Image (Circle)">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5"/>
          </p:nvPr>
        </p:nvSpPr>
        <p:spPr>
          <a:xfrm>
            <a:off x="1162051" y="1848946"/>
            <a:ext cx="4352544" cy="4348752"/>
          </a:xfrm>
          <a:prstGeom prst="ellipse">
            <a:avLst/>
          </a:prstGeom>
        </p:spPr>
        <p:txBody>
          <a:bodyPr/>
          <a:lstStyle/>
          <a:p>
            <a:endParaRPr lang="en-US"/>
          </a:p>
        </p:txBody>
      </p:sp>
      <p:sp>
        <p:nvSpPr>
          <p:cNvPr id="3" name="Content Placeholder 2"/>
          <p:cNvSpPr>
            <a:spLocks noGrp="1"/>
          </p:cNvSpPr>
          <p:nvPr>
            <p:ph idx="1" hasCustomPrompt="1"/>
          </p:nvPr>
        </p:nvSpPr>
        <p:spPr>
          <a:xfrm>
            <a:off x="7613228"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(Circle)</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6101484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 Large Image (Square)">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5"/>
          </p:nvPr>
        </p:nvSpPr>
        <p:spPr>
          <a:xfrm>
            <a:off x="1162051" y="1848238"/>
            <a:ext cx="4352544" cy="4350168"/>
          </a:xfrm>
          <a:prstGeom prst="rect">
            <a:avLst/>
          </a:prstGeom>
        </p:spPr>
        <p:txBody>
          <a:bodyPr/>
          <a:lstStyle/>
          <a:p>
            <a:endParaRPr lang="en-US"/>
          </a:p>
        </p:txBody>
      </p:sp>
      <p:sp>
        <p:nvSpPr>
          <p:cNvPr id="3" name="Content Placeholder 2"/>
          <p:cNvSpPr>
            <a:spLocks noGrp="1"/>
          </p:cNvSpPr>
          <p:nvPr>
            <p:ph idx="1" hasCustomPrompt="1"/>
          </p:nvPr>
        </p:nvSpPr>
        <p:spPr>
          <a:xfrm>
            <a:off x="7613228"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(Square)</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707994836"/>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p:cNvSpPr>
            <a:spLocks noGrp="1"/>
          </p:cNvSpPr>
          <p:nvPr>
            <p:ph type="title"/>
          </p:nvPr>
        </p:nvSpPr>
        <p:spPr>
          <a:xfrm>
            <a:off x="2579077" y="234668"/>
            <a:ext cx="9308119" cy="1556176"/>
          </a:xfrm>
        </p:spPr>
        <p:txBody>
          <a:bodyPr anchor="ctr"/>
          <a:lstStyle/>
          <a:p>
            <a:r>
              <a:rPr lang="en-US"/>
              <a:t>Click to edit Master title style</a:t>
            </a:r>
          </a:p>
        </p:txBody>
      </p:sp>
      <p:sp>
        <p:nvSpPr>
          <p:cNvPr id="3" name="Content Placeholder 2"/>
          <p:cNvSpPr>
            <a:spLocks noGrp="1"/>
          </p:cNvSpPr>
          <p:nvPr>
            <p:ph idx="1" hasCustomPrompt="1"/>
          </p:nvPr>
        </p:nvSpPr>
        <p:spPr>
          <a:xfrm>
            <a:off x="304800" y="2062621"/>
            <a:ext cx="11582397" cy="4096512"/>
          </a:xfrm>
        </p:spPr>
        <p:txBody>
          <a:bodyPr lIns="411480" numCol="2" spcCol="457200"/>
          <a:lstStyle>
            <a:lvl1pPr>
              <a:spcAft>
                <a:spcPts val="300"/>
              </a:spcAft>
              <a:defRPr sz="2000" b="1" baseline="0">
                <a:solidFill>
                  <a:schemeClr val="tx1"/>
                </a:solidFill>
              </a:defRPr>
            </a:lvl1pPr>
            <a:lvl2pPr marL="65088" indent="0">
              <a:spcBef>
                <a:spcPts val="200"/>
              </a:spcBef>
              <a:spcAft>
                <a:spcPts val="1200"/>
              </a:spcAft>
              <a:buNone/>
              <a:tabLst/>
              <a:defRPr sz="2000" i="1" baseline="0">
                <a:solidFill>
                  <a:schemeClr val="tx1"/>
                </a:solidFill>
              </a:defRPr>
            </a:lvl2pPr>
            <a:lvl3pPr>
              <a:defRPr sz="1800"/>
            </a:lvl3pPr>
            <a:lvl4pPr>
              <a:defRPr sz="1800"/>
            </a:lvl4pPr>
            <a:lvl5pPr>
              <a:defRPr sz="1800"/>
            </a:lvl5pPr>
          </a:lstStyle>
          <a:p>
            <a:pPr lvl="0"/>
            <a:r>
              <a:rPr lang="en-US"/>
              <a:t>Use tab and left </a:t>
            </a:r>
            <a:r>
              <a:rPr lang="en-US" err="1"/>
              <a:t>outdent</a:t>
            </a:r>
            <a:r>
              <a:rPr lang="en-US"/>
              <a:t> button to change between text styles.</a:t>
            </a:r>
          </a:p>
          <a:p>
            <a:pPr lvl="1"/>
            <a:r>
              <a:rPr lang="en-US"/>
              <a:t>5 words per line. 10 words per text block.</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2" name="Rectangle 11"/>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Case</a:t>
            </a:r>
            <a:r>
              <a:rPr lang="en-US" sz="1100" baseline="0"/>
              <a:t> Study</a:t>
            </a:r>
            <a:endParaRPr lang="en-US" sz="1100"/>
          </a:p>
        </p:txBody>
      </p:sp>
      <p:sp>
        <p:nvSpPr>
          <p:cNvPr id="13" name="Picture Placeholder 15"/>
          <p:cNvSpPr>
            <a:spLocks noGrp="1"/>
          </p:cNvSpPr>
          <p:nvPr>
            <p:ph type="pic" sz="quarter" idx="17"/>
          </p:nvPr>
        </p:nvSpPr>
        <p:spPr>
          <a:xfrm>
            <a:off x="739288" y="234668"/>
            <a:ext cx="1554480" cy="1556176"/>
          </a:xfrm>
          <a:prstGeom prst="ellipse">
            <a:avLst/>
          </a:prstGeom>
        </p:spPr>
        <p:txBody>
          <a:bodyPr/>
          <a:lstStyle/>
          <a:p>
            <a:endParaRPr lang="en-US"/>
          </a:p>
        </p:txBody>
      </p:sp>
      <p:sp>
        <p:nvSpPr>
          <p:cNvPr id="15" name="Rectangle 14"/>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and left outdent button to change between text styles.</a:t>
            </a:r>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tx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598208286"/>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meline (3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9" y="1502633"/>
            <a:ext cx="3673188"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0" name="Text Placeholder 5"/>
          <p:cNvSpPr>
            <a:spLocks noGrp="1"/>
          </p:cNvSpPr>
          <p:nvPr>
            <p:ph type="body" sz="quarter" idx="16" hasCustomPrompt="1"/>
          </p:nvPr>
        </p:nvSpPr>
        <p:spPr>
          <a:xfrm>
            <a:off x="4240355" y="1502633"/>
            <a:ext cx="3673188"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1" name="Text Placeholder 5"/>
          <p:cNvSpPr>
            <a:spLocks noGrp="1"/>
          </p:cNvSpPr>
          <p:nvPr>
            <p:ph type="body" sz="quarter" idx="17" hasCustomPrompt="1"/>
          </p:nvPr>
        </p:nvSpPr>
        <p:spPr>
          <a:xfrm>
            <a:off x="7885978" y="1502633"/>
            <a:ext cx="3673188"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5" name="Straight Connector 14"/>
          <p:cNvCxnSpPr/>
          <p:nvPr userDrawn="1"/>
        </p:nvCxnSpPr>
        <p:spPr>
          <a:xfrm>
            <a:off x="4267919" y="2789016"/>
            <a:ext cx="0" cy="3141138"/>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885976" y="2789016"/>
            <a:ext cx="0" cy="3141138"/>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2458893"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6950"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9695009"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(3 Year)</a:t>
            </a:r>
          </a:p>
        </p:txBody>
      </p:sp>
      <p:sp>
        <p:nvSpPr>
          <p:cNvPr id="8" name="Text Placeholder 7"/>
          <p:cNvSpPr>
            <a:spLocks noGrp="1"/>
          </p:cNvSpPr>
          <p:nvPr userDrawn="1">
            <p:ph type="body" sz="quarter" idx="18"/>
          </p:nvPr>
        </p:nvSpPr>
        <p:spPr>
          <a:xfrm>
            <a:off x="863673" y="2789018"/>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userDrawn="1">
            <p:ph type="body" sz="quarter" idx="19"/>
          </p:nvPr>
        </p:nvSpPr>
        <p:spPr>
          <a:xfrm>
            <a:off x="4481730" y="2789018"/>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userDrawn="1">
            <p:ph type="body" sz="quarter" idx="20"/>
          </p:nvPr>
        </p:nvSpPr>
        <p:spPr>
          <a:xfrm>
            <a:off x="8099789" y="2789018"/>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extLst>
      <p:ext uri="{BB962C8B-B14F-4D97-AF65-F5344CB8AC3E}">
        <p14:creationId xmlns:p14="http://schemas.microsoft.com/office/powerpoint/2010/main" val="2002573260"/>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meline (4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300" y="1502633"/>
            <a:ext cx="2758371"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0" name="Text Placeholder 5"/>
          <p:cNvSpPr>
            <a:spLocks noGrp="1"/>
          </p:cNvSpPr>
          <p:nvPr>
            <p:ph type="body" sz="quarter" idx="16" hasCustomPrompt="1"/>
          </p:nvPr>
        </p:nvSpPr>
        <p:spPr>
          <a:xfrm>
            <a:off x="3332405" y="1502633"/>
            <a:ext cx="2765241"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1" name="Text Placeholder 5"/>
          <p:cNvSpPr>
            <a:spLocks noGrp="1"/>
          </p:cNvSpPr>
          <p:nvPr>
            <p:ph type="body" sz="quarter" idx="17" hasCustomPrompt="1"/>
          </p:nvPr>
        </p:nvSpPr>
        <p:spPr>
          <a:xfrm>
            <a:off x="6056249" y="1502633"/>
            <a:ext cx="2751499"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34" name="Text Placeholder 5"/>
          <p:cNvSpPr>
            <a:spLocks noGrp="1"/>
          </p:cNvSpPr>
          <p:nvPr>
            <p:ph type="body" sz="quarter" idx="18" hasCustomPrompt="1"/>
          </p:nvPr>
        </p:nvSpPr>
        <p:spPr>
          <a:xfrm>
            <a:off x="8780101" y="1502633"/>
            <a:ext cx="2751499"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2001486"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4715025"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7428562"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(4 Year)</a:t>
            </a:r>
          </a:p>
        </p:txBody>
      </p:sp>
      <p:cxnSp>
        <p:nvCxnSpPr>
          <p:cNvPr id="15" name="Straight Connector 14"/>
          <p:cNvCxnSpPr/>
          <p:nvPr userDrawn="1"/>
        </p:nvCxnSpPr>
        <p:spPr>
          <a:xfrm>
            <a:off x="3350291"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049297"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8748304"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10092581"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40" name="Text Placeholder 7"/>
          <p:cNvSpPr>
            <a:spLocks noGrp="1"/>
          </p:cNvSpPr>
          <p:nvPr userDrawn="1">
            <p:ph type="body" sz="quarter" idx="19"/>
          </p:nvPr>
        </p:nvSpPr>
        <p:spPr>
          <a:xfrm>
            <a:off x="831267"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userDrawn="1">
            <p:ph type="body" sz="quarter" idx="20"/>
          </p:nvPr>
        </p:nvSpPr>
        <p:spPr>
          <a:xfrm>
            <a:off x="3530274"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userDrawn="1">
            <p:ph type="body" sz="quarter" idx="21"/>
          </p:nvPr>
        </p:nvSpPr>
        <p:spPr>
          <a:xfrm>
            <a:off x="6229281"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userDrawn="1">
            <p:ph type="body" sz="quarter" idx="22"/>
          </p:nvPr>
        </p:nvSpPr>
        <p:spPr>
          <a:xfrm>
            <a:off x="8928289"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extLst>
      <p:ext uri="{BB962C8B-B14F-4D97-AF65-F5344CB8AC3E}">
        <p14:creationId xmlns:p14="http://schemas.microsoft.com/office/powerpoint/2010/main" val="4618158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HPA)">
    <p:spTree>
      <p:nvGrpSpPr>
        <p:cNvPr id="1" name=""/>
        <p:cNvGrpSpPr/>
        <p:nvPr/>
      </p:nvGrpSpPr>
      <p:grpSpPr>
        <a:xfrm>
          <a:off x="0" y="0"/>
          <a:ext cx="0" cy="0"/>
          <a:chOff x="0" y="0"/>
          <a:chExt cx="0" cy="0"/>
        </a:xfrm>
      </p:grpSpPr>
      <p:pic>
        <p:nvPicPr>
          <p:cNvPr id="17" name="Picture 1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HPA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5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300" y="1502633"/>
            <a:ext cx="2210723"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0" name="Text Placeholder 5"/>
          <p:cNvSpPr>
            <a:spLocks noGrp="1"/>
          </p:cNvSpPr>
          <p:nvPr>
            <p:ph type="body" sz="quarter" idx="16" hasCustomPrompt="1"/>
          </p:nvPr>
        </p:nvSpPr>
        <p:spPr>
          <a:xfrm>
            <a:off x="2791632" y="1502633"/>
            <a:ext cx="2218933"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1" name="Text Placeholder 5"/>
          <p:cNvSpPr>
            <a:spLocks noGrp="1"/>
          </p:cNvSpPr>
          <p:nvPr>
            <p:ph type="body" sz="quarter" idx="17" hasCustomPrompt="1"/>
          </p:nvPr>
        </p:nvSpPr>
        <p:spPr>
          <a:xfrm>
            <a:off x="4977388" y="1502633"/>
            <a:ext cx="2202513"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34" name="Text Placeholder 5"/>
          <p:cNvSpPr>
            <a:spLocks noGrp="1"/>
          </p:cNvSpPr>
          <p:nvPr>
            <p:ph type="body" sz="quarter" idx="18" hasCustomPrompt="1"/>
          </p:nvPr>
        </p:nvSpPr>
        <p:spPr>
          <a:xfrm>
            <a:off x="7141881" y="1502633"/>
            <a:ext cx="2222320"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9" name="Text Placeholder 5"/>
          <p:cNvSpPr>
            <a:spLocks noGrp="1"/>
          </p:cNvSpPr>
          <p:nvPr>
            <p:ph type="body" sz="quarter" idx="19" hasCustomPrompt="1"/>
          </p:nvPr>
        </p:nvSpPr>
        <p:spPr>
          <a:xfrm>
            <a:off x="9320876" y="1502633"/>
            <a:ext cx="2222320"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1727662"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8644"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10432038"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(5 Year)</a:t>
            </a:r>
          </a:p>
        </p:txBody>
      </p:sp>
      <p:cxnSp>
        <p:nvCxnSpPr>
          <p:cNvPr id="30" name="Straight Connector 29"/>
          <p:cNvCxnSpPr/>
          <p:nvPr userDrawn="1"/>
        </p:nvCxnSpPr>
        <p:spPr>
          <a:xfrm flipH="1">
            <a:off x="3901101"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H="1">
            <a:off x="8253043"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815708"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167897"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991803"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343992"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
          <p:cNvSpPr>
            <a:spLocks noGrp="1"/>
          </p:cNvSpPr>
          <p:nvPr>
            <p:ph type="body" sz="quarter" idx="20"/>
          </p:nvPr>
        </p:nvSpPr>
        <p:spPr>
          <a:xfrm>
            <a:off x="804298"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7"/>
          <p:cNvSpPr>
            <a:spLocks noGrp="1"/>
          </p:cNvSpPr>
          <p:nvPr>
            <p:ph type="body" sz="quarter" idx="23"/>
          </p:nvPr>
        </p:nvSpPr>
        <p:spPr>
          <a:xfrm>
            <a:off x="2980393"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p:ph type="body" sz="quarter" idx="24"/>
          </p:nvPr>
        </p:nvSpPr>
        <p:spPr>
          <a:xfrm>
            <a:off x="5156488"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p:ph type="body" sz="quarter" idx="25"/>
          </p:nvPr>
        </p:nvSpPr>
        <p:spPr>
          <a:xfrm>
            <a:off x="7332582"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p:ph type="body" sz="quarter" idx="26"/>
          </p:nvPr>
        </p:nvSpPr>
        <p:spPr>
          <a:xfrm>
            <a:off x="9508674"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extLst>
      <p:ext uri="{BB962C8B-B14F-4D97-AF65-F5344CB8AC3E}">
        <p14:creationId xmlns:p14="http://schemas.microsoft.com/office/powerpoint/2010/main" val="190132169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oxed Text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88" y="2621078"/>
            <a:ext cx="5329517"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2621078"/>
            <a:ext cx="5398684"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Rectangle 1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Two Items</a:t>
            </a:r>
          </a:p>
        </p:txBody>
      </p:sp>
      <p:sp>
        <p:nvSpPr>
          <p:cNvPr id="17"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4" name="Rectangle 23"/>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4" name="Group 13"/>
          <p:cNvGrpSpPr>
            <a:grpSpLocks noChangeAspect="1"/>
          </p:cNvGrpSpPr>
          <p:nvPr userDrawn="1"/>
        </p:nvGrpSpPr>
        <p:grpSpPr>
          <a:xfrm>
            <a:off x="14208931" y="843418"/>
            <a:ext cx="233337" cy="225045"/>
            <a:chOff x="366713" y="2336800"/>
            <a:chExt cx="1608137" cy="1550988"/>
          </a:xfrm>
          <a:solidFill>
            <a:schemeClr val="tx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22834200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oxed Text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1" name="Text Placeholder 5"/>
          <p:cNvSpPr>
            <a:spLocks noGrp="1"/>
          </p:cNvSpPr>
          <p:nvPr>
            <p:ph type="body" sz="quarter" idx="15" hasCustomPrompt="1"/>
          </p:nvPr>
        </p:nvSpPr>
        <p:spPr>
          <a:xfrm>
            <a:off x="662291" y="2621078"/>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17" hasCustomPrompt="1"/>
          </p:nvPr>
        </p:nvSpPr>
        <p:spPr>
          <a:xfrm>
            <a:off x="4377283" y="2621078"/>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3" name="Text Placeholder 5"/>
          <p:cNvSpPr>
            <a:spLocks noGrp="1"/>
          </p:cNvSpPr>
          <p:nvPr>
            <p:ph type="body" sz="quarter" idx="19" hasCustomPrompt="1"/>
          </p:nvPr>
        </p:nvSpPr>
        <p:spPr>
          <a:xfrm>
            <a:off x="8092275" y="2621078"/>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Three Items</a:t>
            </a:r>
          </a:p>
        </p:txBody>
      </p:sp>
      <p:sp>
        <p:nvSpPr>
          <p:cNvPr id="15"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7" name="Rectangle 16"/>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6" name="Group 15"/>
          <p:cNvGrpSpPr>
            <a:grpSpLocks noChangeAspect="1"/>
          </p:cNvGrpSpPr>
          <p:nvPr userDrawn="1"/>
        </p:nvGrpSpPr>
        <p:grpSpPr>
          <a:xfrm>
            <a:off x="14208931" y="843418"/>
            <a:ext cx="233337" cy="225045"/>
            <a:chOff x="366713" y="2336800"/>
            <a:chExt cx="1608137" cy="1550988"/>
          </a:xfrm>
          <a:solidFill>
            <a:schemeClr val="tx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3923041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oxed Text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91" y="1925656"/>
            <a:ext cx="5329516"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1925656"/>
            <a:ext cx="5398684"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1" name="Text Placeholder 5"/>
          <p:cNvSpPr>
            <a:spLocks noGrp="1"/>
          </p:cNvSpPr>
          <p:nvPr>
            <p:ph type="body" sz="quarter" idx="20" hasCustomPrompt="1"/>
          </p:nvPr>
        </p:nvSpPr>
        <p:spPr>
          <a:xfrm>
            <a:off x="662291" y="3369677"/>
            <a:ext cx="5329516"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21" hasCustomPrompt="1"/>
          </p:nvPr>
        </p:nvSpPr>
        <p:spPr>
          <a:xfrm>
            <a:off x="6200194" y="3369677"/>
            <a:ext cx="5398684"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Four Items</a:t>
            </a:r>
          </a:p>
        </p:txBody>
      </p:sp>
      <p:sp>
        <p:nvSpPr>
          <p:cNvPr id="14"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6" name="Rectangle 15"/>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tx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55276798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oxed Text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2" y="3369677"/>
            <a:ext cx="532951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1" hasCustomPrompt="1"/>
          </p:nvPr>
        </p:nvSpPr>
        <p:spPr>
          <a:xfrm>
            <a:off x="6200196" y="3369677"/>
            <a:ext cx="539868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8" name="Rectangle 1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Five Items</a:t>
            </a:r>
          </a:p>
        </p:txBody>
      </p:sp>
      <p:sp>
        <p:nvSpPr>
          <p:cNvPr id="1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1" name="Rectangle 20"/>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tx1"/>
          </a:solidFill>
        </p:grpSpPr>
        <p:sp>
          <p:nvSpPr>
            <p:cNvPr id="2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094135861"/>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oxed Text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4" name="Text Placeholder 5"/>
          <p:cNvSpPr>
            <a:spLocks noGrp="1"/>
          </p:cNvSpPr>
          <p:nvPr>
            <p:ph type="body" sz="quarter" idx="22" hasCustomPrompt="1"/>
          </p:nvPr>
        </p:nvSpPr>
        <p:spPr>
          <a:xfrm>
            <a:off x="662291"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4" hasCustomPrompt="1"/>
          </p:nvPr>
        </p:nvSpPr>
        <p:spPr>
          <a:xfrm>
            <a:off x="662291"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5" hasCustomPrompt="1"/>
          </p:nvPr>
        </p:nvSpPr>
        <p:spPr>
          <a:xfrm>
            <a:off x="4377283"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6" hasCustomPrompt="1"/>
          </p:nvPr>
        </p:nvSpPr>
        <p:spPr>
          <a:xfrm>
            <a:off x="8092275"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Six Items</a:t>
            </a:r>
          </a:p>
        </p:txBody>
      </p:sp>
      <p:sp>
        <p:nvSpPr>
          <p:cNvPr id="20"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1" name="Group 20"/>
          <p:cNvGrpSpPr>
            <a:grpSpLocks noChangeAspect="1"/>
          </p:cNvGrpSpPr>
          <p:nvPr userDrawn="1"/>
        </p:nvGrpSpPr>
        <p:grpSpPr>
          <a:xfrm>
            <a:off x="14208931" y="843418"/>
            <a:ext cx="233337" cy="225045"/>
            <a:chOff x="366713" y="2336800"/>
            <a:chExt cx="1608137" cy="1550988"/>
          </a:xfrm>
          <a:solidFill>
            <a:schemeClr val="tx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8051487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oxed Text S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48" name="Text Placeholder 5"/>
          <p:cNvSpPr>
            <a:spLocks noGrp="1"/>
          </p:cNvSpPr>
          <p:nvPr>
            <p:ph type="body" sz="quarter" idx="20" hasCustomPrompt="1"/>
          </p:nvPr>
        </p:nvSpPr>
        <p:spPr>
          <a:xfrm>
            <a:off x="662289" y="1646284"/>
            <a:ext cx="532951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49" name="Text Placeholder 5"/>
          <p:cNvSpPr>
            <a:spLocks noGrp="1"/>
          </p:cNvSpPr>
          <p:nvPr>
            <p:ph type="body" sz="quarter" idx="21" hasCustomPrompt="1"/>
          </p:nvPr>
        </p:nvSpPr>
        <p:spPr>
          <a:xfrm>
            <a:off x="6200196" y="1646284"/>
            <a:ext cx="539868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22" hasCustomPrompt="1"/>
          </p:nvPr>
        </p:nvSpPr>
        <p:spPr>
          <a:xfrm>
            <a:off x="662291" y="307266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307266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307266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7" hasCustomPrompt="1"/>
          </p:nvPr>
        </p:nvSpPr>
        <p:spPr>
          <a:xfrm>
            <a:off x="662289" y="4499045"/>
            <a:ext cx="532951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8" hasCustomPrompt="1"/>
          </p:nvPr>
        </p:nvSpPr>
        <p:spPr>
          <a:xfrm>
            <a:off x="6200196" y="4499045"/>
            <a:ext cx="539868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9" name="Rectangle 1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Seven Items</a:t>
            </a:r>
          </a:p>
        </p:txBody>
      </p:sp>
      <p:sp>
        <p:nvSpPr>
          <p:cNvPr id="20"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1" name="Group 20"/>
          <p:cNvGrpSpPr>
            <a:grpSpLocks noChangeAspect="1"/>
          </p:cNvGrpSpPr>
          <p:nvPr userDrawn="1"/>
        </p:nvGrpSpPr>
        <p:grpSpPr>
          <a:xfrm>
            <a:off x="14208931" y="843418"/>
            <a:ext cx="233337" cy="225045"/>
            <a:chOff x="366713" y="2336800"/>
            <a:chExt cx="1608137" cy="1550988"/>
          </a:xfrm>
          <a:solidFill>
            <a:schemeClr val="tx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1256368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oxed Text Eight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0" hasCustomPrompt="1"/>
          </p:nvPr>
        </p:nvSpPr>
        <p:spPr>
          <a:xfrm>
            <a:off x="662289" y="3072664"/>
            <a:ext cx="532951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5"/>
          <p:cNvSpPr>
            <a:spLocks noGrp="1"/>
          </p:cNvSpPr>
          <p:nvPr>
            <p:ph type="body" sz="quarter" idx="21" hasCustomPrompt="1"/>
          </p:nvPr>
        </p:nvSpPr>
        <p:spPr>
          <a:xfrm>
            <a:off x="6200196" y="3072664"/>
            <a:ext cx="539868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1" name="Text Placeholder 5"/>
          <p:cNvSpPr>
            <a:spLocks noGrp="1"/>
          </p:cNvSpPr>
          <p:nvPr>
            <p:ph type="body" sz="quarter" idx="24" hasCustomPrompt="1"/>
          </p:nvPr>
        </p:nvSpPr>
        <p:spPr>
          <a:xfrm>
            <a:off x="662288"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2" name="Text Placeholder 5"/>
          <p:cNvSpPr>
            <a:spLocks noGrp="1"/>
          </p:cNvSpPr>
          <p:nvPr>
            <p:ph type="body" sz="quarter" idx="25" hasCustomPrompt="1"/>
          </p:nvPr>
        </p:nvSpPr>
        <p:spPr>
          <a:xfrm>
            <a:off x="4377283"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3" name="Text Placeholder 5"/>
          <p:cNvSpPr>
            <a:spLocks noGrp="1"/>
          </p:cNvSpPr>
          <p:nvPr>
            <p:ph type="body" sz="quarter" idx="26" hasCustomPrompt="1"/>
          </p:nvPr>
        </p:nvSpPr>
        <p:spPr>
          <a:xfrm>
            <a:off x="8092275"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4" name="Rectangle 2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Eight Items</a:t>
            </a:r>
          </a:p>
        </p:txBody>
      </p:sp>
      <p:sp>
        <p:nvSpPr>
          <p:cNvPr id="16"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8" name="Group 27"/>
          <p:cNvGrpSpPr>
            <a:grpSpLocks noChangeAspect="1"/>
          </p:cNvGrpSpPr>
          <p:nvPr userDrawn="1"/>
        </p:nvGrpSpPr>
        <p:grpSpPr>
          <a:xfrm>
            <a:off x="14208931" y="843418"/>
            <a:ext cx="233337" cy="225045"/>
            <a:chOff x="366713" y="2336800"/>
            <a:chExt cx="1608137" cy="1550988"/>
          </a:xfrm>
          <a:solidFill>
            <a:schemeClr val="tx1"/>
          </a:solidFill>
        </p:grpSpPr>
        <p:sp>
          <p:nvSpPr>
            <p:cNvPr id="2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840274433"/>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oxed Text Nin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24" name="Text Placeholder 5"/>
          <p:cNvSpPr>
            <a:spLocks noGrp="1"/>
          </p:cNvSpPr>
          <p:nvPr>
            <p:ph type="body" sz="quarter" idx="22" hasCustomPrompt="1"/>
          </p:nvPr>
        </p:nvSpPr>
        <p:spPr>
          <a:xfrm>
            <a:off x="662291"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5" name="Text Placeholder 5"/>
          <p:cNvSpPr>
            <a:spLocks noGrp="1"/>
          </p:cNvSpPr>
          <p:nvPr>
            <p:ph type="body" sz="quarter" idx="17" hasCustomPrompt="1"/>
          </p:nvPr>
        </p:nvSpPr>
        <p:spPr>
          <a:xfrm>
            <a:off x="4377283"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6" name="Text Placeholder 5"/>
          <p:cNvSpPr>
            <a:spLocks noGrp="1"/>
          </p:cNvSpPr>
          <p:nvPr>
            <p:ph type="body" sz="quarter" idx="23" hasCustomPrompt="1"/>
          </p:nvPr>
        </p:nvSpPr>
        <p:spPr>
          <a:xfrm>
            <a:off x="8092275"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1" y="3072664"/>
            <a:ext cx="3506604"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1" name="Text Placeholder 5"/>
          <p:cNvSpPr>
            <a:spLocks noGrp="1"/>
          </p:cNvSpPr>
          <p:nvPr>
            <p:ph type="body" sz="quarter" idx="27" hasCustomPrompt="1"/>
          </p:nvPr>
        </p:nvSpPr>
        <p:spPr>
          <a:xfrm>
            <a:off x="4377283" y="3072664"/>
            <a:ext cx="3506604"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2" name="Text Placeholder 5"/>
          <p:cNvSpPr>
            <a:spLocks noGrp="1"/>
          </p:cNvSpPr>
          <p:nvPr>
            <p:ph type="body" sz="quarter" idx="21" hasCustomPrompt="1"/>
          </p:nvPr>
        </p:nvSpPr>
        <p:spPr>
          <a:xfrm>
            <a:off x="8092274" y="3072664"/>
            <a:ext cx="3506607"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3" name="Text Placeholder 5"/>
          <p:cNvSpPr>
            <a:spLocks noGrp="1"/>
          </p:cNvSpPr>
          <p:nvPr>
            <p:ph type="body" sz="quarter" idx="24" hasCustomPrompt="1"/>
          </p:nvPr>
        </p:nvSpPr>
        <p:spPr>
          <a:xfrm>
            <a:off x="662288"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4" name="Text Placeholder 5"/>
          <p:cNvSpPr>
            <a:spLocks noGrp="1"/>
          </p:cNvSpPr>
          <p:nvPr>
            <p:ph type="body" sz="quarter" idx="25" hasCustomPrompt="1"/>
          </p:nvPr>
        </p:nvSpPr>
        <p:spPr>
          <a:xfrm>
            <a:off x="4377283"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5" name="Text Placeholder 5"/>
          <p:cNvSpPr>
            <a:spLocks noGrp="1"/>
          </p:cNvSpPr>
          <p:nvPr>
            <p:ph type="body" sz="quarter" idx="26" hasCustomPrompt="1"/>
          </p:nvPr>
        </p:nvSpPr>
        <p:spPr>
          <a:xfrm>
            <a:off x="8092275"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6" name="Rectangle 3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Nine Items</a:t>
            </a:r>
          </a:p>
        </p:txBody>
      </p:sp>
      <p:sp>
        <p:nvSpPr>
          <p:cNvPr id="17"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9" name="Rectangle 18"/>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3" name="Group 22"/>
          <p:cNvGrpSpPr>
            <a:grpSpLocks noChangeAspect="1"/>
          </p:cNvGrpSpPr>
          <p:nvPr userDrawn="1"/>
        </p:nvGrpSpPr>
        <p:grpSpPr>
          <a:xfrm>
            <a:off x="14208931" y="843418"/>
            <a:ext cx="233337" cy="225045"/>
            <a:chOff x="366713" y="2336800"/>
            <a:chExt cx="1608137" cy="1550988"/>
          </a:xfrm>
          <a:solidFill>
            <a:schemeClr val="tx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059223501"/>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oxed Text T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2" name="Text Placeholder 5"/>
          <p:cNvSpPr>
            <a:spLocks noGrp="1"/>
          </p:cNvSpPr>
          <p:nvPr>
            <p:ph type="body" sz="quarter" idx="27" hasCustomPrompt="1"/>
          </p:nvPr>
        </p:nvSpPr>
        <p:spPr>
          <a:xfrm>
            <a:off x="662289" y="2660174"/>
            <a:ext cx="5366723"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3" name="Text Placeholder 5"/>
          <p:cNvSpPr>
            <a:spLocks noGrp="1"/>
          </p:cNvSpPr>
          <p:nvPr>
            <p:ph type="body" sz="quarter" idx="28" hasCustomPrompt="1"/>
          </p:nvPr>
        </p:nvSpPr>
        <p:spPr>
          <a:xfrm>
            <a:off x="6229979" y="2660174"/>
            <a:ext cx="5368900"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4" name="Text Placeholder 5"/>
          <p:cNvSpPr>
            <a:spLocks noGrp="1"/>
          </p:cNvSpPr>
          <p:nvPr>
            <p:ph type="body" sz="quarter" idx="24" hasCustomPrompt="1"/>
          </p:nvPr>
        </p:nvSpPr>
        <p:spPr>
          <a:xfrm>
            <a:off x="662291"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6" name="Text Placeholder 5"/>
          <p:cNvSpPr>
            <a:spLocks noGrp="1"/>
          </p:cNvSpPr>
          <p:nvPr>
            <p:ph type="body" sz="quarter" idx="25" hasCustomPrompt="1"/>
          </p:nvPr>
        </p:nvSpPr>
        <p:spPr>
          <a:xfrm>
            <a:off x="4377283"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7" name="Text Placeholder 5"/>
          <p:cNvSpPr>
            <a:spLocks noGrp="1"/>
          </p:cNvSpPr>
          <p:nvPr>
            <p:ph type="body" sz="quarter" idx="26" hasCustomPrompt="1"/>
          </p:nvPr>
        </p:nvSpPr>
        <p:spPr>
          <a:xfrm>
            <a:off x="8092275"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8" name="Text Placeholder 5"/>
          <p:cNvSpPr>
            <a:spLocks noGrp="1"/>
          </p:cNvSpPr>
          <p:nvPr>
            <p:ph type="body" sz="quarter" idx="33" hasCustomPrompt="1"/>
          </p:nvPr>
        </p:nvSpPr>
        <p:spPr>
          <a:xfrm>
            <a:off x="662289" y="4930130"/>
            <a:ext cx="5366723"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9" name="Text Placeholder 5"/>
          <p:cNvSpPr>
            <a:spLocks noGrp="1"/>
          </p:cNvSpPr>
          <p:nvPr>
            <p:ph type="body" sz="quarter" idx="34" hasCustomPrompt="1"/>
          </p:nvPr>
        </p:nvSpPr>
        <p:spPr>
          <a:xfrm>
            <a:off x="6229979" y="4930130"/>
            <a:ext cx="5368900"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0" name="Rectangle 2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Ten Items</a:t>
            </a:r>
          </a:p>
        </p:txBody>
      </p:sp>
      <p:sp>
        <p:nvSpPr>
          <p:cNvPr id="18"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0" name="Rectangle 19"/>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32" name="Group 31"/>
          <p:cNvGrpSpPr>
            <a:grpSpLocks noChangeAspect="1"/>
          </p:cNvGrpSpPr>
          <p:nvPr userDrawn="1"/>
        </p:nvGrpSpPr>
        <p:grpSpPr>
          <a:xfrm>
            <a:off x="14208931" y="843418"/>
            <a:ext cx="233337" cy="225045"/>
            <a:chOff x="366713" y="2336800"/>
            <a:chExt cx="1608137" cy="1550988"/>
          </a:xfrm>
          <a:solidFill>
            <a:schemeClr val="tx1"/>
          </a:solidFill>
        </p:grpSpPr>
        <p:sp>
          <p:nvSpPr>
            <p:cNvPr id="3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0110370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Connected Care)">
    <p:spTree>
      <p:nvGrpSpPr>
        <p:cNvPr id="1" name=""/>
        <p:cNvGrpSpPr/>
        <p:nvPr/>
      </p:nvGrpSpPr>
      <p:grpSpPr>
        <a:xfrm>
          <a:off x="0" y="0"/>
          <a:ext cx="0" cy="0"/>
          <a:chOff x="0" y="0"/>
          <a:chExt cx="0" cy="0"/>
        </a:xfrm>
      </p:grpSpPr>
      <p:pic>
        <p:nvPicPr>
          <p:cNvPr id="17" name="Picture 1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(Connected</a:t>
            </a:r>
            <a:r>
              <a:rPr lang="en-US" sz="1100" baseline="0"/>
              <a:t> Care</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Connected Care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oxed Text El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7" hasCustomPrompt="1"/>
          </p:nvPr>
        </p:nvSpPr>
        <p:spPr>
          <a:xfrm>
            <a:off x="662289" y="2660174"/>
            <a:ext cx="5366723"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8" hasCustomPrompt="1"/>
          </p:nvPr>
        </p:nvSpPr>
        <p:spPr>
          <a:xfrm>
            <a:off x="6229979" y="2660174"/>
            <a:ext cx="5368900"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5"/>
          <p:cNvSpPr>
            <a:spLocks noGrp="1"/>
          </p:cNvSpPr>
          <p:nvPr>
            <p:ph type="body" sz="quarter" idx="24" hasCustomPrompt="1"/>
          </p:nvPr>
        </p:nvSpPr>
        <p:spPr>
          <a:xfrm>
            <a:off x="662291"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9" name="Text Placeholder 5"/>
          <p:cNvSpPr>
            <a:spLocks noGrp="1"/>
          </p:cNvSpPr>
          <p:nvPr>
            <p:ph type="body" sz="quarter" idx="25" hasCustomPrompt="1"/>
          </p:nvPr>
        </p:nvSpPr>
        <p:spPr>
          <a:xfrm>
            <a:off x="4377283"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0" name="Text Placeholder 5"/>
          <p:cNvSpPr>
            <a:spLocks noGrp="1"/>
          </p:cNvSpPr>
          <p:nvPr>
            <p:ph type="body" sz="quarter" idx="26" hasCustomPrompt="1"/>
          </p:nvPr>
        </p:nvSpPr>
        <p:spPr>
          <a:xfrm>
            <a:off x="8092275"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1" name="Text Placeholder 5"/>
          <p:cNvSpPr>
            <a:spLocks noGrp="1"/>
          </p:cNvSpPr>
          <p:nvPr>
            <p:ph type="body" sz="quarter" idx="30" hasCustomPrompt="1"/>
          </p:nvPr>
        </p:nvSpPr>
        <p:spPr>
          <a:xfrm>
            <a:off x="662291" y="4930130"/>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2" name="Text Placeholder 5"/>
          <p:cNvSpPr>
            <a:spLocks noGrp="1"/>
          </p:cNvSpPr>
          <p:nvPr>
            <p:ph type="body" sz="quarter" idx="31" hasCustomPrompt="1"/>
          </p:nvPr>
        </p:nvSpPr>
        <p:spPr>
          <a:xfrm>
            <a:off x="4377283" y="4930130"/>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3" name="Text Placeholder 5"/>
          <p:cNvSpPr>
            <a:spLocks noGrp="1"/>
          </p:cNvSpPr>
          <p:nvPr>
            <p:ph type="body" sz="quarter" idx="32" hasCustomPrompt="1"/>
          </p:nvPr>
        </p:nvSpPr>
        <p:spPr>
          <a:xfrm>
            <a:off x="8092275" y="4930130"/>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4" name="Rectangle 3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Eleven Items</a:t>
            </a:r>
          </a:p>
        </p:txBody>
      </p:sp>
      <p:sp>
        <p:nvSpPr>
          <p:cNvPr id="21"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3" name="Rectangle 2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7" name="Group 26"/>
          <p:cNvGrpSpPr>
            <a:grpSpLocks noChangeAspect="1"/>
          </p:cNvGrpSpPr>
          <p:nvPr userDrawn="1"/>
        </p:nvGrpSpPr>
        <p:grpSpPr>
          <a:xfrm>
            <a:off x="14208931" y="843418"/>
            <a:ext cx="233337" cy="225045"/>
            <a:chOff x="366713" y="2336800"/>
            <a:chExt cx="1608137" cy="1550988"/>
          </a:xfrm>
          <a:solidFill>
            <a:schemeClr val="tx1"/>
          </a:solidFill>
        </p:grpSpPr>
        <p:sp>
          <p:nvSpPr>
            <p:cNvPr id="2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00946295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Grid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1" name="Straight Connector 10"/>
          <p:cNvCxnSpPr/>
          <p:nvPr userDrawn="1"/>
        </p:nvCxnSpPr>
        <p:spPr>
          <a:xfrm flipV="1">
            <a:off x="6130584" y="2433870"/>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19" name="Text Placeholder 5"/>
          <p:cNvSpPr>
            <a:spLocks noGrp="1"/>
          </p:cNvSpPr>
          <p:nvPr userDrawn="1">
            <p:ph type="body" sz="quarter" idx="15" hasCustomPrompt="1"/>
          </p:nvPr>
        </p:nvSpPr>
        <p:spPr>
          <a:xfrm>
            <a:off x="662289" y="2621076"/>
            <a:ext cx="5388864" cy="1095452"/>
          </a:xfrm>
        </p:spPr>
        <p:txBody>
          <a:bodyPr lIns="91440" tIns="91440" rIns="91440" bIns="91440"/>
          <a:lstStyle>
            <a:lvl1pPr marL="12700" indent="0" algn="ctr">
              <a:spcAft>
                <a:spcPts val="0"/>
              </a:spcAft>
              <a:buNone/>
              <a:defRPr sz="2000" b="0" baseline="0">
                <a:solidFill>
                  <a:schemeClr val="tx1"/>
                </a:solidFill>
              </a:defRPr>
            </a:lvl1pPr>
            <a:lvl2pPr marL="11112" indent="0">
              <a:spcBef>
                <a:spcPts val="0"/>
              </a:spcBef>
              <a:buNone/>
              <a:defRPr sz="2000"/>
            </a:lvl2pPr>
          </a:lstStyle>
          <a:p>
            <a:pPr lvl="0"/>
            <a:r>
              <a:rPr lang="en-US"/>
              <a:t>Insert text</a:t>
            </a:r>
          </a:p>
        </p:txBody>
      </p:sp>
      <p:sp>
        <p:nvSpPr>
          <p:cNvPr id="20" name="Text Placeholder 5"/>
          <p:cNvSpPr>
            <a:spLocks noGrp="1"/>
          </p:cNvSpPr>
          <p:nvPr userDrawn="1">
            <p:ph type="body" sz="quarter" idx="19" hasCustomPrompt="1"/>
          </p:nvPr>
        </p:nvSpPr>
        <p:spPr>
          <a:xfrm>
            <a:off x="6210015" y="2621076"/>
            <a:ext cx="5388864" cy="1095452"/>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ppleSystemUIFont" charset="-120"/>
              <a:buNone/>
              <a:tabLst/>
              <a:defRPr lang="en-US"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ppleSystemUIFont" charset="-120"/>
              <a:buNone/>
              <a:tabLst/>
              <a:defRPr/>
            </a:pPr>
            <a:r>
              <a:rPr lang="en-US"/>
              <a:t>Insert text</a:t>
            </a:r>
          </a:p>
        </p:txBody>
      </p:sp>
      <p:sp>
        <p:nvSpPr>
          <p:cNvPr id="17"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Two Items</a:t>
            </a:r>
          </a:p>
        </p:txBody>
      </p:sp>
      <p:grpSp>
        <p:nvGrpSpPr>
          <p:cNvPr id="21" name="Group 20"/>
          <p:cNvGrpSpPr>
            <a:grpSpLocks noChangeAspect="1"/>
          </p:cNvGrpSpPr>
          <p:nvPr userDrawn="1"/>
        </p:nvGrpSpPr>
        <p:grpSpPr>
          <a:xfrm>
            <a:off x="14208931" y="843418"/>
            <a:ext cx="233337" cy="225045"/>
            <a:chOff x="366713" y="2336800"/>
            <a:chExt cx="1608137" cy="1550988"/>
          </a:xfrm>
          <a:solidFill>
            <a:schemeClr val="tx1"/>
          </a:solidFill>
        </p:grpSpPr>
        <p:sp>
          <p:nvSpPr>
            <p:cNvPr id="22"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3"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97257366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Grid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91919" y="2433870"/>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69245" y="2433870"/>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19" name="Text Placeholder 5"/>
          <p:cNvSpPr>
            <a:spLocks noGrp="1"/>
          </p:cNvSpPr>
          <p:nvPr userDrawn="1">
            <p:ph type="body" sz="quarter" idx="15" hasCustomPrompt="1"/>
          </p:nvPr>
        </p:nvSpPr>
        <p:spPr>
          <a:xfrm>
            <a:off x="662291" y="2621076"/>
            <a:ext cx="3581928" cy="1095452"/>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0" name="Text Placeholder 5"/>
          <p:cNvSpPr>
            <a:spLocks noGrp="1"/>
          </p:cNvSpPr>
          <p:nvPr userDrawn="1">
            <p:ph type="body" sz="quarter" idx="17" hasCustomPrompt="1"/>
          </p:nvPr>
        </p:nvSpPr>
        <p:spPr>
          <a:xfrm>
            <a:off x="4339621" y="2621076"/>
            <a:ext cx="3581927" cy="1095452"/>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1" name="Text Placeholder 5"/>
          <p:cNvSpPr>
            <a:spLocks noGrp="1"/>
          </p:cNvSpPr>
          <p:nvPr userDrawn="1">
            <p:ph type="body" sz="quarter" idx="19" hasCustomPrompt="1"/>
          </p:nvPr>
        </p:nvSpPr>
        <p:spPr>
          <a:xfrm>
            <a:off x="8016947" y="2621076"/>
            <a:ext cx="3581932" cy="1095452"/>
          </a:xfrm>
        </p:spPr>
        <p:txBody>
          <a:bodyPr vert="horz" lIns="91440" tIns="91440" rIns="91440" bIns="91440" rtlCol="0">
            <a:noAutofit/>
          </a:bodyPr>
          <a:lstStyle>
            <a:lvl1pPr algn="ctr">
              <a:defRPr lang="en-US" baseline="0" dirty="0" smtClean="0"/>
            </a:lvl1pPr>
            <a:lvl2pPr>
              <a:defRPr lang="en-US" dirty="0"/>
            </a:lvl2pPr>
          </a:lstStyle>
          <a:p>
            <a:pPr lvl="0"/>
            <a:r>
              <a:rPr lang="en-US"/>
              <a:t>Insert text</a:t>
            </a:r>
          </a:p>
        </p:txBody>
      </p:sp>
      <p:sp>
        <p:nvSpPr>
          <p:cNvPr id="17"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Three Items</a:t>
            </a:r>
          </a:p>
        </p:txBody>
      </p:sp>
      <p:grpSp>
        <p:nvGrpSpPr>
          <p:cNvPr id="22" name="Group 21"/>
          <p:cNvGrpSpPr>
            <a:grpSpLocks noChangeAspect="1"/>
          </p:cNvGrpSpPr>
          <p:nvPr userDrawn="1"/>
        </p:nvGrpSpPr>
        <p:grpSpPr>
          <a:xfrm>
            <a:off x="14208931" y="843418"/>
            <a:ext cx="233337" cy="225045"/>
            <a:chOff x="366713" y="2336800"/>
            <a:chExt cx="1608137" cy="1550988"/>
          </a:xfrm>
          <a:solidFill>
            <a:schemeClr val="tx1"/>
          </a:solidFill>
        </p:grpSpPr>
        <p:sp>
          <p:nvSpPr>
            <p:cNvPr id="2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28995964"/>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Grid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6140863" y="1726442"/>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69" y="3143762"/>
            <a:ext cx="5444355"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93838" y="3143762"/>
            <a:ext cx="5485668"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20" name="Text Placeholder 5"/>
          <p:cNvSpPr>
            <a:spLocks noGrp="1"/>
          </p:cNvSpPr>
          <p:nvPr userDrawn="1">
            <p:ph type="body" sz="quarter" idx="15" hasCustomPrompt="1"/>
          </p:nvPr>
        </p:nvSpPr>
        <p:spPr>
          <a:xfrm>
            <a:off x="662291" y="1913648"/>
            <a:ext cx="5411133"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7" name="Text Placeholder 5"/>
          <p:cNvSpPr>
            <a:spLocks noGrp="1"/>
          </p:cNvSpPr>
          <p:nvPr userDrawn="1">
            <p:ph type="body" sz="quarter" idx="19" hasCustomPrompt="1"/>
          </p:nvPr>
        </p:nvSpPr>
        <p:spPr>
          <a:xfrm>
            <a:off x="6193840" y="1913648"/>
            <a:ext cx="5405041"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8" name="Text Placeholder 5"/>
          <p:cNvSpPr>
            <a:spLocks noGrp="1"/>
          </p:cNvSpPr>
          <p:nvPr userDrawn="1">
            <p:ph type="body" sz="quarter" idx="16" hasCustomPrompt="1"/>
          </p:nvPr>
        </p:nvSpPr>
        <p:spPr>
          <a:xfrm>
            <a:off x="662291" y="3205337"/>
            <a:ext cx="5411135"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9" name="Text Placeholder 5"/>
          <p:cNvSpPr>
            <a:spLocks noGrp="1"/>
          </p:cNvSpPr>
          <p:nvPr userDrawn="1">
            <p:ph type="body" sz="quarter" idx="20" hasCustomPrompt="1"/>
          </p:nvPr>
        </p:nvSpPr>
        <p:spPr>
          <a:xfrm>
            <a:off x="6193840" y="3205337"/>
            <a:ext cx="5405040"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1"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Four Items</a:t>
            </a:r>
          </a:p>
        </p:txBody>
      </p:sp>
      <p:grpSp>
        <p:nvGrpSpPr>
          <p:cNvPr id="23" name="Group 22"/>
          <p:cNvGrpSpPr>
            <a:grpSpLocks noChangeAspect="1"/>
          </p:cNvGrpSpPr>
          <p:nvPr userDrawn="1"/>
        </p:nvGrpSpPr>
        <p:grpSpPr>
          <a:xfrm>
            <a:off x="14208931" y="843418"/>
            <a:ext cx="233337" cy="225045"/>
            <a:chOff x="366713" y="2336800"/>
            <a:chExt cx="1608137" cy="1550988"/>
          </a:xfrm>
          <a:solidFill>
            <a:schemeClr val="tx1"/>
          </a:solidFill>
        </p:grpSpPr>
        <p:sp>
          <p:nvSpPr>
            <p:cNvPr id="2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284779602"/>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Grid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74851" y="1726442"/>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70"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86316" y="1726442"/>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323503"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134509"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33" name="Text Placeholder 5"/>
          <p:cNvSpPr>
            <a:spLocks noGrp="1"/>
          </p:cNvSpPr>
          <p:nvPr userDrawn="1">
            <p:ph type="body" sz="quarter" idx="21" hasCustomPrompt="1"/>
          </p:nvPr>
        </p:nvSpPr>
        <p:spPr>
          <a:xfrm>
            <a:off x="662292" y="1913648"/>
            <a:ext cx="3513657" cy="1177570"/>
          </a:xfrm>
        </p:spPr>
        <p:txBody>
          <a:bodyPr vert="horz" lIns="91440" tIns="91440" rIns="91440" bIns="91440" rtlCol="0">
            <a:noAutofit/>
          </a:bodyPr>
          <a:lstStyle>
            <a:lvl1pPr algn="ctr">
              <a:defRPr lang="en-US" baseline="0" dirty="0"/>
            </a:lvl1pPr>
          </a:lstStyle>
          <a:p>
            <a:pPr lvl="0"/>
            <a:r>
              <a:rPr lang="en-US"/>
              <a:t>Insert text</a:t>
            </a:r>
          </a:p>
        </p:txBody>
      </p:sp>
      <p:sp>
        <p:nvSpPr>
          <p:cNvPr id="34" name="Text Placeholder 5"/>
          <p:cNvSpPr>
            <a:spLocks noGrp="1"/>
          </p:cNvSpPr>
          <p:nvPr userDrawn="1">
            <p:ph type="body" sz="quarter" idx="22" hasCustomPrompt="1"/>
          </p:nvPr>
        </p:nvSpPr>
        <p:spPr>
          <a:xfrm>
            <a:off x="4373757"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5" name="Text Placeholder 5"/>
          <p:cNvSpPr>
            <a:spLocks noGrp="1"/>
          </p:cNvSpPr>
          <p:nvPr userDrawn="1">
            <p:ph type="body" sz="quarter" idx="19" hasCustomPrompt="1"/>
          </p:nvPr>
        </p:nvSpPr>
        <p:spPr>
          <a:xfrm>
            <a:off x="8085224" y="1913648"/>
            <a:ext cx="3513657" cy="1177570"/>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ppleSystemUIFont" charset="-120"/>
              <a:buNone/>
              <a:tabLst/>
              <a:defRPr lang="en-US"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ppleSystemUIFont" charset="-120"/>
              <a:buNone/>
              <a:tabLst/>
              <a:defRPr/>
            </a:pPr>
            <a:r>
              <a:rPr lang="en-US"/>
              <a:t>Insert text</a:t>
            </a:r>
          </a:p>
        </p:txBody>
      </p:sp>
      <p:sp>
        <p:nvSpPr>
          <p:cNvPr id="36" name="Text Placeholder 5"/>
          <p:cNvSpPr>
            <a:spLocks noGrp="1"/>
          </p:cNvSpPr>
          <p:nvPr userDrawn="1">
            <p:ph type="body" sz="quarter" idx="16" hasCustomPrompt="1"/>
          </p:nvPr>
        </p:nvSpPr>
        <p:spPr>
          <a:xfrm>
            <a:off x="662291" y="3205337"/>
            <a:ext cx="5411135"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7" name="Text Placeholder 5"/>
          <p:cNvSpPr>
            <a:spLocks noGrp="1"/>
          </p:cNvSpPr>
          <p:nvPr userDrawn="1">
            <p:ph type="body" sz="quarter" idx="20" hasCustomPrompt="1"/>
          </p:nvPr>
        </p:nvSpPr>
        <p:spPr>
          <a:xfrm>
            <a:off x="6193840" y="3205337"/>
            <a:ext cx="5405040"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3"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4" name="Rectangle 2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Five Items</a:t>
            </a:r>
          </a:p>
        </p:txBody>
      </p:sp>
      <p:grpSp>
        <p:nvGrpSpPr>
          <p:cNvPr id="25" name="Group 24"/>
          <p:cNvGrpSpPr>
            <a:grpSpLocks noChangeAspect="1"/>
          </p:cNvGrpSpPr>
          <p:nvPr userDrawn="1"/>
        </p:nvGrpSpPr>
        <p:grpSpPr>
          <a:xfrm>
            <a:off x="14208931" y="843418"/>
            <a:ext cx="233337" cy="225045"/>
            <a:chOff x="366713" y="2336800"/>
            <a:chExt cx="1608137" cy="1550988"/>
          </a:xfrm>
          <a:solidFill>
            <a:schemeClr val="tx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1160754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Grid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20" name="Straight Connector 19"/>
          <p:cNvCxnSpPr/>
          <p:nvPr userDrawn="1"/>
        </p:nvCxnSpPr>
        <p:spPr>
          <a:xfrm flipV="1">
            <a:off x="4274851" y="1726442"/>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9070"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7986316" y="1726442"/>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4323503"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8134509"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4274851" y="3205334"/>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7986316" y="3205334"/>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28" name="Text Placeholder 5"/>
          <p:cNvSpPr>
            <a:spLocks noGrp="1"/>
          </p:cNvSpPr>
          <p:nvPr userDrawn="1">
            <p:ph type="body" sz="quarter" idx="21" hasCustomPrompt="1"/>
          </p:nvPr>
        </p:nvSpPr>
        <p:spPr>
          <a:xfrm>
            <a:off x="662292"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1" name="Text Placeholder 5"/>
          <p:cNvSpPr>
            <a:spLocks noGrp="1"/>
          </p:cNvSpPr>
          <p:nvPr userDrawn="1">
            <p:ph type="body" sz="quarter" idx="22" hasCustomPrompt="1"/>
          </p:nvPr>
        </p:nvSpPr>
        <p:spPr>
          <a:xfrm>
            <a:off x="4373757"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3" name="Text Placeholder 5"/>
          <p:cNvSpPr>
            <a:spLocks noGrp="1"/>
          </p:cNvSpPr>
          <p:nvPr userDrawn="1">
            <p:ph type="body" sz="quarter" idx="19" hasCustomPrompt="1"/>
          </p:nvPr>
        </p:nvSpPr>
        <p:spPr>
          <a:xfrm>
            <a:off x="8085224"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1" name="Text Placeholder 5"/>
          <p:cNvSpPr>
            <a:spLocks noGrp="1"/>
          </p:cNvSpPr>
          <p:nvPr userDrawn="1">
            <p:ph type="body" sz="quarter" idx="24" hasCustomPrompt="1"/>
          </p:nvPr>
        </p:nvSpPr>
        <p:spPr>
          <a:xfrm>
            <a:off x="662292"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2" name="Text Placeholder 5"/>
          <p:cNvSpPr>
            <a:spLocks noGrp="1"/>
          </p:cNvSpPr>
          <p:nvPr userDrawn="1">
            <p:ph type="body" sz="quarter" idx="25" hasCustomPrompt="1"/>
          </p:nvPr>
        </p:nvSpPr>
        <p:spPr>
          <a:xfrm>
            <a:off x="4373757"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3" name="Text Placeholder 5"/>
          <p:cNvSpPr>
            <a:spLocks noGrp="1"/>
          </p:cNvSpPr>
          <p:nvPr userDrawn="1">
            <p:ph type="body" sz="quarter" idx="23" hasCustomPrompt="1"/>
          </p:nvPr>
        </p:nvSpPr>
        <p:spPr>
          <a:xfrm>
            <a:off x="8085224"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2"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34" name="Rectangle 3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Six Items</a:t>
            </a:r>
          </a:p>
        </p:txBody>
      </p:sp>
      <p:grpSp>
        <p:nvGrpSpPr>
          <p:cNvPr id="35" name="Group 34"/>
          <p:cNvGrpSpPr>
            <a:grpSpLocks noChangeAspect="1"/>
          </p:cNvGrpSpPr>
          <p:nvPr userDrawn="1"/>
        </p:nvGrpSpPr>
        <p:grpSpPr>
          <a:xfrm>
            <a:off x="14208931" y="843418"/>
            <a:ext cx="233337" cy="225045"/>
            <a:chOff x="366713" y="2336800"/>
            <a:chExt cx="1608137" cy="1550988"/>
          </a:xfrm>
          <a:solidFill>
            <a:schemeClr val="tx1"/>
          </a:solidFill>
        </p:grpSpPr>
        <p:sp>
          <p:nvSpPr>
            <p:cNvPr id="3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039801665"/>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p:nvPr>
        </p:nvSpPr>
        <p:spPr>
          <a:xfrm>
            <a:off x="304800" y="234671"/>
            <a:ext cx="11115965" cy="374933"/>
          </a:xfrm>
        </p:spPr>
        <p:txBody>
          <a:bodyPr/>
          <a:lstStyle>
            <a:lvl1pPr>
              <a:defRPr>
                <a:solidFill>
                  <a:schemeClr val="tx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 (Image)</a:t>
            </a:r>
          </a:p>
        </p:txBody>
      </p:sp>
      <p:sp>
        <p:nvSpPr>
          <p:cNvPr id="9" name="Text Placeholder 7"/>
          <p:cNvSpPr>
            <a:spLocks noGrp="1"/>
          </p:cNvSpPr>
          <p:nvPr>
            <p:ph type="body" sz="quarter" idx="14"/>
          </p:nvPr>
        </p:nvSpPr>
        <p:spPr>
          <a:xfrm>
            <a:off x="304800" y="671946"/>
            <a:ext cx="11115965"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56875623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mage with Text (Times below)&#10;Image with Text (Times below)">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hasCustomPrompt="1"/>
          </p:nvPr>
        </p:nvSpPr>
        <p:spPr>
          <a:xfrm>
            <a:off x="304801" y="228600"/>
            <a:ext cx="3454401" cy="3151097"/>
          </a:xfrm>
        </p:spPr>
        <p:txBody>
          <a:bodyPr anchor="b"/>
          <a:lstStyle>
            <a:lvl1pPr>
              <a:defRPr sz="3600">
                <a:solidFill>
                  <a:schemeClr val="tx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solidFill>
                  <a:schemeClr val="tx1"/>
                </a:solidFill>
                <a:latin typeface="Times New Roman" charset="0"/>
                <a:ea typeface="Times New Roman" charset="0"/>
                <a:cs typeface="Times New Roman" charset="0"/>
              </a:rPr>
              <a:t>Layout</a:t>
            </a:r>
          </a:p>
          <a:p>
            <a:pPr algn="ctr">
              <a:spcAft>
                <a:spcPts val="600"/>
              </a:spcAft>
            </a:pPr>
            <a:r>
              <a:rPr lang="en-US" sz="1100">
                <a:solidFill>
                  <a:schemeClr val="tx1"/>
                </a:solidFill>
              </a:rPr>
              <a:t>Image with Text</a:t>
            </a:r>
            <a:r>
              <a:rPr lang="en-US" sz="1100" baseline="0">
                <a:solidFill>
                  <a:schemeClr val="tx1"/>
                </a:solidFill>
              </a:rPr>
              <a:t> (Times below)</a:t>
            </a:r>
            <a:endParaRPr lang="en-US" sz="1100">
              <a:solidFill>
                <a:schemeClr val="tx1"/>
              </a:solidFill>
            </a:endParaRPr>
          </a:p>
        </p:txBody>
      </p:sp>
      <p:sp>
        <p:nvSpPr>
          <p:cNvPr id="9" name="Text Placeholder 7"/>
          <p:cNvSpPr>
            <a:spLocks noGrp="1"/>
          </p:cNvSpPr>
          <p:nvPr>
            <p:ph type="body" sz="quarter" idx="14" hasCustomPrompt="1"/>
          </p:nvPr>
        </p:nvSpPr>
        <p:spPr>
          <a:xfrm>
            <a:off x="304800" y="3442044"/>
            <a:ext cx="3450965" cy="2730159"/>
          </a:xfrm>
        </p:spPr>
        <p:txBody>
          <a:bodyPr anchor="t"/>
          <a:lstStyle>
            <a:lvl1pPr marL="12700" indent="0">
              <a:lnSpc>
                <a:spcPct val="90000"/>
              </a:lnSpc>
              <a:buNone/>
              <a:defRPr sz="2800" b="0" i="1">
                <a:solidFill>
                  <a:schemeClr val="tx1"/>
                </a:solidFill>
                <a:latin typeface="Times New Roman" charset="0"/>
                <a:ea typeface="Times New Roman" charset="0"/>
                <a:cs typeface="Times New Roman" charset="0"/>
              </a:defRPr>
            </a:lvl1pPr>
          </a:lstStyle>
          <a:p>
            <a:pPr lvl="0"/>
            <a:r>
              <a:rPr lang="en-US"/>
              <a:t>Click to edit subtitle</a:t>
            </a:r>
          </a:p>
        </p:txBody>
      </p:sp>
    </p:spTree>
    <p:extLst>
      <p:ext uri="{BB962C8B-B14F-4D97-AF65-F5344CB8AC3E}">
        <p14:creationId xmlns:p14="http://schemas.microsoft.com/office/powerpoint/2010/main" val="1610444176"/>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mage with Text (Times above)">
    <p:spTree>
      <p:nvGrpSpPr>
        <p:cNvPr id="1" name=""/>
        <p:cNvGrpSpPr/>
        <p:nvPr/>
      </p:nvGrpSpPr>
      <p:grpSpPr>
        <a:xfrm>
          <a:off x="0" y="0"/>
          <a:ext cx="0" cy="0"/>
          <a:chOff x="0" y="0"/>
          <a:chExt cx="0" cy="0"/>
        </a:xfrm>
      </p:grpSpPr>
      <p:sp>
        <p:nvSpPr>
          <p:cNvPr id="45"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hasCustomPrompt="1"/>
          </p:nvPr>
        </p:nvSpPr>
        <p:spPr>
          <a:xfrm>
            <a:off x="304801" y="3025587"/>
            <a:ext cx="3454401" cy="3151097"/>
          </a:xfrm>
        </p:spPr>
        <p:txBody>
          <a:bodyPr anchor="t"/>
          <a:lstStyle>
            <a:lvl1pPr>
              <a:defRPr sz="3600">
                <a:solidFill>
                  <a:schemeClr val="tx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solidFill>
                  <a:schemeClr val="tx1"/>
                </a:solidFill>
                <a:latin typeface="Times New Roman" charset="0"/>
                <a:ea typeface="Times New Roman" charset="0"/>
                <a:cs typeface="Times New Roman" charset="0"/>
              </a:rPr>
              <a:t>Layout</a:t>
            </a:r>
          </a:p>
          <a:p>
            <a:pPr algn="ctr">
              <a:spcAft>
                <a:spcPts val="600"/>
              </a:spcAft>
            </a:pPr>
            <a:r>
              <a:rPr lang="en-US" sz="1100">
                <a:solidFill>
                  <a:schemeClr val="tx1"/>
                </a:solidFill>
              </a:rPr>
              <a:t>Image with Text</a:t>
            </a:r>
            <a:r>
              <a:rPr lang="en-US" sz="1100" baseline="0">
                <a:solidFill>
                  <a:schemeClr val="tx1"/>
                </a:solidFill>
              </a:rPr>
              <a:t> (Times above)</a:t>
            </a:r>
            <a:endParaRPr lang="en-US" sz="1100">
              <a:solidFill>
                <a:schemeClr val="tx1"/>
              </a:solidFill>
            </a:endParaRPr>
          </a:p>
        </p:txBody>
      </p:sp>
      <p:sp>
        <p:nvSpPr>
          <p:cNvPr id="9" name="Text Placeholder 7"/>
          <p:cNvSpPr>
            <a:spLocks noGrp="1"/>
          </p:cNvSpPr>
          <p:nvPr>
            <p:ph type="body" sz="quarter" idx="14" hasCustomPrompt="1"/>
          </p:nvPr>
        </p:nvSpPr>
        <p:spPr>
          <a:xfrm>
            <a:off x="304800" y="228602"/>
            <a:ext cx="3450965" cy="2730159"/>
          </a:xfrm>
        </p:spPr>
        <p:txBody>
          <a:bodyPr anchor="b"/>
          <a:lstStyle>
            <a:lvl1pPr marL="12700" indent="0">
              <a:lnSpc>
                <a:spcPct val="90000"/>
              </a:lnSpc>
              <a:buNone/>
              <a:defRPr sz="2800" b="0" i="1">
                <a:solidFill>
                  <a:schemeClr val="tx1"/>
                </a:solidFill>
                <a:latin typeface="Times New Roman" charset="0"/>
                <a:ea typeface="Times New Roman" charset="0"/>
                <a:cs typeface="Times New Roman" charset="0"/>
              </a:defRPr>
            </a:lvl1pPr>
          </a:lstStyle>
          <a:p>
            <a:pPr lvl="0"/>
            <a:r>
              <a:rPr lang="en-US"/>
              <a:t>Click to edit subtitle</a:t>
            </a:r>
          </a:p>
        </p:txBody>
      </p:sp>
    </p:spTree>
    <p:extLst>
      <p:ext uri="{BB962C8B-B14F-4D97-AF65-F5344CB8AC3E}">
        <p14:creationId xmlns:p14="http://schemas.microsoft.com/office/powerpoint/2010/main" val="180191901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QUOTE SLIDE</a:t>
            </a:r>
            <a:r>
              <a:rPr lang="en-US" sz="4800" b="1" baseline="0"/>
              <a:t> LAYOUTS</a:t>
            </a:r>
            <a:endParaRPr lang="en-US" sz="4800" b="1"/>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67020665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CM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C3B0C2-2647-4B8B-A6DB-41B880C45C9A}"/>
              </a:ext>
            </a:extLst>
          </p:cNvPr>
          <p:cNvPicPr>
            <a:picLocks noChangeAspect="1"/>
          </p:cNvPicPr>
          <p:nvPr userDrawn="1"/>
        </p:nvPicPr>
        <p:blipFill>
          <a:blip r:embed="rId2"/>
          <a:stretch>
            <a:fillRect/>
          </a:stretch>
        </p:blipFill>
        <p:spPr>
          <a:xfrm>
            <a:off x="0" y="-57145"/>
            <a:ext cx="12192000" cy="6834463"/>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57145"/>
            <a:ext cx="8210549" cy="50729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5">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PCMH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6"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any product</a:t>
            </a:r>
          </a:p>
        </p:txBody>
      </p:sp>
      <p:sp>
        <p:nvSpPr>
          <p:cNvPr id="42"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a:t>
            </a:r>
          </a:p>
        </p:txBody>
      </p:sp>
      <p:cxnSp>
        <p:nvCxnSpPr>
          <p:cNvPr id="8" name="Straight Connector 7"/>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7093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Statement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(Blue)</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1229376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Statement (LTSS)">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LTSS</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(LTSS)</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1323880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ote/Statement (HPA)">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HPA</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(HPA)</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678361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Quote/Statement (Connected Car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Connected Care</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a:t>
            </a:r>
            <a:br>
              <a:rPr lang="en-US" sz="1100"/>
            </a:br>
            <a:r>
              <a:rPr lang="en-US" sz="1100"/>
              <a:t>(Connected Care)</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109475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Quote/Statement (Turquois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(Turquoise)</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821813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Statement (Gol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(Gold)</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321061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MEDIA LAYOUTS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63228988"/>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7" name="Rectangle 6"/>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 (Image)</a:t>
            </a:r>
          </a:p>
        </p:txBody>
      </p:sp>
      <p:sp>
        <p:nvSpPr>
          <p:cNvPr id="45" name="Date Placeholder 44"/>
          <p:cNvSpPr>
            <a:spLocks noGrp="1"/>
          </p:cNvSpPr>
          <p:nvPr>
            <p:ph type="dt" sz="half" idx="14"/>
          </p:nvPr>
        </p:nvSpPr>
        <p:spPr/>
        <p:txBody>
          <a:bodyPr/>
          <a:lstStyle>
            <a:lvl1pPr>
              <a:defRPr>
                <a:solidFill>
                  <a:schemeClr val="tx1"/>
                </a:solidFill>
              </a:defRPr>
            </a:lvl1pPr>
          </a:lstStyle>
          <a:p>
            <a:endParaRPr lang="en-US"/>
          </a:p>
        </p:txBody>
      </p:sp>
      <p:sp>
        <p:nvSpPr>
          <p:cNvPr id="46" name="Footer Placeholder 45"/>
          <p:cNvSpPr>
            <a:spLocks noGrp="1"/>
          </p:cNvSpPr>
          <p:nvPr>
            <p:ph type="ftr" sz="quarter" idx="15"/>
          </p:nvPr>
        </p:nvSpPr>
        <p:spPr/>
        <p:txBody>
          <a:bodyPr/>
          <a:lstStyle>
            <a:lvl1pPr>
              <a:defRPr>
                <a:solidFill>
                  <a:schemeClr val="tx1"/>
                </a:solidFill>
              </a:defRPr>
            </a:lvl1pPr>
          </a:lstStyle>
          <a:p>
            <a:endParaRPr lang="en-US"/>
          </a:p>
        </p:txBody>
      </p:sp>
      <p:sp>
        <p:nvSpPr>
          <p:cNvPr id="47" name="Slide Number Placeholder 46"/>
          <p:cNvSpPr>
            <a:spLocks noGrp="1"/>
          </p:cNvSpPr>
          <p:nvPr>
            <p:ph type="sldNum" sz="quarter" idx="16"/>
          </p:nvPr>
        </p:nvSpPr>
        <p:spPr/>
        <p:txBody>
          <a:bodyPr/>
          <a:lstStyle>
            <a:lvl1pPr>
              <a:defRPr>
                <a:solidFill>
                  <a:schemeClr val="tx1"/>
                </a:solidFill>
              </a:defRPr>
            </a:lvl1pPr>
          </a:lstStyle>
          <a:p>
            <a:fld id="{5B9A96B2-702C-084E-9060-05751DBF82B0}" type="slidenum">
              <a:rPr lang="en-US" smtClean="0"/>
              <a:pPr/>
              <a:t>‹#›</a:t>
            </a:fld>
            <a:endParaRPr lang="en-US"/>
          </a:p>
        </p:txBody>
      </p:sp>
    </p:spTree>
    <p:extLst>
      <p:ext uri="{BB962C8B-B14F-4D97-AF65-F5344CB8AC3E}">
        <p14:creationId xmlns:p14="http://schemas.microsoft.com/office/powerpoint/2010/main" val="183971498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Audio Fi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Audio File</a:t>
            </a:r>
          </a:p>
        </p:txBody>
      </p:sp>
      <p:grpSp>
        <p:nvGrpSpPr>
          <p:cNvPr id="13" name="Group 12"/>
          <p:cNvGrpSpPr/>
          <p:nvPr userDrawn="1"/>
        </p:nvGrpSpPr>
        <p:grpSpPr>
          <a:xfrm>
            <a:off x="4495800" y="1828800"/>
            <a:ext cx="3200400" cy="3200400"/>
            <a:chOff x="4495800" y="1828800"/>
            <a:chExt cx="3200400" cy="3200400"/>
          </a:xfrm>
        </p:grpSpPr>
        <p:sp>
          <p:nvSpPr>
            <p:cNvPr id="14" name="Oval 13"/>
            <p:cNvSpPr>
              <a:spLocks noChangeAspect="1"/>
            </p:cNvSpPr>
            <p:nvPr userDrawn="1"/>
          </p:nvSpPr>
          <p:spPr>
            <a:xfrm>
              <a:off x="4495800" y="1828800"/>
              <a:ext cx="3200400" cy="3200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15" name="Group 14"/>
            <p:cNvGrpSpPr/>
            <p:nvPr userDrawn="1"/>
          </p:nvGrpSpPr>
          <p:grpSpPr>
            <a:xfrm>
              <a:off x="5399405" y="2755615"/>
              <a:ext cx="1393189" cy="1346769"/>
              <a:chOff x="1339850" y="55563"/>
              <a:chExt cx="7670800" cy="7415212"/>
            </a:xfrm>
            <a:solidFill>
              <a:schemeClr val="tx1"/>
            </a:solidFill>
          </p:grpSpPr>
          <p:sp>
            <p:nvSpPr>
              <p:cNvPr id="16" name="Freeform 1"/>
              <p:cNvSpPr>
                <a:spLocks noChangeArrowheads="1"/>
              </p:cNvSpPr>
              <p:nvPr/>
            </p:nvSpPr>
            <p:spPr bwMode="auto">
              <a:xfrm>
                <a:off x="7372350" y="1582738"/>
                <a:ext cx="1638300" cy="4349750"/>
              </a:xfrm>
              <a:custGeom>
                <a:avLst/>
                <a:gdLst>
                  <a:gd name="T0" fmla="*/ 1568 w 4551"/>
                  <a:gd name="T1" fmla="*/ 339 h 12084"/>
                  <a:gd name="T2" fmla="*/ 1568 w 4551"/>
                  <a:gd name="T3" fmla="*/ 339 h 12084"/>
                  <a:gd name="T4" fmla="*/ 339 w 4551"/>
                  <a:gd name="T5" fmla="*/ 308 h 12084"/>
                  <a:gd name="T6" fmla="*/ 308 w 4551"/>
                  <a:gd name="T7" fmla="*/ 1538 h 12084"/>
                  <a:gd name="T8" fmla="*/ 308 w 4551"/>
                  <a:gd name="T9" fmla="*/ 10637 h 12084"/>
                  <a:gd name="T10" fmla="*/ 339 w 4551"/>
                  <a:gd name="T11" fmla="*/ 11837 h 12084"/>
                  <a:gd name="T12" fmla="*/ 923 w 4551"/>
                  <a:gd name="T13" fmla="*/ 12083 h 12084"/>
                  <a:gd name="T14" fmla="*/ 1538 w 4551"/>
                  <a:gd name="T15" fmla="*/ 11805 h 12084"/>
                  <a:gd name="T16" fmla="*/ 1568 w 4551"/>
                  <a:gd name="T17" fmla="*/ 339 h 1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1" h="12084">
                    <a:moveTo>
                      <a:pt x="1568" y="339"/>
                    </a:moveTo>
                    <a:lnTo>
                      <a:pt x="1568" y="339"/>
                    </a:lnTo>
                    <a:cubicBezTo>
                      <a:pt x="1260" y="0"/>
                      <a:pt x="708" y="0"/>
                      <a:pt x="339" y="308"/>
                    </a:cubicBezTo>
                    <a:cubicBezTo>
                      <a:pt x="0" y="615"/>
                      <a:pt x="0" y="1169"/>
                      <a:pt x="308" y="1538"/>
                    </a:cubicBezTo>
                    <a:cubicBezTo>
                      <a:pt x="2675" y="4028"/>
                      <a:pt x="2675" y="8085"/>
                      <a:pt x="308" y="10637"/>
                    </a:cubicBezTo>
                    <a:cubicBezTo>
                      <a:pt x="0" y="10976"/>
                      <a:pt x="0" y="11498"/>
                      <a:pt x="339" y="11837"/>
                    </a:cubicBezTo>
                    <a:cubicBezTo>
                      <a:pt x="523" y="12021"/>
                      <a:pt x="738" y="12083"/>
                      <a:pt x="923" y="12083"/>
                    </a:cubicBezTo>
                    <a:cubicBezTo>
                      <a:pt x="1138" y="12083"/>
                      <a:pt x="1353" y="11990"/>
                      <a:pt x="1538" y="11805"/>
                    </a:cubicBezTo>
                    <a:cubicBezTo>
                      <a:pt x="4550" y="8670"/>
                      <a:pt x="4550" y="3506"/>
                      <a:pt x="1568" y="33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2"/>
              <p:cNvSpPr>
                <a:spLocks noChangeArrowheads="1"/>
              </p:cNvSpPr>
              <p:nvPr/>
            </p:nvSpPr>
            <p:spPr bwMode="auto">
              <a:xfrm>
                <a:off x="6453188" y="2555875"/>
                <a:ext cx="1139825" cy="2390775"/>
              </a:xfrm>
              <a:custGeom>
                <a:avLst/>
                <a:gdLst>
                  <a:gd name="T0" fmla="*/ 1599 w 3168"/>
                  <a:gd name="T1" fmla="*/ 369 h 6641"/>
                  <a:gd name="T2" fmla="*/ 1599 w 3168"/>
                  <a:gd name="T3" fmla="*/ 369 h 6641"/>
                  <a:gd name="T4" fmla="*/ 369 w 3168"/>
                  <a:gd name="T5" fmla="*/ 308 h 6641"/>
                  <a:gd name="T6" fmla="*/ 308 w 3168"/>
                  <a:gd name="T7" fmla="*/ 1538 h 6641"/>
                  <a:gd name="T8" fmla="*/ 308 w 3168"/>
                  <a:gd name="T9" fmla="*/ 5195 h 6641"/>
                  <a:gd name="T10" fmla="*/ 369 w 3168"/>
                  <a:gd name="T11" fmla="*/ 6425 h 6641"/>
                  <a:gd name="T12" fmla="*/ 923 w 3168"/>
                  <a:gd name="T13" fmla="*/ 6640 h 6641"/>
                  <a:gd name="T14" fmla="*/ 1538 w 3168"/>
                  <a:gd name="T15" fmla="*/ 6394 h 6641"/>
                  <a:gd name="T16" fmla="*/ 1599 w 3168"/>
                  <a:gd name="T17" fmla="*/ 369 h 6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8" h="6641">
                    <a:moveTo>
                      <a:pt x="1599" y="369"/>
                    </a:moveTo>
                    <a:lnTo>
                      <a:pt x="1599" y="369"/>
                    </a:lnTo>
                    <a:cubicBezTo>
                      <a:pt x="1292" y="0"/>
                      <a:pt x="707" y="0"/>
                      <a:pt x="369" y="308"/>
                    </a:cubicBezTo>
                    <a:cubicBezTo>
                      <a:pt x="0" y="615"/>
                      <a:pt x="0" y="1199"/>
                      <a:pt x="308" y="1538"/>
                    </a:cubicBezTo>
                    <a:cubicBezTo>
                      <a:pt x="1292" y="2552"/>
                      <a:pt x="1292" y="4212"/>
                      <a:pt x="308" y="5195"/>
                    </a:cubicBezTo>
                    <a:cubicBezTo>
                      <a:pt x="0" y="5564"/>
                      <a:pt x="0" y="6087"/>
                      <a:pt x="369" y="6425"/>
                    </a:cubicBezTo>
                    <a:cubicBezTo>
                      <a:pt x="524" y="6609"/>
                      <a:pt x="769" y="6640"/>
                      <a:pt x="923" y="6640"/>
                    </a:cubicBezTo>
                    <a:cubicBezTo>
                      <a:pt x="1138" y="6640"/>
                      <a:pt x="1353" y="6548"/>
                      <a:pt x="1538" y="6394"/>
                    </a:cubicBezTo>
                    <a:cubicBezTo>
                      <a:pt x="3167" y="4734"/>
                      <a:pt x="3167" y="2029"/>
                      <a:pt x="1599" y="3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3"/>
              <p:cNvSpPr>
                <a:spLocks noChangeArrowheads="1"/>
              </p:cNvSpPr>
              <p:nvPr/>
            </p:nvSpPr>
            <p:spPr bwMode="auto">
              <a:xfrm>
                <a:off x="1339850" y="2058988"/>
                <a:ext cx="919163" cy="3441700"/>
              </a:xfrm>
              <a:custGeom>
                <a:avLst/>
                <a:gdLst>
                  <a:gd name="T0" fmla="*/ 2553 w 2554"/>
                  <a:gd name="T1" fmla="*/ 0 h 9561"/>
                  <a:gd name="T2" fmla="*/ 2553 w 2554"/>
                  <a:gd name="T3" fmla="*/ 0 h 9561"/>
                  <a:gd name="T4" fmla="*/ 892 w 2554"/>
                  <a:gd name="T5" fmla="*/ 0 h 9561"/>
                  <a:gd name="T6" fmla="*/ 0 w 2554"/>
                  <a:gd name="T7" fmla="*/ 860 h 9561"/>
                  <a:gd name="T8" fmla="*/ 0 w 2554"/>
                  <a:gd name="T9" fmla="*/ 8700 h 9561"/>
                  <a:gd name="T10" fmla="*/ 892 w 2554"/>
                  <a:gd name="T11" fmla="*/ 9560 h 9561"/>
                  <a:gd name="T12" fmla="*/ 2553 w 2554"/>
                  <a:gd name="T13" fmla="*/ 9560 h 9561"/>
                  <a:gd name="T14" fmla="*/ 2553 w 2554"/>
                  <a:gd name="T15" fmla="*/ 0 h 9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4" h="9561">
                    <a:moveTo>
                      <a:pt x="2553" y="0"/>
                    </a:moveTo>
                    <a:lnTo>
                      <a:pt x="2553" y="0"/>
                    </a:lnTo>
                    <a:cubicBezTo>
                      <a:pt x="892" y="0"/>
                      <a:pt x="892" y="0"/>
                      <a:pt x="892" y="0"/>
                    </a:cubicBezTo>
                    <a:cubicBezTo>
                      <a:pt x="400" y="0"/>
                      <a:pt x="0" y="368"/>
                      <a:pt x="0" y="860"/>
                    </a:cubicBezTo>
                    <a:cubicBezTo>
                      <a:pt x="0" y="8700"/>
                      <a:pt x="0" y="8700"/>
                      <a:pt x="0" y="8700"/>
                    </a:cubicBezTo>
                    <a:cubicBezTo>
                      <a:pt x="0" y="9161"/>
                      <a:pt x="400" y="9560"/>
                      <a:pt x="892" y="9560"/>
                    </a:cubicBezTo>
                    <a:cubicBezTo>
                      <a:pt x="2553" y="9560"/>
                      <a:pt x="2553" y="9560"/>
                      <a:pt x="2553" y="9560"/>
                    </a:cubicBezTo>
                    <a:lnTo>
                      <a:pt x="255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4"/>
              <p:cNvSpPr>
                <a:spLocks noChangeArrowheads="1"/>
              </p:cNvSpPr>
              <p:nvPr/>
            </p:nvSpPr>
            <p:spPr bwMode="auto">
              <a:xfrm>
                <a:off x="2867025" y="55563"/>
                <a:ext cx="3132138" cy="7415212"/>
              </a:xfrm>
              <a:custGeom>
                <a:avLst/>
                <a:gdLst>
                  <a:gd name="T0" fmla="*/ 8177 w 8701"/>
                  <a:gd name="T1" fmla="*/ 123 h 20599"/>
                  <a:gd name="T2" fmla="*/ 8177 w 8701"/>
                  <a:gd name="T3" fmla="*/ 123 h 20599"/>
                  <a:gd name="T4" fmla="*/ 7317 w 8701"/>
                  <a:gd name="T5" fmla="*/ 215 h 20599"/>
                  <a:gd name="T6" fmla="*/ 0 w 8701"/>
                  <a:gd name="T7" fmla="*/ 5565 h 20599"/>
                  <a:gd name="T8" fmla="*/ 0 w 8701"/>
                  <a:gd name="T9" fmla="*/ 15095 h 20599"/>
                  <a:gd name="T10" fmla="*/ 7317 w 8701"/>
                  <a:gd name="T11" fmla="*/ 20414 h 20599"/>
                  <a:gd name="T12" fmla="*/ 7839 w 8701"/>
                  <a:gd name="T13" fmla="*/ 20598 h 20599"/>
                  <a:gd name="T14" fmla="*/ 8208 w 8701"/>
                  <a:gd name="T15" fmla="*/ 20506 h 20599"/>
                  <a:gd name="T16" fmla="*/ 8700 w 8701"/>
                  <a:gd name="T17" fmla="*/ 19768 h 20599"/>
                  <a:gd name="T18" fmla="*/ 8700 w 8701"/>
                  <a:gd name="T19" fmla="*/ 922 h 20599"/>
                  <a:gd name="T20" fmla="*/ 8177 w 8701"/>
                  <a:gd name="T21" fmla="*/ 123 h 20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01" h="20599">
                    <a:moveTo>
                      <a:pt x="8177" y="123"/>
                    </a:moveTo>
                    <a:lnTo>
                      <a:pt x="8177" y="123"/>
                    </a:lnTo>
                    <a:cubicBezTo>
                      <a:pt x="7869" y="0"/>
                      <a:pt x="7563" y="0"/>
                      <a:pt x="7317" y="215"/>
                    </a:cubicBezTo>
                    <a:cubicBezTo>
                      <a:pt x="0" y="5565"/>
                      <a:pt x="0" y="5565"/>
                      <a:pt x="0" y="5565"/>
                    </a:cubicBezTo>
                    <a:cubicBezTo>
                      <a:pt x="0" y="15095"/>
                      <a:pt x="0" y="15095"/>
                      <a:pt x="0" y="15095"/>
                    </a:cubicBezTo>
                    <a:cubicBezTo>
                      <a:pt x="7317" y="20414"/>
                      <a:pt x="7317" y="20414"/>
                      <a:pt x="7317" y="20414"/>
                    </a:cubicBezTo>
                    <a:cubicBezTo>
                      <a:pt x="7440" y="20537"/>
                      <a:pt x="7624" y="20598"/>
                      <a:pt x="7839" y="20598"/>
                    </a:cubicBezTo>
                    <a:cubicBezTo>
                      <a:pt x="7962" y="20598"/>
                      <a:pt x="8085" y="20537"/>
                      <a:pt x="8208" y="20506"/>
                    </a:cubicBezTo>
                    <a:cubicBezTo>
                      <a:pt x="8516" y="20383"/>
                      <a:pt x="8700" y="20075"/>
                      <a:pt x="8700" y="19768"/>
                    </a:cubicBezTo>
                    <a:cubicBezTo>
                      <a:pt x="8700" y="922"/>
                      <a:pt x="8700" y="922"/>
                      <a:pt x="8700" y="922"/>
                    </a:cubicBezTo>
                    <a:cubicBezTo>
                      <a:pt x="8669" y="584"/>
                      <a:pt x="8454" y="276"/>
                      <a:pt x="817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15521163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CMH)">
    <p:spTree>
      <p:nvGrpSpPr>
        <p:cNvPr id="1" name=""/>
        <p:cNvGrpSpPr/>
        <p:nvPr/>
      </p:nvGrpSpPr>
      <p:grpSpPr>
        <a:xfrm>
          <a:off x="0" y="0"/>
          <a:ext cx="0" cy="0"/>
          <a:chOff x="0" y="0"/>
          <a:chExt cx="0" cy="0"/>
        </a:xfrm>
      </p:grpSpPr>
      <p:pic>
        <p:nvPicPr>
          <p:cNvPr id="17" name="Picture 1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5">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PCMH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Audio File (Image)">
    <p:spTree>
      <p:nvGrpSpPr>
        <p:cNvPr id="1" name=""/>
        <p:cNvGrpSpPr/>
        <p:nvPr/>
      </p:nvGrpSpPr>
      <p:grpSpPr>
        <a:xfrm>
          <a:off x="0" y="0"/>
          <a:ext cx="0" cy="0"/>
          <a:chOff x="0" y="0"/>
          <a:chExt cx="0" cy="0"/>
        </a:xfrm>
      </p:grpSpPr>
      <p:pic>
        <p:nvPicPr>
          <p:cNvPr id="18" name="Picture 1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7" name="Rectangle 6"/>
          <p:cNvSpPr/>
          <p:nvPr userDrawn="1"/>
        </p:nvSpPr>
        <p:spPr>
          <a:xfrm>
            <a:off x="2" y="0"/>
            <a:ext cx="12191999"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13" name="Rectangle 12"/>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Audio File (Image)</a:t>
            </a:r>
          </a:p>
        </p:txBody>
      </p:sp>
      <p:grpSp>
        <p:nvGrpSpPr>
          <p:cNvPr id="5" name="Group 4"/>
          <p:cNvGrpSpPr/>
          <p:nvPr userDrawn="1"/>
        </p:nvGrpSpPr>
        <p:grpSpPr>
          <a:xfrm>
            <a:off x="4495800" y="1828800"/>
            <a:ext cx="3200400" cy="3200400"/>
            <a:chOff x="4495800" y="1828800"/>
            <a:chExt cx="3200400" cy="3200400"/>
          </a:xfrm>
        </p:grpSpPr>
        <p:sp>
          <p:nvSpPr>
            <p:cNvPr id="24" name="Oval 23"/>
            <p:cNvSpPr>
              <a:spLocks noChangeAspect="1"/>
            </p:cNvSpPr>
            <p:nvPr userDrawn="1"/>
          </p:nvSpPr>
          <p:spPr>
            <a:xfrm>
              <a:off x="4495800" y="1828800"/>
              <a:ext cx="3200400" cy="3200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25" name="Group 24"/>
            <p:cNvGrpSpPr/>
            <p:nvPr userDrawn="1"/>
          </p:nvGrpSpPr>
          <p:grpSpPr>
            <a:xfrm>
              <a:off x="5399405" y="2755615"/>
              <a:ext cx="1393189" cy="1346769"/>
              <a:chOff x="1339850" y="55563"/>
              <a:chExt cx="7670800" cy="7415212"/>
            </a:xfrm>
            <a:solidFill>
              <a:schemeClr val="tx1"/>
            </a:solidFill>
          </p:grpSpPr>
          <p:sp>
            <p:nvSpPr>
              <p:cNvPr id="26" name="Freeform 1"/>
              <p:cNvSpPr>
                <a:spLocks noChangeArrowheads="1"/>
              </p:cNvSpPr>
              <p:nvPr/>
            </p:nvSpPr>
            <p:spPr bwMode="auto">
              <a:xfrm>
                <a:off x="7372350" y="1582738"/>
                <a:ext cx="1638300" cy="4349750"/>
              </a:xfrm>
              <a:custGeom>
                <a:avLst/>
                <a:gdLst>
                  <a:gd name="T0" fmla="*/ 1568 w 4551"/>
                  <a:gd name="T1" fmla="*/ 339 h 12084"/>
                  <a:gd name="T2" fmla="*/ 1568 w 4551"/>
                  <a:gd name="T3" fmla="*/ 339 h 12084"/>
                  <a:gd name="T4" fmla="*/ 339 w 4551"/>
                  <a:gd name="T5" fmla="*/ 308 h 12084"/>
                  <a:gd name="T6" fmla="*/ 308 w 4551"/>
                  <a:gd name="T7" fmla="*/ 1538 h 12084"/>
                  <a:gd name="T8" fmla="*/ 308 w 4551"/>
                  <a:gd name="T9" fmla="*/ 10637 h 12084"/>
                  <a:gd name="T10" fmla="*/ 339 w 4551"/>
                  <a:gd name="T11" fmla="*/ 11837 h 12084"/>
                  <a:gd name="T12" fmla="*/ 923 w 4551"/>
                  <a:gd name="T13" fmla="*/ 12083 h 12084"/>
                  <a:gd name="T14" fmla="*/ 1538 w 4551"/>
                  <a:gd name="T15" fmla="*/ 11805 h 12084"/>
                  <a:gd name="T16" fmla="*/ 1568 w 4551"/>
                  <a:gd name="T17" fmla="*/ 339 h 1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1" h="12084">
                    <a:moveTo>
                      <a:pt x="1568" y="339"/>
                    </a:moveTo>
                    <a:lnTo>
                      <a:pt x="1568" y="339"/>
                    </a:lnTo>
                    <a:cubicBezTo>
                      <a:pt x="1260" y="0"/>
                      <a:pt x="708" y="0"/>
                      <a:pt x="339" y="308"/>
                    </a:cubicBezTo>
                    <a:cubicBezTo>
                      <a:pt x="0" y="615"/>
                      <a:pt x="0" y="1169"/>
                      <a:pt x="308" y="1538"/>
                    </a:cubicBezTo>
                    <a:cubicBezTo>
                      <a:pt x="2675" y="4028"/>
                      <a:pt x="2675" y="8085"/>
                      <a:pt x="308" y="10637"/>
                    </a:cubicBezTo>
                    <a:cubicBezTo>
                      <a:pt x="0" y="10976"/>
                      <a:pt x="0" y="11498"/>
                      <a:pt x="339" y="11837"/>
                    </a:cubicBezTo>
                    <a:cubicBezTo>
                      <a:pt x="523" y="12021"/>
                      <a:pt x="738" y="12083"/>
                      <a:pt x="923" y="12083"/>
                    </a:cubicBezTo>
                    <a:cubicBezTo>
                      <a:pt x="1138" y="12083"/>
                      <a:pt x="1353" y="11990"/>
                      <a:pt x="1538" y="11805"/>
                    </a:cubicBezTo>
                    <a:cubicBezTo>
                      <a:pt x="4550" y="8670"/>
                      <a:pt x="4550" y="3506"/>
                      <a:pt x="1568" y="33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
              <p:cNvSpPr>
                <a:spLocks noChangeArrowheads="1"/>
              </p:cNvSpPr>
              <p:nvPr/>
            </p:nvSpPr>
            <p:spPr bwMode="auto">
              <a:xfrm>
                <a:off x="6453188" y="2555875"/>
                <a:ext cx="1139825" cy="2390775"/>
              </a:xfrm>
              <a:custGeom>
                <a:avLst/>
                <a:gdLst>
                  <a:gd name="T0" fmla="*/ 1599 w 3168"/>
                  <a:gd name="T1" fmla="*/ 369 h 6641"/>
                  <a:gd name="T2" fmla="*/ 1599 w 3168"/>
                  <a:gd name="T3" fmla="*/ 369 h 6641"/>
                  <a:gd name="T4" fmla="*/ 369 w 3168"/>
                  <a:gd name="T5" fmla="*/ 308 h 6641"/>
                  <a:gd name="T6" fmla="*/ 308 w 3168"/>
                  <a:gd name="T7" fmla="*/ 1538 h 6641"/>
                  <a:gd name="T8" fmla="*/ 308 w 3168"/>
                  <a:gd name="T9" fmla="*/ 5195 h 6641"/>
                  <a:gd name="T10" fmla="*/ 369 w 3168"/>
                  <a:gd name="T11" fmla="*/ 6425 h 6641"/>
                  <a:gd name="T12" fmla="*/ 923 w 3168"/>
                  <a:gd name="T13" fmla="*/ 6640 h 6641"/>
                  <a:gd name="T14" fmla="*/ 1538 w 3168"/>
                  <a:gd name="T15" fmla="*/ 6394 h 6641"/>
                  <a:gd name="T16" fmla="*/ 1599 w 3168"/>
                  <a:gd name="T17" fmla="*/ 369 h 6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8" h="6641">
                    <a:moveTo>
                      <a:pt x="1599" y="369"/>
                    </a:moveTo>
                    <a:lnTo>
                      <a:pt x="1599" y="369"/>
                    </a:lnTo>
                    <a:cubicBezTo>
                      <a:pt x="1292" y="0"/>
                      <a:pt x="707" y="0"/>
                      <a:pt x="369" y="308"/>
                    </a:cubicBezTo>
                    <a:cubicBezTo>
                      <a:pt x="0" y="615"/>
                      <a:pt x="0" y="1199"/>
                      <a:pt x="308" y="1538"/>
                    </a:cubicBezTo>
                    <a:cubicBezTo>
                      <a:pt x="1292" y="2552"/>
                      <a:pt x="1292" y="4212"/>
                      <a:pt x="308" y="5195"/>
                    </a:cubicBezTo>
                    <a:cubicBezTo>
                      <a:pt x="0" y="5564"/>
                      <a:pt x="0" y="6087"/>
                      <a:pt x="369" y="6425"/>
                    </a:cubicBezTo>
                    <a:cubicBezTo>
                      <a:pt x="524" y="6609"/>
                      <a:pt x="769" y="6640"/>
                      <a:pt x="923" y="6640"/>
                    </a:cubicBezTo>
                    <a:cubicBezTo>
                      <a:pt x="1138" y="6640"/>
                      <a:pt x="1353" y="6548"/>
                      <a:pt x="1538" y="6394"/>
                    </a:cubicBezTo>
                    <a:cubicBezTo>
                      <a:pt x="3167" y="4734"/>
                      <a:pt x="3167" y="2029"/>
                      <a:pt x="1599" y="3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3"/>
              <p:cNvSpPr>
                <a:spLocks noChangeArrowheads="1"/>
              </p:cNvSpPr>
              <p:nvPr/>
            </p:nvSpPr>
            <p:spPr bwMode="auto">
              <a:xfrm>
                <a:off x="1339850" y="2058988"/>
                <a:ext cx="919163" cy="3441700"/>
              </a:xfrm>
              <a:custGeom>
                <a:avLst/>
                <a:gdLst>
                  <a:gd name="T0" fmla="*/ 2553 w 2554"/>
                  <a:gd name="T1" fmla="*/ 0 h 9561"/>
                  <a:gd name="T2" fmla="*/ 2553 w 2554"/>
                  <a:gd name="T3" fmla="*/ 0 h 9561"/>
                  <a:gd name="T4" fmla="*/ 892 w 2554"/>
                  <a:gd name="T5" fmla="*/ 0 h 9561"/>
                  <a:gd name="T6" fmla="*/ 0 w 2554"/>
                  <a:gd name="T7" fmla="*/ 860 h 9561"/>
                  <a:gd name="T8" fmla="*/ 0 w 2554"/>
                  <a:gd name="T9" fmla="*/ 8700 h 9561"/>
                  <a:gd name="T10" fmla="*/ 892 w 2554"/>
                  <a:gd name="T11" fmla="*/ 9560 h 9561"/>
                  <a:gd name="T12" fmla="*/ 2553 w 2554"/>
                  <a:gd name="T13" fmla="*/ 9560 h 9561"/>
                  <a:gd name="T14" fmla="*/ 2553 w 2554"/>
                  <a:gd name="T15" fmla="*/ 0 h 9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4" h="9561">
                    <a:moveTo>
                      <a:pt x="2553" y="0"/>
                    </a:moveTo>
                    <a:lnTo>
                      <a:pt x="2553" y="0"/>
                    </a:lnTo>
                    <a:cubicBezTo>
                      <a:pt x="892" y="0"/>
                      <a:pt x="892" y="0"/>
                      <a:pt x="892" y="0"/>
                    </a:cubicBezTo>
                    <a:cubicBezTo>
                      <a:pt x="400" y="0"/>
                      <a:pt x="0" y="368"/>
                      <a:pt x="0" y="860"/>
                    </a:cubicBezTo>
                    <a:cubicBezTo>
                      <a:pt x="0" y="8700"/>
                      <a:pt x="0" y="8700"/>
                      <a:pt x="0" y="8700"/>
                    </a:cubicBezTo>
                    <a:cubicBezTo>
                      <a:pt x="0" y="9161"/>
                      <a:pt x="400" y="9560"/>
                      <a:pt x="892" y="9560"/>
                    </a:cubicBezTo>
                    <a:cubicBezTo>
                      <a:pt x="2553" y="9560"/>
                      <a:pt x="2553" y="9560"/>
                      <a:pt x="2553" y="9560"/>
                    </a:cubicBezTo>
                    <a:lnTo>
                      <a:pt x="255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4"/>
              <p:cNvSpPr>
                <a:spLocks noChangeArrowheads="1"/>
              </p:cNvSpPr>
              <p:nvPr/>
            </p:nvSpPr>
            <p:spPr bwMode="auto">
              <a:xfrm>
                <a:off x="2867025" y="55563"/>
                <a:ext cx="3132138" cy="7415212"/>
              </a:xfrm>
              <a:custGeom>
                <a:avLst/>
                <a:gdLst>
                  <a:gd name="T0" fmla="*/ 8177 w 8701"/>
                  <a:gd name="T1" fmla="*/ 123 h 20599"/>
                  <a:gd name="T2" fmla="*/ 8177 w 8701"/>
                  <a:gd name="T3" fmla="*/ 123 h 20599"/>
                  <a:gd name="T4" fmla="*/ 7317 w 8701"/>
                  <a:gd name="T5" fmla="*/ 215 h 20599"/>
                  <a:gd name="T6" fmla="*/ 0 w 8701"/>
                  <a:gd name="T7" fmla="*/ 5565 h 20599"/>
                  <a:gd name="T8" fmla="*/ 0 w 8701"/>
                  <a:gd name="T9" fmla="*/ 15095 h 20599"/>
                  <a:gd name="T10" fmla="*/ 7317 w 8701"/>
                  <a:gd name="T11" fmla="*/ 20414 h 20599"/>
                  <a:gd name="T12" fmla="*/ 7839 w 8701"/>
                  <a:gd name="T13" fmla="*/ 20598 h 20599"/>
                  <a:gd name="T14" fmla="*/ 8208 w 8701"/>
                  <a:gd name="T15" fmla="*/ 20506 h 20599"/>
                  <a:gd name="T16" fmla="*/ 8700 w 8701"/>
                  <a:gd name="T17" fmla="*/ 19768 h 20599"/>
                  <a:gd name="T18" fmla="*/ 8700 w 8701"/>
                  <a:gd name="T19" fmla="*/ 922 h 20599"/>
                  <a:gd name="T20" fmla="*/ 8177 w 8701"/>
                  <a:gd name="T21" fmla="*/ 123 h 20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01" h="20599">
                    <a:moveTo>
                      <a:pt x="8177" y="123"/>
                    </a:moveTo>
                    <a:lnTo>
                      <a:pt x="8177" y="123"/>
                    </a:lnTo>
                    <a:cubicBezTo>
                      <a:pt x="7869" y="0"/>
                      <a:pt x="7563" y="0"/>
                      <a:pt x="7317" y="215"/>
                    </a:cubicBezTo>
                    <a:cubicBezTo>
                      <a:pt x="0" y="5565"/>
                      <a:pt x="0" y="5565"/>
                      <a:pt x="0" y="5565"/>
                    </a:cubicBezTo>
                    <a:cubicBezTo>
                      <a:pt x="0" y="15095"/>
                      <a:pt x="0" y="15095"/>
                      <a:pt x="0" y="15095"/>
                    </a:cubicBezTo>
                    <a:cubicBezTo>
                      <a:pt x="7317" y="20414"/>
                      <a:pt x="7317" y="20414"/>
                      <a:pt x="7317" y="20414"/>
                    </a:cubicBezTo>
                    <a:cubicBezTo>
                      <a:pt x="7440" y="20537"/>
                      <a:pt x="7624" y="20598"/>
                      <a:pt x="7839" y="20598"/>
                    </a:cubicBezTo>
                    <a:cubicBezTo>
                      <a:pt x="7962" y="20598"/>
                      <a:pt x="8085" y="20537"/>
                      <a:pt x="8208" y="20506"/>
                    </a:cubicBezTo>
                    <a:cubicBezTo>
                      <a:pt x="8516" y="20383"/>
                      <a:pt x="8700" y="20075"/>
                      <a:pt x="8700" y="19768"/>
                    </a:cubicBezTo>
                    <a:cubicBezTo>
                      <a:pt x="8700" y="922"/>
                      <a:pt x="8700" y="922"/>
                      <a:pt x="8700" y="922"/>
                    </a:cubicBezTo>
                    <a:cubicBezTo>
                      <a:pt x="8669" y="584"/>
                      <a:pt x="8454" y="276"/>
                      <a:pt x="817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cxnSp>
        <p:nvCxnSpPr>
          <p:cNvPr id="31" name="Straight Connector 30"/>
          <p:cNvCxnSpPr/>
          <p:nvPr userDrawn="1"/>
        </p:nvCxnSpPr>
        <p:spPr>
          <a:xfrm>
            <a:off x="10879891" y="6427735"/>
            <a:ext cx="0" cy="193238"/>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383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Media Fi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13" name="Rectangle 12"/>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Video File</a:t>
            </a:r>
          </a:p>
        </p:txBody>
      </p:sp>
      <p:sp>
        <p:nvSpPr>
          <p:cNvPr id="24" name="Rectangle 23"/>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Click icon to browse</a:t>
            </a:r>
            <a:r>
              <a:rPr lang="en-US" sz="1000" baseline="0"/>
              <a:t> to desired file.</a:t>
            </a:r>
          </a:p>
          <a:p>
            <a:pPr marL="228600" indent="-228600">
              <a:spcAft>
                <a:spcPts val="600"/>
              </a:spcAft>
              <a:buFont typeface="+mj-lt"/>
              <a:buAutoNum type="arabicPeriod"/>
            </a:pPr>
            <a:r>
              <a:rPr lang="en-US" sz="1000" baseline="0"/>
              <a:t>To play video without needing to mouse over and activate video, delete automatic trigger animation and replace with ”Play” animation on automatic or on click.</a:t>
            </a:r>
            <a:endParaRPr lang="en-US" sz="1000"/>
          </a:p>
        </p:txBody>
      </p:sp>
      <p:grpSp>
        <p:nvGrpSpPr>
          <p:cNvPr id="39" name="Group 38"/>
          <p:cNvGrpSpPr/>
          <p:nvPr userDrawn="1"/>
        </p:nvGrpSpPr>
        <p:grpSpPr>
          <a:xfrm>
            <a:off x="2604237" y="497879"/>
            <a:ext cx="6983527" cy="5933031"/>
            <a:chOff x="3591030" y="1737935"/>
            <a:chExt cx="5040205" cy="4282034"/>
          </a:xfrm>
          <a:solidFill>
            <a:srgbClr val="4F758B"/>
          </a:solidFill>
        </p:grpSpPr>
        <p:grpSp>
          <p:nvGrpSpPr>
            <p:cNvPr id="40" name="Group 23"/>
            <p:cNvGrpSpPr/>
            <p:nvPr/>
          </p:nvGrpSpPr>
          <p:grpSpPr>
            <a:xfrm>
              <a:off x="3591030" y="1737935"/>
              <a:ext cx="5040205" cy="4282034"/>
              <a:chOff x="3479800" y="2286000"/>
              <a:chExt cx="598488" cy="509588"/>
            </a:xfrm>
            <a:grpFill/>
          </p:grpSpPr>
          <p:sp>
            <p:nvSpPr>
              <p:cNvPr id="44" name="AutoShape 1"/>
              <p:cNvSpPr>
                <a:spLocks/>
              </p:cNvSpPr>
              <p:nvPr/>
            </p:nvSpPr>
            <p:spPr bwMode="auto">
              <a:xfrm>
                <a:off x="3695700" y="2743200"/>
                <a:ext cx="157163" cy="31750"/>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ubicBezTo>
                      <a:pt x="21600" y="0"/>
                      <a:pt x="0" y="0"/>
                      <a:pt x="0" y="0"/>
                    </a:cubicBezTo>
                    <a:close/>
                    <a:moveTo>
                      <a:pt x="0" y="0"/>
                    </a:moveTo>
                  </a:path>
                </a:pathLst>
              </a:custGeom>
              <a:grpFill/>
              <a:ln w="12700" cap="flat">
                <a:noFill/>
                <a:miter lim="800000"/>
                <a:headEnd type="none" w="med" len="med"/>
                <a:tailEnd type="none" w="med" len="med"/>
              </a:ln>
            </p:spPr>
            <p:txBody>
              <a:bodyPr lIns="0" tIns="0" rIns="0" bIns="0">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A5C"/>
                  </a:solidFill>
                  <a:effectLst/>
                  <a:uLnTx/>
                  <a:uFillTx/>
                </a:endParaRPr>
              </a:p>
            </p:txBody>
          </p:sp>
          <p:sp>
            <p:nvSpPr>
              <p:cNvPr id="45" name="AutoShape 2"/>
              <p:cNvSpPr>
                <a:spLocks/>
              </p:cNvSpPr>
              <p:nvPr/>
            </p:nvSpPr>
            <p:spPr bwMode="auto">
              <a:xfrm>
                <a:off x="3479800" y="2286000"/>
                <a:ext cx="598488" cy="439738"/>
              </a:xfrm>
              <a:custGeom>
                <a:avLst/>
                <a:gdLst>
                  <a:gd name="T0" fmla="*/ 10800 w 21600"/>
                  <a:gd name="T1" fmla="*/ 10800 h 21600"/>
                </a:gdLst>
                <a:ahLst/>
                <a:cxnLst>
                  <a:cxn ang="0">
                    <a:pos x="T0" y="T1"/>
                  </a:cxn>
                </a:cxnLst>
                <a:rect l="0" t="0" r="r" b="b"/>
                <a:pathLst>
                  <a:path w="21600" h="21600">
                    <a:moveTo>
                      <a:pt x="20261" y="16883"/>
                    </a:moveTo>
                    <a:lnTo>
                      <a:pt x="1336" y="16883"/>
                    </a:lnTo>
                    <a:lnTo>
                      <a:pt x="1336" y="1780"/>
                    </a:lnTo>
                    <a:lnTo>
                      <a:pt x="20261" y="1780"/>
                    </a:lnTo>
                    <a:cubicBezTo>
                      <a:pt x="20261" y="1780"/>
                      <a:pt x="20261" y="16883"/>
                      <a:pt x="20261" y="16883"/>
                    </a:cubicBezTo>
                    <a:close/>
                    <a:moveTo>
                      <a:pt x="21062" y="0"/>
                    </a:moveTo>
                    <a:lnTo>
                      <a:pt x="539" y="0"/>
                    </a:lnTo>
                    <a:cubicBezTo>
                      <a:pt x="240" y="0"/>
                      <a:pt x="0" y="330"/>
                      <a:pt x="0" y="740"/>
                    </a:cubicBezTo>
                    <a:lnTo>
                      <a:pt x="0" y="20862"/>
                    </a:lnTo>
                    <a:cubicBezTo>
                      <a:pt x="0" y="21270"/>
                      <a:pt x="240" y="21600"/>
                      <a:pt x="539" y="21600"/>
                    </a:cubicBezTo>
                    <a:lnTo>
                      <a:pt x="21062" y="21600"/>
                    </a:lnTo>
                    <a:cubicBezTo>
                      <a:pt x="21359" y="21600"/>
                      <a:pt x="21600" y="21270"/>
                      <a:pt x="21600" y="20862"/>
                    </a:cubicBezTo>
                    <a:lnTo>
                      <a:pt x="21600" y="740"/>
                    </a:lnTo>
                    <a:cubicBezTo>
                      <a:pt x="21600" y="330"/>
                      <a:pt x="21359" y="0"/>
                      <a:pt x="21062" y="0"/>
                    </a:cubicBezTo>
                    <a:close/>
                    <a:moveTo>
                      <a:pt x="21062" y="0"/>
                    </a:moveTo>
                  </a:path>
                </a:pathLst>
              </a:custGeom>
              <a:grpFill/>
              <a:ln w="12700" cap="flat">
                <a:noFill/>
                <a:miter lim="800000"/>
                <a:headEnd type="none" w="med" len="med"/>
                <a:tailEnd type="none" w="med" len="med"/>
              </a:ln>
            </p:spPr>
            <p:txBody>
              <a:bodyPr lIns="0" tIns="0" rIns="0" bIns="0">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A5C"/>
                  </a:solidFill>
                  <a:effectLst/>
                  <a:uLnTx/>
                  <a:uFillTx/>
                </a:endParaRPr>
              </a:p>
            </p:txBody>
          </p:sp>
          <p:sp>
            <p:nvSpPr>
              <p:cNvPr id="46" name="AutoShape 3"/>
              <p:cNvSpPr>
                <a:spLocks/>
              </p:cNvSpPr>
              <p:nvPr/>
            </p:nvSpPr>
            <p:spPr bwMode="auto">
              <a:xfrm>
                <a:off x="3644900" y="2781300"/>
                <a:ext cx="255588" cy="14288"/>
              </a:xfrm>
              <a:custGeom>
                <a:avLst/>
                <a:gdLst>
                  <a:gd name="T0" fmla="*/ 10800 w 21600"/>
                  <a:gd name="T1" fmla="*/ 10800 h 21600"/>
                </a:gdLst>
                <a:ahLst/>
                <a:cxnLst>
                  <a:cxn ang="0">
                    <a:pos x="T0" y="T1"/>
                  </a:cxn>
                </a:cxnLst>
                <a:rect l="0" t="0" r="r" b="b"/>
                <a:pathLst>
                  <a:path w="21600" h="21600">
                    <a:moveTo>
                      <a:pt x="20692" y="0"/>
                    </a:moveTo>
                    <a:lnTo>
                      <a:pt x="908" y="0"/>
                    </a:lnTo>
                    <a:cubicBezTo>
                      <a:pt x="406" y="0"/>
                      <a:pt x="0" y="7057"/>
                      <a:pt x="0" y="15722"/>
                    </a:cubicBezTo>
                    <a:lnTo>
                      <a:pt x="0" y="21600"/>
                    </a:lnTo>
                    <a:lnTo>
                      <a:pt x="21600" y="21600"/>
                    </a:lnTo>
                    <a:lnTo>
                      <a:pt x="21600" y="15722"/>
                    </a:lnTo>
                    <a:cubicBezTo>
                      <a:pt x="21600" y="7057"/>
                      <a:pt x="21193" y="0"/>
                      <a:pt x="20692" y="0"/>
                    </a:cubicBezTo>
                    <a:close/>
                    <a:moveTo>
                      <a:pt x="20692" y="0"/>
                    </a:moveTo>
                  </a:path>
                </a:pathLst>
              </a:custGeom>
              <a:grpFill/>
              <a:ln w="12700" cap="flat">
                <a:noFill/>
                <a:miter lim="800000"/>
                <a:headEnd type="none" w="med" len="med"/>
                <a:tailEnd type="none" w="med" len="med"/>
              </a:ln>
            </p:spPr>
            <p:txBody>
              <a:bodyPr lIns="0" tIns="0" rIns="0" bIns="0">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A5C"/>
                  </a:solidFill>
                  <a:effectLst/>
                  <a:uLnTx/>
                  <a:uFillTx/>
                </a:endParaRPr>
              </a:p>
            </p:txBody>
          </p:sp>
        </p:grpSp>
        <p:grpSp>
          <p:nvGrpSpPr>
            <p:cNvPr id="41" name="Gruppieren 46"/>
            <p:cNvGrpSpPr/>
            <p:nvPr/>
          </p:nvGrpSpPr>
          <p:grpSpPr>
            <a:xfrm>
              <a:off x="5788358" y="4752411"/>
              <a:ext cx="538594" cy="538594"/>
              <a:chOff x="5206900" y="5301208"/>
              <a:chExt cx="720000" cy="720000"/>
            </a:xfrm>
            <a:grpFill/>
          </p:grpSpPr>
          <p:sp>
            <p:nvSpPr>
              <p:cNvPr id="42" name="Ellipse 556"/>
              <p:cNvSpPr/>
              <p:nvPr/>
            </p:nvSpPr>
            <p:spPr bwMode="gray">
              <a:xfrm rot="5400000">
                <a:off x="5206900" y="5301208"/>
                <a:ext cx="720000" cy="720000"/>
              </a:xfrm>
              <a:prstGeom prst="ellipse">
                <a:avLst/>
              </a:prstGeom>
              <a:solidFill>
                <a:srgbClr val="273B45"/>
              </a:soli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733" descr="© INSCALE GmbH, 21.06.2010"/>
              <p:cNvSpPr>
                <a:spLocks noChangeAspect="1"/>
              </p:cNvSpPr>
              <p:nvPr/>
            </p:nvSpPr>
            <p:spPr bwMode="auto">
              <a:xfrm>
                <a:off x="5447199" y="5481027"/>
                <a:ext cx="287337" cy="360362"/>
              </a:xfrm>
              <a:custGeom>
                <a:avLst/>
                <a:gdLst>
                  <a:gd name="T0" fmla="*/ 45 w 46"/>
                  <a:gd name="T1" fmla="*/ 27 h 58"/>
                  <a:gd name="T2" fmla="*/ 4 w 46"/>
                  <a:gd name="T3" fmla="*/ 0 h 58"/>
                  <a:gd name="T4" fmla="*/ 4 w 46"/>
                  <a:gd name="T5" fmla="*/ 0 h 58"/>
                  <a:gd name="T6" fmla="*/ 0 w 46"/>
                  <a:gd name="T7" fmla="*/ 3 h 58"/>
                  <a:gd name="T8" fmla="*/ 0 w 46"/>
                  <a:gd name="T9" fmla="*/ 55 h 58"/>
                  <a:gd name="T10" fmla="*/ 4 w 46"/>
                  <a:gd name="T11" fmla="*/ 58 h 58"/>
                  <a:gd name="T12" fmla="*/ 4 w 46"/>
                  <a:gd name="T13" fmla="*/ 58 h 58"/>
                  <a:gd name="T14" fmla="*/ 45 w 46"/>
                  <a:gd name="T15" fmla="*/ 32 h 58"/>
                  <a:gd name="T16" fmla="*/ 45 w 46"/>
                  <a:gd name="T17"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45" y="27"/>
                    </a:moveTo>
                    <a:cubicBezTo>
                      <a:pt x="4" y="0"/>
                      <a:pt x="4" y="0"/>
                      <a:pt x="4" y="0"/>
                    </a:cubicBezTo>
                    <a:cubicBezTo>
                      <a:pt x="4" y="0"/>
                      <a:pt x="4" y="0"/>
                      <a:pt x="4" y="0"/>
                    </a:cubicBezTo>
                    <a:cubicBezTo>
                      <a:pt x="1" y="0"/>
                      <a:pt x="0" y="1"/>
                      <a:pt x="0" y="3"/>
                    </a:cubicBezTo>
                    <a:cubicBezTo>
                      <a:pt x="0" y="55"/>
                      <a:pt x="0" y="55"/>
                      <a:pt x="0" y="55"/>
                    </a:cubicBezTo>
                    <a:cubicBezTo>
                      <a:pt x="0" y="56"/>
                      <a:pt x="1" y="58"/>
                      <a:pt x="4" y="58"/>
                    </a:cubicBezTo>
                    <a:cubicBezTo>
                      <a:pt x="4" y="58"/>
                      <a:pt x="4" y="58"/>
                      <a:pt x="4" y="58"/>
                    </a:cubicBezTo>
                    <a:cubicBezTo>
                      <a:pt x="45" y="32"/>
                      <a:pt x="45" y="32"/>
                      <a:pt x="45" y="32"/>
                    </a:cubicBezTo>
                    <a:cubicBezTo>
                      <a:pt x="46" y="30"/>
                      <a:pt x="46" y="28"/>
                      <a:pt x="45" y="2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grpSp>
      <p:sp>
        <p:nvSpPr>
          <p:cNvPr id="47" name="Media Placeholder 22"/>
          <p:cNvSpPr txBox="1">
            <a:spLocks/>
          </p:cNvSpPr>
          <p:nvPr userDrawn="1"/>
        </p:nvSpPr>
        <p:spPr>
          <a:xfrm>
            <a:off x="3003363" y="915054"/>
            <a:ext cx="6185274" cy="3592860"/>
          </a:xfrm>
          <a:prstGeom prst="rect">
            <a:avLst/>
          </a:prstGeom>
          <a:solidFill>
            <a:srgbClr val="000000"/>
          </a:solidFill>
        </p:spPr>
        <p:txBody>
          <a:bodyPr vert="horz" lIns="182880" tIns="182880" rIns="0" bIns="0" rtlCol="0">
            <a:noAutofit/>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9850" marR="0" lvl="0" indent="-57150" algn="l" defTabSz="457200" rtl="0" eaLnBrk="1" fontAlgn="auto" latinLnBrk="0" hangingPunct="1">
              <a:lnSpc>
                <a:spcPct val="100000"/>
              </a:lnSpc>
              <a:spcBef>
                <a:spcPts val="400"/>
              </a:spcBef>
              <a:spcAft>
                <a:spcPts val="600"/>
              </a:spcAft>
              <a:buClrTx/>
              <a:buSzPct val="25000"/>
              <a:buFont typeface=".AppleSystemUIFont" charset="-120"/>
              <a:buChar char=" "/>
              <a:tabLst/>
              <a:defRPr/>
            </a:pPr>
            <a:r>
              <a:rPr kumimoji="0" lang="en-US" sz="2000" b="0" i="0" u="none" strike="noStrike" kern="1200" cap="none" spc="0" normalizeH="0" baseline="0" noProof="0">
                <a:ln>
                  <a:noFill/>
                </a:ln>
                <a:solidFill>
                  <a:schemeClr val="tx1"/>
                </a:solidFill>
                <a:effectLst/>
                <a:uLnTx/>
                <a:uFillTx/>
                <a:latin typeface="Arial"/>
                <a:ea typeface="+mn-ea"/>
                <a:cs typeface="+mn-cs"/>
              </a:rPr>
              <a:t>Video</a:t>
            </a:r>
          </a:p>
        </p:txBody>
      </p:sp>
      <p:grpSp>
        <p:nvGrpSpPr>
          <p:cNvPr id="51" name="Group 50"/>
          <p:cNvGrpSpPr>
            <a:grpSpLocks noChangeAspect="1"/>
          </p:cNvGrpSpPr>
          <p:nvPr userDrawn="1"/>
        </p:nvGrpSpPr>
        <p:grpSpPr>
          <a:xfrm>
            <a:off x="14208931" y="843418"/>
            <a:ext cx="233337" cy="225045"/>
            <a:chOff x="366713" y="2336800"/>
            <a:chExt cx="1608137" cy="1550988"/>
          </a:xfrm>
          <a:solidFill>
            <a:srgbClr val="FFFFFF"/>
          </a:solidFill>
        </p:grpSpPr>
        <p:sp>
          <p:nvSpPr>
            <p:cNvPr id="52"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A5C"/>
                </a:solidFill>
                <a:effectLst/>
                <a:uLnTx/>
                <a:uFillTx/>
              </a:endParaRPr>
            </a:p>
          </p:txBody>
        </p:sp>
        <p:sp>
          <p:nvSpPr>
            <p:cNvPr id="53"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A5C"/>
                </a:solidFill>
                <a:effectLst/>
                <a:uLnTx/>
                <a:uFillTx/>
              </a:endParaRPr>
            </a:p>
          </p:txBody>
        </p:sp>
      </p:grpSp>
    </p:spTree>
    <p:extLst>
      <p:ext uri="{BB962C8B-B14F-4D97-AF65-F5344CB8AC3E}">
        <p14:creationId xmlns:p14="http://schemas.microsoft.com/office/powerpoint/2010/main" val="88079928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Media File (Full Screen)">
    <p:spTree>
      <p:nvGrpSpPr>
        <p:cNvPr id="1" name=""/>
        <p:cNvGrpSpPr/>
        <p:nvPr/>
      </p:nvGrpSpPr>
      <p:grpSpPr>
        <a:xfrm>
          <a:off x="0" y="0"/>
          <a:ext cx="0" cy="0"/>
          <a:chOff x="0" y="0"/>
          <a:chExt cx="0" cy="0"/>
        </a:xfrm>
      </p:grpSpPr>
      <p:sp>
        <p:nvSpPr>
          <p:cNvPr id="6" name="Media Placeholder 22"/>
          <p:cNvSpPr>
            <a:spLocks noGrp="1"/>
          </p:cNvSpPr>
          <p:nvPr>
            <p:ph type="media" sz="quarter" idx="13" hasCustomPrompt="1"/>
          </p:nvPr>
        </p:nvSpPr>
        <p:spPr>
          <a:xfrm>
            <a:off x="0" y="0"/>
            <a:ext cx="12192000" cy="6858000"/>
          </a:xfrm>
          <a:solidFill>
            <a:srgbClr val="000000"/>
          </a:solidFill>
        </p:spPr>
        <p:txBody>
          <a:bodyPr lIns="182880" tIns="182880" rIns="182880"/>
          <a:lstStyle/>
          <a:p>
            <a:r>
              <a:rPr lang="en-US"/>
              <a:t>Full Screen Video</a:t>
            </a: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Video File (Full Screen)</a:t>
            </a:r>
          </a:p>
        </p:txBody>
      </p:sp>
      <p:sp>
        <p:nvSpPr>
          <p:cNvPr id="8" name="Rectangle 7"/>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Click icon to browse</a:t>
            </a:r>
            <a:r>
              <a:rPr lang="en-US" sz="1000" baseline="0"/>
              <a:t> to desired file.</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1000" baseline="0"/>
              <a:t>To play video without needing to mouse over and activate video, delete automatic trigger animation and replace with ”Play” animation on automatic or on click.</a:t>
            </a:r>
            <a:endParaRPr lang="en-US" sz="1000"/>
          </a:p>
        </p:txBody>
      </p:sp>
      <p:grpSp>
        <p:nvGrpSpPr>
          <p:cNvPr id="12" name="Group 11"/>
          <p:cNvGrpSpPr>
            <a:grpSpLocks noChangeAspect="1"/>
          </p:cNvGrpSpPr>
          <p:nvPr userDrawn="1"/>
        </p:nvGrpSpPr>
        <p:grpSpPr>
          <a:xfrm>
            <a:off x="14208931" y="843418"/>
            <a:ext cx="233337" cy="225045"/>
            <a:chOff x="366713" y="2336800"/>
            <a:chExt cx="1608137" cy="1550988"/>
          </a:xfrm>
          <a:solidFill>
            <a:srgbClr val="FFFFFF"/>
          </a:solidFill>
        </p:grpSpPr>
        <p:sp>
          <p:nvSpPr>
            <p:cNvPr id="1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A5C"/>
                </a:solidFill>
                <a:effectLst/>
                <a:uLnTx/>
                <a:uFillTx/>
              </a:endParaRPr>
            </a:p>
          </p:txBody>
        </p:sp>
        <p:sp>
          <p:nvSpPr>
            <p:cNvPr id="1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A5C"/>
                </a:solidFill>
                <a:effectLst/>
                <a:uLnTx/>
                <a:uFillTx/>
              </a:endParaRPr>
            </a:p>
          </p:txBody>
        </p:sp>
      </p:grpSp>
    </p:spTree>
    <p:extLst>
      <p:ext uri="{BB962C8B-B14F-4D97-AF65-F5344CB8AC3E}">
        <p14:creationId xmlns:p14="http://schemas.microsoft.com/office/powerpoint/2010/main" val="191756037"/>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6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BRAND BUMPER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08322910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Rectangle 1"/>
          <p:cNvSpPr/>
          <p:nvPr userDrawn="1"/>
        </p:nvSpPr>
        <p:spPr>
          <a:xfrm>
            <a:off x="10024533" y="6112936"/>
            <a:ext cx="2167467" cy="74506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603504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a:t>
            </a:r>
          </a:p>
        </p:txBody>
      </p:sp>
      <p:sp>
        <p:nvSpPr>
          <p:cNvPr id="6" name="Rectangle 5"/>
          <p:cNvSpPr/>
          <p:nvPr userDrawn="1"/>
        </p:nvSpPr>
        <p:spPr>
          <a:xfrm>
            <a:off x="1326150" y="6035040"/>
            <a:ext cx="9539705"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548" y="1569720"/>
            <a:ext cx="6604904" cy="3718562"/>
          </a:xfrm>
          <a:prstGeom prst="rect">
            <a:avLst/>
          </a:prstGeom>
        </p:spPr>
      </p:pic>
    </p:spTree>
    <p:extLst>
      <p:ext uri="{BB962C8B-B14F-4D97-AF65-F5344CB8AC3E}">
        <p14:creationId xmlns:p14="http://schemas.microsoft.com/office/powerpoint/2010/main" val="143273198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Logo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(Blue)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548" y="1569720"/>
            <a:ext cx="6604904" cy="3718562"/>
          </a:xfrm>
          <a:prstGeom prst="rect">
            <a:avLst/>
          </a:prstGeom>
        </p:spPr>
      </p:pic>
    </p:spTree>
    <p:extLst>
      <p:ext uri="{BB962C8B-B14F-4D97-AF65-F5344CB8AC3E}">
        <p14:creationId xmlns:p14="http://schemas.microsoft.com/office/powerpoint/2010/main" val="1793190049"/>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Logo (Image)">
    <p:spTree>
      <p:nvGrpSpPr>
        <p:cNvPr id="1" name=""/>
        <p:cNvGrpSpPr/>
        <p:nvPr/>
      </p:nvGrpSpPr>
      <p:grpSpPr>
        <a:xfrm>
          <a:off x="0" y="0"/>
          <a:ext cx="0" cy="0"/>
          <a:chOff x="0" y="0"/>
          <a:chExt cx="0" cy="0"/>
        </a:xfrm>
      </p:grpSpPr>
      <p:pic>
        <p:nvPicPr>
          <p:cNvPr id="8"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9" name="Rectangle 8"/>
          <p:cNvSpPr/>
          <p:nvPr userDrawn="1"/>
        </p:nvSpPr>
        <p:spPr>
          <a:xfrm>
            <a:off x="2" y="0"/>
            <a:ext cx="12191999"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(Image)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3548" y="1569720"/>
            <a:ext cx="6604904" cy="3718562"/>
          </a:xfrm>
          <a:prstGeom prst="rect">
            <a:avLst/>
          </a:prstGeom>
        </p:spPr>
      </p:pic>
      <p:sp>
        <p:nvSpPr>
          <p:cNvPr id="16"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164453415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Logo (Image Blue)">
    <p:spTree>
      <p:nvGrpSpPr>
        <p:cNvPr id="1" name=""/>
        <p:cNvGrpSpPr/>
        <p:nvPr/>
      </p:nvGrpSpPr>
      <p:grpSpPr>
        <a:xfrm>
          <a:off x="0" y="0"/>
          <a:ext cx="0" cy="0"/>
          <a:chOff x="0" y="0"/>
          <a:chExt cx="0" cy="0"/>
        </a:xfrm>
      </p:grpSpPr>
      <p:pic>
        <p:nvPicPr>
          <p:cNvPr id="8"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(Image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3548" y="1569720"/>
            <a:ext cx="6604904" cy="3718562"/>
          </a:xfrm>
          <a:prstGeom prst="rect">
            <a:avLst/>
          </a:prstGeom>
        </p:spPr>
      </p:pic>
      <p:sp>
        <p:nvSpPr>
          <p:cNvPr id="15"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1154629998"/>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Questions">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a:t>
            </a:r>
          </a:p>
        </p:txBody>
      </p:sp>
      <p:sp>
        <p:nvSpPr>
          <p:cNvPr id="14" name="TextBox 13"/>
          <p:cNvSpPr txBox="1"/>
          <p:nvPr userDrawn="1"/>
        </p:nvSpPr>
        <p:spPr>
          <a:xfrm>
            <a:off x="5172674" y="4212403"/>
            <a:ext cx="1846659"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Questions</a:t>
            </a:r>
          </a:p>
        </p:txBody>
      </p:sp>
      <p:grpSp>
        <p:nvGrpSpPr>
          <p:cNvPr id="24" name="Group 23"/>
          <p:cNvGrpSpPr>
            <a:grpSpLocks noChangeAspect="1"/>
          </p:cNvGrpSpPr>
          <p:nvPr userDrawn="1"/>
        </p:nvGrpSpPr>
        <p:grpSpPr>
          <a:xfrm>
            <a:off x="5256607" y="1427033"/>
            <a:ext cx="1678787" cy="2453965"/>
            <a:chOff x="2911475" y="1220788"/>
            <a:chExt cx="3486150" cy="5095875"/>
          </a:xfrm>
          <a:solidFill>
            <a:schemeClr val="tx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130284530"/>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Contact</a:t>
            </a:r>
          </a:p>
        </p:txBody>
      </p:sp>
      <p:sp>
        <p:nvSpPr>
          <p:cNvPr id="29" name="Text Placeholder 3"/>
          <p:cNvSpPr>
            <a:spLocks noGrp="1"/>
          </p:cNvSpPr>
          <p:nvPr>
            <p:ph type="body" sz="quarter" idx="10" hasCustomPrompt="1"/>
          </p:nvPr>
        </p:nvSpPr>
        <p:spPr>
          <a:xfrm>
            <a:off x="6101612" y="480179"/>
            <a:ext cx="5485781" cy="1390926"/>
          </a:xfrm>
        </p:spPr>
        <p:txBody>
          <a:bodyPr anchor="ctr"/>
          <a:lstStyle>
            <a:lvl1pPr algn="ctr">
              <a:defRPr sz="2000" baseline="0"/>
            </a:lvl1pPr>
          </a:lstStyle>
          <a:p>
            <a:pPr lvl="0"/>
            <a:r>
              <a:rPr lang="en-US"/>
              <a:t>Click to add text</a:t>
            </a:r>
          </a:p>
        </p:txBody>
      </p:sp>
      <p:sp>
        <p:nvSpPr>
          <p:cNvPr id="30" name="Text Placeholder 3"/>
          <p:cNvSpPr>
            <a:spLocks noGrp="1"/>
          </p:cNvSpPr>
          <p:nvPr>
            <p:ph type="body" sz="quarter" idx="11" hasCustomPrompt="1"/>
          </p:nvPr>
        </p:nvSpPr>
        <p:spPr>
          <a:xfrm>
            <a:off x="6096285" y="1988717"/>
            <a:ext cx="5491107" cy="1390926"/>
          </a:xfrm>
        </p:spPr>
        <p:txBody>
          <a:bodyPr anchor="ctr"/>
          <a:lstStyle>
            <a:lvl1pPr algn="ctr">
              <a:defRPr sz="2000"/>
            </a:lvl1pPr>
          </a:lstStyle>
          <a:p>
            <a:pPr lvl="0"/>
            <a:r>
              <a:rPr lang="en-US"/>
              <a:t>Click to add text</a:t>
            </a:r>
          </a:p>
        </p:txBody>
      </p:sp>
      <p:sp>
        <p:nvSpPr>
          <p:cNvPr id="31" name="Text Placeholder 3"/>
          <p:cNvSpPr>
            <a:spLocks noGrp="1"/>
          </p:cNvSpPr>
          <p:nvPr>
            <p:ph type="body" sz="quarter" idx="12" hasCustomPrompt="1"/>
          </p:nvPr>
        </p:nvSpPr>
        <p:spPr>
          <a:xfrm>
            <a:off x="6096285" y="3497255"/>
            <a:ext cx="5491107" cy="1390926"/>
          </a:xfrm>
        </p:spPr>
        <p:txBody>
          <a:bodyPr anchor="ctr"/>
          <a:lstStyle>
            <a:lvl1pPr algn="ctr">
              <a:defRPr sz="2000"/>
            </a:lvl1pPr>
          </a:lstStyle>
          <a:p>
            <a:pPr lvl="0"/>
            <a:r>
              <a:rPr lang="en-US"/>
              <a:t>Click to add text</a:t>
            </a:r>
          </a:p>
        </p:txBody>
      </p:sp>
      <p:sp>
        <p:nvSpPr>
          <p:cNvPr id="32" name="Text Placeholder 3"/>
          <p:cNvSpPr>
            <a:spLocks noGrp="1"/>
          </p:cNvSpPr>
          <p:nvPr>
            <p:ph type="body" sz="quarter" idx="13" hasCustomPrompt="1"/>
          </p:nvPr>
        </p:nvSpPr>
        <p:spPr>
          <a:xfrm>
            <a:off x="6096285" y="5005793"/>
            <a:ext cx="5491107" cy="1390926"/>
          </a:xfrm>
        </p:spPr>
        <p:txBody>
          <a:bodyPr anchor="ctr"/>
          <a:lstStyle>
            <a:lvl1pPr algn="ctr">
              <a:defRPr sz="2000"/>
            </a:lvl1pPr>
          </a:lstStyle>
          <a:p>
            <a:pPr lvl="0"/>
            <a:r>
              <a:rPr lang="en-US"/>
              <a:t>Click to add text</a:t>
            </a:r>
          </a:p>
        </p:txBody>
      </p:sp>
      <p:cxnSp>
        <p:nvCxnSpPr>
          <p:cNvPr id="33" name="Straight Connector 32"/>
          <p:cNvCxnSpPr/>
          <p:nvPr userDrawn="1"/>
        </p:nvCxnSpPr>
        <p:spPr>
          <a:xfrm>
            <a:off x="6100992" y="1929911"/>
            <a:ext cx="5486400"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100992" y="3438449"/>
            <a:ext cx="5486400"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100992" y="4946987"/>
            <a:ext cx="5486400"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1906672" y="4212403"/>
            <a:ext cx="2282676"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Get in touch</a:t>
            </a:r>
          </a:p>
        </p:txBody>
      </p:sp>
      <p:grpSp>
        <p:nvGrpSpPr>
          <p:cNvPr id="19" name="Group 18"/>
          <p:cNvGrpSpPr>
            <a:grpSpLocks noChangeAspect="1"/>
          </p:cNvGrpSpPr>
          <p:nvPr userDrawn="1"/>
        </p:nvGrpSpPr>
        <p:grpSpPr>
          <a:xfrm>
            <a:off x="2367103" y="1427033"/>
            <a:ext cx="1678787" cy="2453965"/>
            <a:chOff x="2911475" y="1220788"/>
            <a:chExt cx="3486150" cy="5095875"/>
          </a:xfrm>
          <a:solidFill>
            <a:schemeClr val="tx1"/>
          </a:solidFill>
        </p:grpSpPr>
        <p:sp>
          <p:nvSpPr>
            <p:cNvPr id="20"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1"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2"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194448628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46"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3" name="Rectangle 12"/>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2032001" y="5652328"/>
            <a:ext cx="8125015" cy="502914"/>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userDrawn="1"/>
        </p:nvSpPr>
        <p:spPr>
          <a:xfrm>
            <a:off x="0" y="5335272"/>
            <a:ext cx="12192000" cy="941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a:t>
            </a:r>
          </a:p>
        </p:txBody>
      </p:sp>
      <p:sp>
        <p:nvSpPr>
          <p:cNvPr id="2" name="Title 1"/>
          <p:cNvSpPr>
            <a:spLocks noGrp="1"/>
          </p:cNvSpPr>
          <p:nvPr>
            <p:ph type="title" hasCustomPrompt="1"/>
          </p:nvPr>
        </p:nvSpPr>
        <p:spPr>
          <a:xfrm>
            <a:off x="2032001" y="2508933"/>
            <a:ext cx="8125015" cy="2506821"/>
          </a:xfrm>
        </p:spPr>
        <p:txBody>
          <a:bodyPr anchor="t"/>
          <a:lstStyle>
            <a:lvl1pPr algn="l">
              <a:lnSpc>
                <a:spcPts val="5160"/>
              </a:lnSpc>
              <a:defRPr sz="4800" b="0" cap="none" baseline="0"/>
            </a:lvl1pPr>
          </a:lstStyle>
          <a:p>
            <a:r>
              <a:rPr lang="en-US"/>
              <a:t>Click to Master title style</a:t>
            </a: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grpSp>
        <p:nvGrpSpPr>
          <p:cNvPr id="21" name="Group 20"/>
          <p:cNvGrpSpPr/>
          <p:nvPr userDrawn="1"/>
        </p:nvGrpSpPr>
        <p:grpSpPr>
          <a:xfrm>
            <a:off x="1020844" y="2098146"/>
            <a:ext cx="905434" cy="1323516"/>
            <a:chOff x="2911475" y="1220788"/>
            <a:chExt cx="3486150" cy="5095875"/>
          </a:xfrm>
          <a:solidFill>
            <a:schemeClr val="accent1"/>
          </a:solidFill>
        </p:grpSpPr>
        <p:sp>
          <p:nvSpPr>
            <p:cNvPr id="2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94686068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CSP)">
    <p:spTree>
      <p:nvGrpSpPr>
        <p:cNvPr id="1" name=""/>
        <p:cNvGrpSpPr/>
        <p:nvPr/>
      </p:nvGrpSpPr>
      <p:grpSpPr>
        <a:xfrm>
          <a:off x="0" y="0"/>
          <a:ext cx="0" cy="0"/>
          <a:chOff x="0" y="0"/>
          <a:chExt cx="0" cy="0"/>
        </a:xfrm>
      </p:grpSpPr>
      <p:pic>
        <p:nvPicPr>
          <p:cNvPr id="17" name="Picture 1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(PCSP)</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chemeClr val="accent6">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PCSP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330" y="80682"/>
            <a:ext cx="1951908" cy="1098924"/>
          </a:xfrm>
          <a:prstGeom prst="rect">
            <a:avLst/>
          </a:prstGeom>
        </p:spPr>
      </p:pic>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act (Blue)">
    <p:spTree>
      <p:nvGrpSpPr>
        <p:cNvPr id="1" name=""/>
        <p:cNvGrpSpPr/>
        <p:nvPr/>
      </p:nvGrpSpPr>
      <p:grpSpPr>
        <a:xfrm>
          <a:off x="0" y="0"/>
          <a:ext cx="0" cy="0"/>
          <a:chOff x="0" y="0"/>
          <a:chExt cx="0" cy="0"/>
        </a:xfrm>
      </p:grpSpPr>
      <p:sp>
        <p:nvSpPr>
          <p:cNvPr id="19" name="Rectangle 18"/>
          <p:cNvSpPr/>
          <p:nvPr userDrawn="1"/>
        </p:nvSpPr>
        <p:spPr>
          <a:xfrm>
            <a:off x="2"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Contact (Blue)</a:t>
            </a:r>
          </a:p>
        </p:txBody>
      </p:sp>
      <p:sp>
        <p:nvSpPr>
          <p:cNvPr id="20" name="Text Placeholder 3"/>
          <p:cNvSpPr>
            <a:spLocks noGrp="1"/>
          </p:cNvSpPr>
          <p:nvPr>
            <p:ph type="body" sz="quarter" idx="10" hasCustomPrompt="1"/>
          </p:nvPr>
        </p:nvSpPr>
        <p:spPr>
          <a:xfrm>
            <a:off x="6101612" y="480179"/>
            <a:ext cx="5485781" cy="1390926"/>
          </a:xfrm>
        </p:spPr>
        <p:txBody>
          <a:bodyPr anchor="ctr"/>
          <a:lstStyle>
            <a:lvl1pPr algn="ctr">
              <a:defRPr sz="2000" baseline="0">
                <a:solidFill>
                  <a:schemeClr val="tx1"/>
                </a:solidFill>
              </a:defRPr>
            </a:lvl1pPr>
          </a:lstStyle>
          <a:p>
            <a:pPr lvl="0"/>
            <a:r>
              <a:rPr lang="en-US"/>
              <a:t>Click to add text</a:t>
            </a:r>
          </a:p>
        </p:txBody>
      </p:sp>
      <p:sp>
        <p:nvSpPr>
          <p:cNvPr id="21" name="Text Placeholder 3"/>
          <p:cNvSpPr>
            <a:spLocks noGrp="1"/>
          </p:cNvSpPr>
          <p:nvPr>
            <p:ph type="body" sz="quarter" idx="11" hasCustomPrompt="1"/>
          </p:nvPr>
        </p:nvSpPr>
        <p:spPr>
          <a:xfrm>
            <a:off x="6096285" y="1988717"/>
            <a:ext cx="5491107" cy="1390926"/>
          </a:xfrm>
        </p:spPr>
        <p:txBody>
          <a:bodyPr anchor="ctr"/>
          <a:lstStyle>
            <a:lvl1pPr algn="ctr">
              <a:defRPr sz="2000">
                <a:solidFill>
                  <a:schemeClr val="tx1"/>
                </a:solidFill>
              </a:defRPr>
            </a:lvl1pPr>
          </a:lstStyle>
          <a:p>
            <a:pPr lvl="0"/>
            <a:r>
              <a:rPr lang="en-US"/>
              <a:t>Click to add text</a:t>
            </a:r>
          </a:p>
        </p:txBody>
      </p:sp>
      <p:sp>
        <p:nvSpPr>
          <p:cNvPr id="22" name="Text Placeholder 3"/>
          <p:cNvSpPr>
            <a:spLocks noGrp="1"/>
          </p:cNvSpPr>
          <p:nvPr>
            <p:ph type="body" sz="quarter" idx="12" hasCustomPrompt="1"/>
          </p:nvPr>
        </p:nvSpPr>
        <p:spPr>
          <a:xfrm>
            <a:off x="6096285" y="3497255"/>
            <a:ext cx="5491107" cy="1390926"/>
          </a:xfrm>
        </p:spPr>
        <p:txBody>
          <a:bodyPr anchor="ctr"/>
          <a:lstStyle>
            <a:lvl1pPr algn="ctr">
              <a:defRPr sz="2000">
                <a:solidFill>
                  <a:schemeClr val="tx1"/>
                </a:solidFill>
              </a:defRPr>
            </a:lvl1pPr>
          </a:lstStyle>
          <a:p>
            <a:pPr lvl="0"/>
            <a:r>
              <a:rPr lang="en-US"/>
              <a:t>Click to add text</a:t>
            </a:r>
          </a:p>
        </p:txBody>
      </p:sp>
      <p:sp>
        <p:nvSpPr>
          <p:cNvPr id="25" name="Text Placeholder 3"/>
          <p:cNvSpPr>
            <a:spLocks noGrp="1"/>
          </p:cNvSpPr>
          <p:nvPr>
            <p:ph type="body" sz="quarter" idx="13" hasCustomPrompt="1"/>
          </p:nvPr>
        </p:nvSpPr>
        <p:spPr>
          <a:xfrm>
            <a:off x="6096285" y="5005793"/>
            <a:ext cx="5491107" cy="1390926"/>
          </a:xfrm>
        </p:spPr>
        <p:txBody>
          <a:bodyPr anchor="ctr"/>
          <a:lstStyle>
            <a:lvl1pPr algn="ctr">
              <a:defRPr sz="2000">
                <a:solidFill>
                  <a:schemeClr val="tx1"/>
                </a:solidFill>
              </a:defRPr>
            </a:lvl1pPr>
          </a:lstStyle>
          <a:p>
            <a:pPr lvl="0"/>
            <a:r>
              <a:rPr lang="en-US"/>
              <a:t>Click to add text</a:t>
            </a:r>
          </a:p>
        </p:txBody>
      </p:sp>
      <p:cxnSp>
        <p:nvCxnSpPr>
          <p:cNvPr id="28" name="Straight Connector 27"/>
          <p:cNvCxnSpPr/>
          <p:nvPr userDrawn="1"/>
        </p:nvCxnSpPr>
        <p:spPr>
          <a:xfrm>
            <a:off x="6100992" y="1929911"/>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6100992" y="3438449"/>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6100992" y="4946987"/>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1906671" y="4212403"/>
            <a:ext cx="2282676"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Get in touch</a:t>
            </a:r>
          </a:p>
        </p:txBody>
      </p:sp>
      <p:grpSp>
        <p:nvGrpSpPr>
          <p:cNvPr id="16" name="Group 15"/>
          <p:cNvGrpSpPr>
            <a:grpSpLocks noChangeAspect="1"/>
          </p:cNvGrpSpPr>
          <p:nvPr userDrawn="1"/>
        </p:nvGrpSpPr>
        <p:grpSpPr>
          <a:xfrm>
            <a:off x="2367103" y="1427033"/>
            <a:ext cx="1678787" cy="2453965"/>
            <a:chOff x="2911475" y="1220788"/>
            <a:chExt cx="3486150" cy="5095875"/>
          </a:xfrm>
          <a:solidFill>
            <a:schemeClr val="tx1"/>
          </a:solidFill>
        </p:grpSpPr>
        <p:sp>
          <p:nvSpPr>
            <p:cNvPr id="17"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31"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32"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1872787388"/>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Questions (Blue)">
    <p:spTree>
      <p:nvGrpSpPr>
        <p:cNvPr id="1" name=""/>
        <p:cNvGrpSpPr/>
        <p:nvPr/>
      </p:nvGrpSpPr>
      <p:grpSpPr>
        <a:xfrm>
          <a:off x="0" y="0"/>
          <a:ext cx="0" cy="0"/>
          <a:chOff x="0" y="0"/>
          <a:chExt cx="0" cy="0"/>
        </a:xfrm>
      </p:grpSpPr>
      <p:sp>
        <p:nvSpPr>
          <p:cNvPr id="14" name="Rectangle 13"/>
          <p:cNvSpPr/>
          <p:nvPr userDrawn="1"/>
        </p:nvSpPr>
        <p:spPr>
          <a:xfrm>
            <a:off x="2"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 (Blue)</a:t>
            </a:r>
          </a:p>
        </p:txBody>
      </p:sp>
      <p:sp>
        <p:nvSpPr>
          <p:cNvPr id="15" name="TextBox 14"/>
          <p:cNvSpPr txBox="1"/>
          <p:nvPr userDrawn="1"/>
        </p:nvSpPr>
        <p:spPr>
          <a:xfrm>
            <a:off x="5172674" y="4212403"/>
            <a:ext cx="1846659"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Questions</a:t>
            </a:r>
          </a:p>
        </p:txBody>
      </p:sp>
      <p:grpSp>
        <p:nvGrpSpPr>
          <p:cNvPr id="10" name="Group 9"/>
          <p:cNvGrpSpPr>
            <a:grpSpLocks noChangeAspect="1"/>
          </p:cNvGrpSpPr>
          <p:nvPr userDrawn="1"/>
        </p:nvGrpSpPr>
        <p:grpSpPr>
          <a:xfrm>
            <a:off x="5256607" y="1427033"/>
            <a:ext cx="1678787" cy="2453965"/>
            <a:chOff x="2911475" y="1220788"/>
            <a:chExt cx="3486150" cy="5095875"/>
          </a:xfrm>
          <a:solidFill>
            <a:schemeClr val="tx1"/>
          </a:solidFill>
        </p:grpSpPr>
        <p:sp>
          <p:nvSpPr>
            <p:cNvPr id="11"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12"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13"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1460155042"/>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603504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a:t>
            </a:r>
          </a:p>
        </p:txBody>
      </p:sp>
      <p:sp>
        <p:nvSpPr>
          <p:cNvPr id="2" name="Rectangle 1"/>
          <p:cNvSpPr/>
          <p:nvPr userDrawn="1"/>
        </p:nvSpPr>
        <p:spPr>
          <a:xfrm>
            <a:off x="1326150" y="6035040"/>
            <a:ext cx="9539705"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Box 5"/>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1"/>
                </a:solidFill>
                <a:latin typeface="Times New Roman" charset="0"/>
                <a:ea typeface="Times New Roman" charset="0"/>
                <a:cs typeface="Times New Roman" charset="0"/>
              </a:rPr>
              <a:t>Thank you</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550" y="1569722"/>
            <a:ext cx="6604902" cy="3718558"/>
          </a:xfrm>
          <a:prstGeom prst="rect">
            <a:avLst/>
          </a:prstGeom>
        </p:spPr>
      </p:pic>
    </p:spTree>
    <p:extLst>
      <p:ext uri="{BB962C8B-B14F-4D97-AF65-F5344CB8AC3E}">
        <p14:creationId xmlns:p14="http://schemas.microsoft.com/office/powerpoint/2010/main" val="1225723550"/>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Thank You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(Blue)</a:t>
            </a:r>
          </a:p>
        </p:txBody>
      </p:sp>
      <p:sp>
        <p:nvSpPr>
          <p:cNvPr id="8" name="TextBox 7"/>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1"/>
                </a:solidFill>
                <a:latin typeface="Times New Roman" charset="0"/>
                <a:ea typeface="Times New Roman" charset="0"/>
                <a:cs typeface="Times New Roman" charset="0"/>
              </a:rPr>
              <a:t>Thank you</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550" y="1569722"/>
            <a:ext cx="6604902" cy="3718558"/>
          </a:xfrm>
          <a:prstGeom prst="rect">
            <a:avLst/>
          </a:prstGeom>
        </p:spPr>
      </p:pic>
    </p:spTree>
    <p:extLst>
      <p:ext uri="{BB962C8B-B14F-4D97-AF65-F5344CB8AC3E}">
        <p14:creationId xmlns:p14="http://schemas.microsoft.com/office/powerpoint/2010/main" val="1378662242"/>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Thank You (Image)">
    <p:spTree>
      <p:nvGrpSpPr>
        <p:cNvPr id="1" name=""/>
        <p:cNvGrpSpPr/>
        <p:nvPr/>
      </p:nvGrpSpPr>
      <p:grpSpPr>
        <a:xfrm>
          <a:off x="0" y="0"/>
          <a:ext cx="0" cy="0"/>
          <a:chOff x="0" y="0"/>
          <a:chExt cx="0" cy="0"/>
        </a:xfrm>
      </p:grpSpPr>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12" name="Rectangle 11"/>
          <p:cNvSpPr/>
          <p:nvPr userDrawn="1"/>
        </p:nvSpPr>
        <p:spPr>
          <a:xfrm>
            <a:off x="0" y="0"/>
            <a:ext cx="12192000"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(Image)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4" name="TextBox 13"/>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1"/>
                </a:solidFill>
                <a:latin typeface="Times New Roman" charset="0"/>
                <a:ea typeface="Times New Roman" charset="0"/>
                <a:cs typeface="Times New Roman" charset="0"/>
              </a:rPr>
              <a:t>Thank you</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3550" y="1569722"/>
            <a:ext cx="6604902" cy="3718558"/>
          </a:xfrm>
          <a:prstGeom prst="rect">
            <a:avLst/>
          </a:prstGeom>
        </p:spPr>
      </p:pic>
      <p:sp>
        <p:nvSpPr>
          <p:cNvPr id="18"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1952446151"/>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Thank You (Image Blue)">
    <p:spTree>
      <p:nvGrpSpPr>
        <p:cNvPr id="1" name=""/>
        <p:cNvGrpSpPr/>
        <p:nvPr/>
      </p:nvGrpSpPr>
      <p:grpSpPr>
        <a:xfrm>
          <a:off x="0" y="0"/>
          <a:ext cx="0" cy="0"/>
          <a:chOff x="0" y="0"/>
          <a:chExt cx="0" cy="0"/>
        </a:xfrm>
      </p:grpSpPr>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(Image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1" name="TextBox 10"/>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1"/>
                </a:solidFill>
                <a:latin typeface="Times New Roman" charset="0"/>
                <a:ea typeface="Times New Roman" charset="0"/>
                <a:cs typeface="Times New Roman" charset="0"/>
              </a:rPr>
              <a:t>Thank you</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3550" y="1569722"/>
            <a:ext cx="6604902" cy="3718558"/>
          </a:xfrm>
          <a:prstGeom prst="rect">
            <a:avLst/>
          </a:prstGeom>
        </p:spPr>
      </p:pic>
      <p:sp>
        <p:nvSpPr>
          <p:cNvPr id="16"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367602743"/>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8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HAND OUT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566762810"/>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HO) Title and Content ">
    <p:spTree>
      <p:nvGrpSpPr>
        <p:cNvPr id="1" name=""/>
        <p:cNvGrpSpPr/>
        <p:nvPr/>
      </p:nvGrpSpPr>
      <p:grpSpPr>
        <a:xfrm>
          <a:off x="0" y="0"/>
          <a:ext cx="0" cy="0"/>
          <a:chOff x="0" y="0"/>
          <a:chExt cx="0" cy="0"/>
        </a:xfrm>
      </p:grpSpPr>
      <p:sp>
        <p:nvSpPr>
          <p:cNvPr id="9" name="Rectangle 8"/>
          <p:cNvSpPr/>
          <p:nvPr userDrawn="1"/>
        </p:nvSpPr>
        <p:spPr>
          <a:xfrm>
            <a:off x="10582656" y="0"/>
            <a:ext cx="1609344" cy="609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2057400"/>
            <a:ext cx="11582403" cy="4114800"/>
          </a:xfrm>
        </p:spPr>
        <p:txBody>
          <a:bodyPr numCol="3" spcCol="457200"/>
          <a:lstStyle>
            <a:lvl1pPr>
              <a:defRPr sz="1000" b="0">
                <a:solidFill>
                  <a:schemeClr val="tx1"/>
                </a:solidFill>
              </a:defRPr>
            </a:lvl1pPr>
            <a:lvl2pPr marL="631825" indent="-174625">
              <a:tabLst/>
              <a:defRPr sz="1000"/>
            </a:lvl2pPr>
            <a:lvl3pPr marL="1089025" indent="-174625">
              <a:tabLst/>
              <a:defRPr sz="1000"/>
            </a:lvl3pPr>
            <a:lvl4pPr marL="1546225" indent="-174625">
              <a:tabLst/>
              <a:defRPr sz="1000"/>
            </a:lvl4pPr>
            <a:lvl5pPr marL="2003425" indent="-174625">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1" name="Rectangle 10"/>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Title and Content</a:t>
            </a:r>
          </a:p>
        </p:txBody>
      </p:sp>
      <p:sp>
        <p:nvSpPr>
          <p:cNvPr id="7" name="Date Placeholder 6"/>
          <p:cNvSpPr>
            <a:spLocks noGrp="1"/>
          </p:cNvSpPr>
          <p:nvPr>
            <p:ph type="dt" sz="half" idx="14"/>
          </p:nvPr>
        </p:nvSpPr>
        <p:spPr/>
        <p:txBody>
          <a:bodyPr/>
          <a:lstStyle/>
          <a:p>
            <a:endParaRPr lang="en-US"/>
          </a:p>
        </p:txBody>
      </p:sp>
      <p:sp>
        <p:nvSpPr>
          <p:cNvPr id="8" name="Footer Placeholder 7"/>
          <p:cNvSpPr>
            <a:spLocks noGrp="1"/>
          </p:cNvSpPr>
          <p:nvPr>
            <p:ph type="ftr" sz="quarter" idx="15"/>
          </p:nvPr>
        </p:nvSpPr>
        <p:spPr/>
        <p:txBody>
          <a:bodyPr/>
          <a:lstStyle/>
          <a:p>
            <a:endParaRPr lang="en-US"/>
          </a:p>
        </p:txBody>
      </p:sp>
      <p:sp>
        <p:nvSpPr>
          <p:cNvPr id="12" name="Slide Number Placeholder 11"/>
          <p:cNvSpPr>
            <a:spLocks noGrp="1"/>
          </p:cNvSpPr>
          <p:nvPr>
            <p:ph type="sldNum" sz="quarter" idx="16"/>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229159132"/>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HO) 2 Column Text">
    <p:spTree>
      <p:nvGrpSpPr>
        <p:cNvPr id="1" name=""/>
        <p:cNvGrpSpPr/>
        <p:nvPr/>
      </p:nvGrpSpPr>
      <p:grpSpPr>
        <a:xfrm>
          <a:off x="0" y="0"/>
          <a:ext cx="0" cy="0"/>
          <a:chOff x="0" y="0"/>
          <a:chExt cx="0" cy="0"/>
        </a:xfrm>
      </p:grpSpPr>
      <p:sp>
        <p:nvSpPr>
          <p:cNvPr id="13" name="Rectangle 12"/>
          <p:cNvSpPr/>
          <p:nvPr userDrawn="1"/>
        </p:nvSpPr>
        <p:spPr>
          <a:xfrm>
            <a:off x="10582656" y="0"/>
            <a:ext cx="1609344" cy="609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3"/>
          </p:nvPr>
        </p:nvSpPr>
        <p:spPr>
          <a:xfrm>
            <a:off x="304800" y="2075067"/>
            <a:ext cx="3454400" cy="4097135"/>
          </a:xfrm>
        </p:spPr>
        <p:txBody>
          <a:bodyPr anchor="t"/>
          <a:lstStyle>
            <a:lvl1pPr>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8" name="Content Placeholder 2"/>
          <p:cNvSpPr>
            <a:spLocks noGrp="1"/>
          </p:cNvSpPr>
          <p:nvPr>
            <p:ph idx="1"/>
          </p:nvPr>
        </p:nvSpPr>
        <p:spPr>
          <a:xfrm>
            <a:off x="4368801" y="2075064"/>
            <a:ext cx="7518399" cy="4097136"/>
          </a:xfrm>
        </p:spPr>
        <p:txBody>
          <a:bodyPr numCol="2" spcCol="457200"/>
          <a:lstStyle>
            <a:lvl1pPr>
              <a:defRPr sz="1000" b="0">
                <a:solidFill>
                  <a:schemeClr val="tx1"/>
                </a:solidFill>
              </a:defRPr>
            </a:lvl1pPr>
            <a:lvl2pPr marL="631825" indent="-174625">
              <a:tabLst/>
              <a:defRPr sz="1000"/>
            </a:lvl2pPr>
            <a:lvl3pPr marL="1085850" indent="-171450">
              <a:tabLst/>
              <a:defRPr sz="1000"/>
            </a:lvl3pPr>
            <a:lvl4pPr marL="1546225" indent="-174625">
              <a:tabLst/>
              <a:defRPr sz="1000"/>
            </a:lvl4pPr>
            <a:lvl5pPr marL="2003425" indent="-174625">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2 Column Text</a:t>
            </a:r>
          </a:p>
        </p:txBody>
      </p:sp>
      <p:sp>
        <p:nvSpPr>
          <p:cNvPr id="3" name="Date Placeholder 2"/>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072140037"/>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HO) Content + Text">
    <p:spTree>
      <p:nvGrpSpPr>
        <p:cNvPr id="1" name=""/>
        <p:cNvGrpSpPr/>
        <p:nvPr/>
      </p:nvGrpSpPr>
      <p:grpSpPr>
        <a:xfrm>
          <a:off x="0" y="0"/>
          <a:ext cx="0" cy="0"/>
          <a:chOff x="0" y="0"/>
          <a:chExt cx="0" cy="0"/>
        </a:xfrm>
      </p:grpSpPr>
      <p:sp>
        <p:nvSpPr>
          <p:cNvPr id="13" name="Rectangle 12"/>
          <p:cNvSpPr/>
          <p:nvPr userDrawn="1"/>
        </p:nvSpPr>
        <p:spPr>
          <a:xfrm>
            <a:off x="10582656" y="0"/>
            <a:ext cx="1609344" cy="609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8423389" y="2057400"/>
            <a:ext cx="3463808" cy="4114800"/>
          </a:xfrm>
        </p:spPr>
        <p:txBody>
          <a:bodyPr numCol="1" spcCol="457200"/>
          <a:lstStyle>
            <a:lvl1pPr>
              <a:defRPr sz="1000" b="0">
                <a:solidFill>
                  <a:schemeClr val="tx1"/>
                </a:solidFill>
              </a:defRPr>
            </a:lvl1pPr>
            <a:lvl2pPr marL="630238" indent="-173038">
              <a:tabLst/>
              <a:defRPr sz="1000"/>
            </a:lvl2pPr>
            <a:lvl3pPr marL="1087438" indent="-173038">
              <a:tabLst/>
              <a:defRPr sz="1000"/>
            </a:lvl3pPr>
            <a:lvl4pPr marL="1546225" indent="-174625">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5"/>
          </p:nvPr>
        </p:nvSpPr>
        <p:spPr>
          <a:xfrm>
            <a:off x="304799" y="2057400"/>
            <a:ext cx="7512424" cy="4114800"/>
          </a:xfrm>
        </p:spPr>
        <p:txBody>
          <a:bodyPr numCol="2" spcCol="457200"/>
          <a:lstStyle>
            <a:lvl1pPr>
              <a:spcBef>
                <a:spcPts val="600"/>
              </a:spcBef>
              <a:spcAft>
                <a:spcPts val="264"/>
              </a:spcAft>
              <a:defRPr sz="1000" b="0">
                <a:solidFill>
                  <a:schemeClr val="tx1"/>
                </a:solidFill>
              </a:defRPr>
            </a:lvl1pPr>
            <a:lvl2pPr marL="628650" indent="-171450">
              <a:tabLst/>
              <a:defRPr sz="1000"/>
            </a:lvl2pPr>
            <a:lvl3pPr marL="1089025" indent="-174625">
              <a:tabLst/>
              <a:defRPr sz="1000"/>
            </a:lvl3pPr>
            <a:lvl4pPr marL="1549400" indent="-17780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 Text</a:t>
            </a:r>
          </a:p>
        </p:txBody>
      </p:sp>
      <p:sp>
        <p:nvSpPr>
          <p:cNvPr id="3" name="Date Placeholder 2"/>
          <p:cNvSpPr>
            <a:spLocks noGrp="1"/>
          </p:cNvSpPr>
          <p:nvPr>
            <p:ph type="dt" sz="half" idx="16"/>
          </p:nvPr>
        </p:nvSpPr>
        <p:spPr/>
        <p:txBody>
          <a:bodyPr/>
          <a:lstStyle/>
          <a:p>
            <a:endParaRPr lang="en-US"/>
          </a:p>
        </p:txBody>
      </p:sp>
      <p:sp>
        <p:nvSpPr>
          <p:cNvPr id="7" name="Footer Placeholder 6"/>
          <p:cNvSpPr>
            <a:spLocks noGrp="1"/>
          </p:cNvSpPr>
          <p:nvPr>
            <p:ph type="ftr" sz="quarter" idx="17"/>
          </p:nvPr>
        </p:nvSpPr>
        <p:spPr/>
        <p:txBody>
          <a:bodyPr/>
          <a:lstStyle/>
          <a:p>
            <a:endParaRPr lang="en-US"/>
          </a:p>
        </p:txBody>
      </p:sp>
      <p:sp>
        <p:nvSpPr>
          <p:cNvPr id="8" name="Slide Number Placeholder 7"/>
          <p:cNvSpPr>
            <a:spLocks noGrp="1"/>
          </p:cNvSpPr>
          <p:nvPr>
            <p:ph type="sldNum" sz="quarter" idx="18"/>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0031415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NCQA Academy)">
    <p:spTree>
      <p:nvGrpSpPr>
        <p:cNvPr id="1" name=""/>
        <p:cNvGrpSpPr/>
        <p:nvPr/>
      </p:nvGrpSpPr>
      <p:grpSpPr>
        <a:xfrm>
          <a:off x="0" y="0"/>
          <a:ext cx="0" cy="0"/>
          <a:chOff x="0" y="0"/>
          <a:chExt cx="0" cy="0"/>
        </a:xfrm>
      </p:grpSpPr>
      <p:pic>
        <p:nvPicPr>
          <p:cNvPr id="19" name="Picture 1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(NCQA</a:t>
            </a:r>
            <a:r>
              <a:rPr lang="en-US" sz="1100" baseline="0"/>
              <a:t> Academy</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6" name="Rectangle 15"/>
          <p:cNvSpPr/>
          <p:nvPr userDrawn="1"/>
        </p:nvSpPr>
        <p:spPr>
          <a:xfrm>
            <a:off x="1"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2"/>
            <a:ext cx="12192000" cy="3429001"/>
          </a:xfrm>
          <a:prstGeom prst="rect">
            <a:avLst/>
          </a:prstGeom>
          <a:solidFill>
            <a:srgbClr val="00927E">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rgbClr val="0092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1" y="3818966"/>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Academy title</a:t>
            </a:r>
          </a:p>
        </p:txBody>
      </p:sp>
      <p:sp>
        <p:nvSpPr>
          <p:cNvPr id="22" name="Subtitle 2"/>
          <p:cNvSpPr>
            <a:spLocks noGrp="1"/>
          </p:cNvSpPr>
          <p:nvPr>
            <p:ph type="subTitle" idx="1" hasCustomPrompt="1"/>
          </p:nvPr>
        </p:nvSpPr>
        <p:spPr>
          <a:xfrm>
            <a:off x="627531"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7266" y="139699"/>
            <a:ext cx="1758186" cy="919351"/>
          </a:xfrm>
          <a:prstGeom prst="rect">
            <a:avLst/>
          </a:prstGeom>
        </p:spPr>
      </p:pic>
      <p:sp>
        <p:nvSpPr>
          <p:cNvPr id="18"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HO) Content, Image, Quote (Square)">
    <p:spTree>
      <p:nvGrpSpPr>
        <p:cNvPr id="1" name=""/>
        <p:cNvGrpSpPr/>
        <p:nvPr/>
      </p:nvGrpSpPr>
      <p:grpSpPr>
        <a:xfrm>
          <a:off x="0" y="0"/>
          <a:ext cx="0" cy="0"/>
          <a:chOff x="0" y="0"/>
          <a:chExt cx="0" cy="0"/>
        </a:xfrm>
      </p:grpSpPr>
      <p:sp>
        <p:nvSpPr>
          <p:cNvPr id="10" name="Picture Placeholder 3"/>
          <p:cNvSpPr>
            <a:spLocks noGrp="1"/>
          </p:cNvSpPr>
          <p:nvPr>
            <p:ph type="pic" sz="quarter" idx="18"/>
          </p:nvPr>
        </p:nvSpPr>
        <p:spPr>
          <a:xfrm>
            <a:off x="8423391" y="1962369"/>
            <a:ext cx="3463807" cy="2596182"/>
          </a:xfrm>
          <a:prstGeom prst="rect">
            <a:avLst/>
          </a:prstGeom>
        </p:spPr>
        <p:txBody>
          <a:bodyPr/>
          <a:lstStyle>
            <a:lvl1pPr>
              <a:defRPr sz="1000"/>
            </a:lvl1pPr>
          </a:lstStyle>
          <a:p>
            <a:endParaRPr lang="en-US"/>
          </a:p>
        </p:txBody>
      </p:sp>
      <p:sp>
        <p:nvSpPr>
          <p:cNvPr id="3" name="Title 2"/>
          <p:cNvSpPr>
            <a:spLocks noGrp="1"/>
          </p:cNvSpPr>
          <p:nvPr>
            <p:ph type="title"/>
          </p:nvPr>
        </p:nvSpPr>
        <p:spPr/>
        <p:txBody>
          <a:bodyPr/>
          <a:lstStyle/>
          <a:p>
            <a:r>
              <a:rPr lang="en-US"/>
              <a:t>Click to edit Master title style</a:t>
            </a:r>
          </a:p>
        </p:txBody>
      </p:sp>
      <p:sp>
        <p:nvSpPr>
          <p:cNvPr id="17" name="Text Placeholder 56"/>
          <p:cNvSpPr>
            <a:spLocks noGrp="1"/>
          </p:cNvSpPr>
          <p:nvPr>
            <p:ph type="body" sz="quarter" idx="14" hasCustomPrompt="1"/>
          </p:nvPr>
        </p:nvSpPr>
        <p:spPr>
          <a:xfrm>
            <a:off x="8423391" y="4799445"/>
            <a:ext cx="3463807" cy="1402866"/>
          </a:xfrm>
          <a:noFill/>
        </p:spPr>
        <p:txBody>
          <a:bodyPr lIns="0" tIns="0" rIns="0" bIns="0" anchor="ctr"/>
          <a:lstStyle>
            <a:lvl1pPr algn="ctr">
              <a:defRPr sz="1800" b="0" i="1" cap="none" baseline="0">
                <a:solidFill>
                  <a:schemeClr val="tx1"/>
                </a:solidFill>
                <a:latin typeface="Times New Roman"/>
                <a:cs typeface="Times New Roman"/>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pull quote</a:t>
            </a:r>
          </a:p>
        </p:txBody>
      </p:sp>
      <p:sp>
        <p:nvSpPr>
          <p:cNvPr id="21" name="Content Placeholder 2"/>
          <p:cNvSpPr>
            <a:spLocks noGrp="1"/>
          </p:cNvSpPr>
          <p:nvPr>
            <p:ph idx="1"/>
          </p:nvPr>
        </p:nvSpPr>
        <p:spPr>
          <a:xfrm>
            <a:off x="304801"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3" name="Rectangle 12"/>
          <p:cNvSpPr/>
          <p:nvPr userDrawn="1"/>
        </p:nvSpPr>
        <p:spPr>
          <a:xfrm>
            <a:off x="12801600" y="0"/>
            <a:ext cx="3048000" cy="777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Quote (Square)</a:t>
            </a:r>
          </a:p>
        </p:txBody>
      </p:sp>
      <p:sp>
        <p:nvSpPr>
          <p:cNvPr id="2" name="Date Placeholder 1"/>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881460003"/>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HO) Content, Image, Chart (Squ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idx="1"/>
          </p:nvPr>
        </p:nvSpPr>
        <p:spPr>
          <a:xfrm>
            <a:off x="304801"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5850" indent="-171450">
              <a:tabLst/>
              <a:defRPr sz="1000"/>
            </a:lvl3pPr>
            <a:lvl4pPr marL="1546225" indent="-174625">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8"/>
          <p:cNvSpPr>
            <a:spLocks noGrp="1"/>
          </p:cNvSpPr>
          <p:nvPr>
            <p:ph sz="quarter" idx="15"/>
          </p:nvPr>
        </p:nvSpPr>
        <p:spPr>
          <a:xfrm>
            <a:off x="8423389" y="4799446"/>
            <a:ext cx="3463808" cy="1379380"/>
          </a:xfrm>
        </p:spPr>
        <p:txBody>
          <a:bodyPr/>
          <a:lstStyle>
            <a:lvl1pPr>
              <a:defRPr sz="1000"/>
            </a:lvl1pPr>
            <a:lvl2pPr marL="628650" indent="-171450">
              <a:tabLst/>
              <a:defRPr sz="1000"/>
            </a:lvl2pPr>
            <a:lvl3pPr marL="1085850" indent="-171450">
              <a:tabLst/>
              <a:defRPr sz="1000"/>
            </a:lvl3pPr>
            <a:lvl4pPr marL="1543050" indent="-17145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49" name="Picture Placeholder 3"/>
          <p:cNvSpPr>
            <a:spLocks noGrp="1"/>
          </p:cNvSpPr>
          <p:nvPr>
            <p:ph type="pic" sz="quarter" idx="18"/>
          </p:nvPr>
        </p:nvSpPr>
        <p:spPr>
          <a:xfrm>
            <a:off x="8423391" y="1962369"/>
            <a:ext cx="3463807" cy="2596182"/>
          </a:xfrm>
          <a:prstGeom prst="rect">
            <a:avLst/>
          </a:prstGeom>
        </p:spPr>
        <p:txBody>
          <a:bodyPr/>
          <a:lstStyle>
            <a:lvl1pPr>
              <a:defRPr sz="1000"/>
            </a:lvl1pPr>
          </a:lstStyle>
          <a:p>
            <a:endParaRPr lang="en-US"/>
          </a:p>
        </p:txBody>
      </p:sp>
      <p:sp>
        <p:nvSpPr>
          <p:cNvPr id="11" name="Rectangle 10"/>
          <p:cNvSpPr/>
          <p:nvPr userDrawn="1"/>
        </p:nvSpPr>
        <p:spPr>
          <a:xfrm>
            <a:off x="12801600" y="0"/>
            <a:ext cx="3048000" cy="777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Chart</a:t>
            </a:r>
            <a:br>
              <a:rPr lang="en-US" sz="1100"/>
            </a:br>
            <a:r>
              <a:rPr lang="en-US" sz="1100"/>
              <a:t>(Square)</a:t>
            </a:r>
          </a:p>
        </p:txBody>
      </p:sp>
      <p:sp>
        <p:nvSpPr>
          <p:cNvPr id="3" name="Date Placeholder 2"/>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28194029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HO) Content, Chart, Quote">
    <p:spTree>
      <p:nvGrpSpPr>
        <p:cNvPr id="1" name=""/>
        <p:cNvGrpSpPr/>
        <p:nvPr/>
      </p:nvGrpSpPr>
      <p:grpSpPr>
        <a:xfrm>
          <a:off x="0" y="0"/>
          <a:ext cx="0" cy="0"/>
          <a:chOff x="0" y="0"/>
          <a:chExt cx="0" cy="0"/>
        </a:xfrm>
      </p:grpSpPr>
      <p:sp>
        <p:nvSpPr>
          <p:cNvPr id="61" name="Content Placeholder 8"/>
          <p:cNvSpPr>
            <a:spLocks noGrp="1"/>
          </p:cNvSpPr>
          <p:nvPr>
            <p:ph sz="quarter" idx="15"/>
          </p:nvPr>
        </p:nvSpPr>
        <p:spPr>
          <a:xfrm>
            <a:off x="8423389" y="2060926"/>
            <a:ext cx="3463808" cy="2282477"/>
          </a:xfrm>
        </p:spPr>
        <p:txBody>
          <a:bodyPr/>
          <a:lstStyle>
            <a:lvl1pPr>
              <a:defRPr sz="1000" b="0">
                <a:solidFill>
                  <a:schemeClr val="tx1"/>
                </a:solidFill>
              </a:defRPr>
            </a:lvl1pPr>
            <a:lvl2pPr marL="630238" indent="-173038">
              <a:tabLst/>
              <a:defRPr sz="1000"/>
            </a:lvl2pPr>
            <a:lvl3pPr marL="1087438" indent="-173038">
              <a:tabLst/>
              <a:defRPr sz="1000"/>
            </a:lvl3pPr>
            <a:lvl4pPr marL="1546225" indent="-174625">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56"/>
          <p:cNvSpPr>
            <a:spLocks noGrp="1"/>
          </p:cNvSpPr>
          <p:nvPr>
            <p:ph type="body" sz="quarter" idx="14" hasCustomPrompt="1"/>
          </p:nvPr>
        </p:nvSpPr>
        <p:spPr>
          <a:xfrm>
            <a:off x="8423389" y="4799446"/>
            <a:ext cx="3463808" cy="1390418"/>
          </a:xfrm>
          <a:noFill/>
        </p:spPr>
        <p:txBody>
          <a:bodyPr lIns="0" tIns="0" rIns="0" bIns="0" anchor="ctr"/>
          <a:lstStyle>
            <a:lvl1pPr algn="ctr">
              <a:defRPr sz="1800" b="0" i="1" cap="none" baseline="0">
                <a:solidFill>
                  <a:schemeClr val="tx1"/>
                </a:solidFill>
                <a:latin typeface="Times New Roman"/>
                <a:cs typeface="Times New Roman"/>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pull quote</a:t>
            </a:r>
          </a:p>
        </p:txBody>
      </p:sp>
      <p:sp>
        <p:nvSpPr>
          <p:cNvPr id="3" name="Title 2"/>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304799" y="2057400"/>
            <a:ext cx="7512424" cy="4114800"/>
          </a:xfrm>
        </p:spPr>
        <p:txBody>
          <a:bodyPr numCol="2" spcCol="457200"/>
          <a:lstStyle>
            <a:lvl1pPr>
              <a:spcBef>
                <a:spcPts val="600"/>
              </a:spcBef>
              <a:spcAft>
                <a:spcPts val="264"/>
              </a:spcAft>
              <a:defRPr sz="1000" b="0">
                <a:solidFill>
                  <a:schemeClr val="tx1"/>
                </a:solidFill>
              </a:defRPr>
            </a:lvl1pPr>
            <a:lvl2pPr marL="631825" indent="-174625">
              <a:tabLst/>
              <a:defRPr sz="1000"/>
            </a:lvl2pPr>
            <a:lvl3pPr marL="1087438" indent="-173038">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Chart, Quote</a:t>
            </a:r>
          </a:p>
        </p:txBody>
      </p:sp>
      <p:sp>
        <p:nvSpPr>
          <p:cNvPr id="2" name="Date Placeholder 1"/>
          <p:cNvSpPr>
            <a:spLocks noGrp="1"/>
          </p:cNvSpPr>
          <p:nvPr>
            <p:ph type="dt" sz="half" idx="16"/>
          </p:nvPr>
        </p:nvSpPr>
        <p:spPr/>
        <p:txBody>
          <a:bodyPr/>
          <a:lstStyle/>
          <a:p>
            <a:endParaRPr lang="en-US"/>
          </a:p>
        </p:txBody>
      </p:sp>
      <p:sp>
        <p:nvSpPr>
          <p:cNvPr id="4" name="Footer Placeholder 3"/>
          <p:cNvSpPr>
            <a:spLocks noGrp="1"/>
          </p:cNvSpPr>
          <p:nvPr>
            <p:ph type="ftr" sz="quarter" idx="17"/>
          </p:nvPr>
        </p:nvSpPr>
        <p:spPr/>
        <p:txBody>
          <a:bodyPr/>
          <a:lstStyle/>
          <a:p>
            <a:endParaRPr lang="en-US"/>
          </a:p>
        </p:txBody>
      </p:sp>
      <p:sp>
        <p:nvSpPr>
          <p:cNvPr id="7" name="Slide Number Placeholder 6"/>
          <p:cNvSpPr>
            <a:spLocks noGrp="1"/>
          </p:cNvSpPr>
          <p:nvPr>
            <p:ph type="sldNum" sz="quarter" idx="18"/>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419903312"/>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HO) Content, Image, Quote (Circle)">
    <p:spTree>
      <p:nvGrpSpPr>
        <p:cNvPr id="1" name=""/>
        <p:cNvGrpSpPr/>
        <p:nvPr/>
      </p:nvGrpSpPr>
      <p:grpSpPr>
        <a:xfrm>
          <a:off x="0" y="0"/>
          <a:ext cx="0" cy="0"/>
          <a:chOff x="0" y="0"/>
          <a:chExt cx="0" cy="0"/>
        </a:xfrm>
      </p:grpSpPr>
      <p:sp>
        <p:nvSpPr>
          <p:cNvPr id="10" name="Picture Placeholder 3"/>
          <p:cNvSpPr>
            <a:spLocks noGrp="1"/>
          </p:cNvSpPr>
          <p:nvPr>
            <p:ph type="pic" sz="quarter" idx="18"/>
          </p:nvPr>
        </p:nvSpPr>
        <p:spPr>
          <a:xfrm>
            <a:off x="8856846" y="1962369"/>
            <a:ext cx="2596896" cy="2596182"/>
          </a:xfrm>
          <a:prstGeom prst="ellipse">
            <a:avLst/>
          </a:prstGeom>
        </p:spPr>
        <p:txBody>
          <a:bodyPr/>
          <a:lstStyle>
            <a:lvl1pPr>
              <a:defRPr sz="1000"/>
            </a:lvl1pPr>
          </a:lstStyle>
          <a:p>
            <a:endParaRPr lang="en-US"/>
          </a:p>
        </p:txBody>
      </p:sp>
      <p:sp>
        <p:nvSpPr>
          <p:cNvPr id="3" name="Title 2"/>
          <p:cNvSpPr>
            <a:spLocks noGrp="1"/>
          </p:cNvSpPr>
          <p:nvPr>
            <p:ph type="title"/>
          </p:nvPr>
        </p:nvSpPr>
        <p:spPr/>
        <p:txBody>
          <a:bodyPr/>
          <a:lstStyle/>
          <a:p>
            <a:r>
              <a:rPr lang="en-US"/>
              <a:t>Click to edit Master title style</a:t>
            </a:r>
          </a:p>
        </p:txBody>
      </p:sp>
      <p:sp>
        <p:nvSpPr>
          <p:cNvPr id="17" name="Text Placeholder 56"/>
          <p:cNvSpPr>
            <a:spLocks noGrp="1"/>
          </p:cNvSpPr>
          <p:nvPr>
            <p:ph type="body" sz="quarter" idx="14" hasCustomPrompt="1"/>
          </p:nvPr>
        </p:nvSpPr>
        <p:spPr>
          <a:xfrm>
            <a:off x="8423391" y="4799445"/>
            <a:ext cx="3463807" cy="1402866"/>
          </a:xfrm>
          <a:noFill/>
        </p:spPr>
        <p:txBody>
          <a:bodyPr lIns="0" tIns="0" rIns="0" bIns="0" anchor="ctr"/>
          <a:lstStyle>
            <a:lvl1pPr algn="ctr">
              <a:defRPr sz="1800" b="0" i="1" cap="none" baseline="0">
                <a:solidFill>
                  <a:schemeClr val="tx1"/>
                </a:solidFill>
                <a:latin typeface="Times New Roman"/>
                <a:cs typeface="Times New Roman"/>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pull quote</a:t>
            </a:r>
          </a:p>
        </p:txBody>
      </p:sp>
      <p:sp>
        <p:nvSpPr>
          <p:cNvPr id="21" name="Content Placeholder 2"/>
          <p:cNvSpPr>
            <a:spLocks noGrp="1"/>
          </p:cNvSpPr>
          <p:nvPr>
            <p:ph idx="1"/>
          </p:nvPr>
        </p:nvSpPr>
        <p:spPr>
          <a:xfrm>
            <a:off x="304801"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1" name="Rectangle 10"/>
          <p:cNvSpPr/>
          <p:nvPr userDrawn="1"/>
        </p:nvSpPr>
        <p:spPr>
          <a:xfrm>
            <a:off x="12801600" y="0"/>
            <a:ext cx="3048000" cy="777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Quote (Circle)</a:t>
            </a:r>
          </a:p>
        </p:txBody>
      </p:sp>
      <p:sp>
        <p:nvSpPr>
          <p:cNvPr id="2" name="Date Placeholder 1"/>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8082286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HO) Content, Image, Chart (Circ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idx="1"/>
          </p:nvPr>
        </p:nvSpPr>
        <p:spPr>
          <a:xfrm>
            <a:off x="304801"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5850" indent="-171450">
              <a:tabLst/>
              <a:defRPr sz="1000"/>
            </a:lvl3pPr>
            <a:lvl4pPr marL="1546225" indent="-174625">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8"/>
          <p:cNvSpPr>
            <a:spLocks noGrp="1"/>
          </p:cNvSpPr>
          <p:nvPr>
            <p:ph sz="quarter" idx="15"/>
          </p:nvPr>
        </p:nvSpPr>
        <p:spPr>
          <a:xfrm>
            <a:off x="8423389" y="4799446"/>
            <a:ext cx="3463808" cy="1379380"/>
          </a:xfrm>
        </p:spPr>
        <p:txBody>
          <a:bodyPr/>
          <a:lstStyle>
            <a:lvl1pPr>
              <a:defRPr sz="1000" b="0">
                <a:solidFill>
                  <a:schemeClr val="tx1"/>
                </a:solidFill>
              </a:defRPr>
            </a:lvl1pPr>
            <a:lvl2pPr marL="628650" indent="-171450">
              <a:tabLst/>
              <a:defRPr sz="1000"/>
            </a:lvl2pPr>
            <a:lvl3pPr marL="1085850" indent="-171450">
              <a:tabLst/>
              <a:defRPr sz="1000"/>
            </a:lvl3pPr>
            <a:lvl4pPr marL="1543050" indent="-17145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49" name="Picture Placeholder 3"/>
          <p:cNvSpPr>
            <a:spLocks noGrp="1" noChangeAspect="1"/>
          </p:cNvSpPr>
          <p:nvPr>
            <p:ph type="pic" sz="quarter" idx="18"/>
          </p:nvPr>
        </p:nvSpPr>
        <p:spPr>
          <a:xfrm>
            <a:off x="8856845" y="1962369"/>
            <a:ext cx="2596896" cy="2596182"/>
          </a:xfrm>
          <a:prstGeom prst="ellipse">
            <a:avLst/>
          </a:prstGeom>
        </p:spPr>
        <p:txBody>
          <a:bodyPr/>
          <a:lstStyle>
            <a:lvl1pPr>
              <a:defRPr sz="1000"/>
            </a:lvl1pPr>
          </a:lstStyle>
          <a:p>
            <a:endParaRPr lang="en-US"/>
          </a:p>
        </p:txBody>
      </p:sp>
      <p:sp>
        <p:nvSpPr>
          <p:cNvPr id="11" name="Rectangle 10"/>
          <p:cNvSpPr/>
          <p:nvPr userDrawn="1"/>
        </p:nvSpPr>
        <p:spPr>
          <a:xfrm>
            <a:off x="12801600" y="0"/>
            <a:ext cx="3048000" cy="777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Chart</a:t>
            </a:r>
            <a:br>
              <a:rPr lang="en-US" sz="1100"/>
            </a:br>
            <a:r>
              <a:rPr lang="en-US" sz="1100"/>
              <a:t>(Circle)</a:t>
            </a:r>
          </a:p>
        </p:txBody>
      </p:sp>
      <p:sp>
        <p:nvSpPr>
          <p:cNvPr id="3" name="Date Placeholder 2"/>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788862169"/>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HO) Content, 2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idx="1"/>
          </p:nvPr>
        </p:nvSpPr>
        <p:spPr>
          <a:xfrm>
            <a:off x="304799" y="2056246"/>
            <a:ext cx="7512424" cy="4115954"/>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p:cNvSpPr>
            <a:spLocks noGrp="1"/>
          </p:cNvSpPr>
          <p:nvPr>
            <p:ph sz="quarter" idx="15"/>
          </p:nvPr>
        </p:nvSpPr>
        <p:spPr>
          <a:xfrm>
            <a:off x="8421667" y="2056247"/>
            <a:ext cx="3463808" cy="1891286"/>
          </a:xfrm>
        </p:spPr>
        <p:txBody>
          <a:bodyPr/>
          <a:lstStyle>
            <a:lvl1pPr>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2 Charts</a:t>
            </a:r>
          </a:p>
        </p:txBody>
      </p:sp>
      <p:sp>
        <p:nvSpPr>
          <p:cNvPr id="50" name="Content Placeholder 8"/>
          <p:cNvSpPr>
            <a:spLocks noGrp="1"/>
          </p:cNvSpPr>
          <p:nvPr>
            <p:ph sz="quarter" idx="16"/>
          </p:nvPr>
        </p:nvSpPr>
        <p:spPr>
          <a:xfrm>
            <a:off x="8421667" y="4297425"/>
            <a:ext cx="3463808" cy="1891286"/>
          </a:xfrm>
        </p:spPr>
        <p:txBody>
          <a:bodyPr/>
          <a:lstStyle>
            <a:lvl1pPr>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7"/>
          </p:nvPr>
        </p:nvSpPr>
        <p:spPr/>
        <p:txBody>
          <a:bodyPr/>
          <a:lstStyle/>
          <a:p>
            <a:endParaRPr lang="en-US"/>
          </a:p>
        </p:txBody>
      </p:sp>
      <p:sp>
        <p:nvSpPr>
          <p:cNvPr id="4" name="Footer Placeholder 3"/>
          <p:cNvSpPr>
            <a:spLocks noGrp="1"/>
          </p:cNvSpPr>
          <p:nvPr>
            <p:ph type="ftr" sz="quarter" idx="18"/>
          </p:nvPr>
        </p:nvSpPr>
        <p:spPr/>
        <p:txBody>
          <a:bodyPr/>
          <a:lstStyle/>
          <a:p>
            <a:endParaRPr lang="en-US"/>
          </a:p>
        </p:txBody>
      </p:sp>
      <p:sp>
        <p:nvSpPr>
          <p:cNvPr id="7" name="Slide Number Placeholder 6"/>
          <p:cNvSpPr>
            <a:spLocks noGrp="1"/>
          </p:cNvSpPr>
          <p:nvPr>
            <p:ph type="sldNum" sz="quarter" idx="19"/>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847009033"/>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Gri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grpSp>
        <p:nvGrpSpPr>
          <p:cNvPr id="72" name="Group 71"/>
          <p:cNvGrpSpPr/>
          <p:nvPr userDrawn="1"/>
        </p:nvGrpSpPr>
        <p:grpSpPr>
          <a:xfrm>
            <a:off x="0" y="0"/>
            <a:ext cx="12192000" cy="6858000"/>
            <a:chOff x="0" y="0"/>
            <a:chExt cx="9144000" cy="6858000"/>
          </a:xfrm>
        </p:grpSpPr>
        <p:grpSp>
          <p:nvGrpSpPr>
            <p:cNvPr id="73" name="Group 72"/>
            <p:cNvGrpSpPr/>
            <p:nvPr/>
          </p:nvGrpSpPr>
          <p:grpSpPr>
            <a:xfrm>
              <a:off x="5862919" y="0"/>
              <a:ext cx="457200" cy="6858000"/>
              <a:chOff x="0" y="0"/>
              <a:chExt cx="457200" cy="6858000"/>
            </a:xfrm>
          </p:grpSpPr>
          <p:cxnSp>
            <p:nvCxnSpPr>
              <p:cNvPr id="104" name="Straight Connector 103"/>
              <p:cNvCxnSpPr/>
              <p:nvPr/>
            </p:nvCxnSpPr>
            <p:spPr>
              <a:xfrm>
                <a:off x="2286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57200" y="0"/>
                <a:ext cx="0" cy="685800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2819400" y="0"/>
              <a:ext cx="457200" cy="6858000"/>
              <a:chOff x="0" y="0"/>
              <a:chExt cx="457200" cy="6858000"/>
            </a:xfrm>
          </p:grpSpPr>
          <p:cxnSp>
            <p:nvCxnSpPr>
              <p:cNvPr id="101" name="Straight Connector 100"/>
              <p:cNvCxnSpPr/>
              <p:nvPr/>
            </p:nvCxnSpPr>
            <p:spPr>
              <a:xfrm>
                <a:off x="2286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57200" y="0"/>
                <a:ext cx="0" cy="685800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p:nvPr userDrawn="1"/>
          </p:nvCxnSpPr>
          <p:spPr>
            <a:xfrm>
              <a:off x="0" y="6172200"/>
              <a:ext cx="9144000" cy="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0" y="6629400"/>
              <a:ext cx="9144000"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91540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6868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0" y="6400800"/>
              <a:ext cx="9144000" cy="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0" y="0"/>
              <a:ext cx="7617760" cy="6858000"/>
              <a:chOff x="0" y="0"/>
              <a:chExt cx="7617760" cy="6858000"/>
            </a:xfrm>
          </p:grpSpPr>
          <p:cxnSp>
            <p:nvCxnSpPr>
              <p:cNvPr id="95" name="Straight Connector 94"/>
              <p:cNvCxnSpPr/>
              <p:nvPr/>
            </p:nvCxnSpPr>
            <p:spPr>
              <a:xfrm>
                <a:off x="22860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572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5240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5720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61776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81" name="Straight Connector 80"/>
            <p:cNvCxnSpPr/>
            <p:nvPr/>
          </p:nvCxnSpPr>
          <p:spPr>
            <a:xfrm>
              <a:off x="914400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nvGrpSpPr>
          <p:grpSpPr>
            <a:xfrm>
              <a:off x="0" y="0"/>
              <a:ext cx="9144000" cy="457200"/>
              <a:chOff x="0" y="0"/>
              <a:chExt cx="9144000" cy="457200"/>
            </a:xfrm>
          </p:grpSpPr>
          <p:cxnSp>
            <p:nvCxnSpPr>
              <p:cNvPr id="92" name="Straight Connector 91"/>
              <p:cNvCxnSpPr/>
              <p:nvPr/>
            </p:nvCxnSpPr>
            <p:spPr>
              <a:xfrm>
                <a:off x="0" y="228600"/>
                <a:ext cx="9144000"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0" y="457200"/>
                <a:ext cx="9144000" cy="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0" y="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cxnSp>
          <p:nvCxnSpPr>
            <p:cNvPr id="83" name="Straight Connector 82"/>
            <p:cNvCxnSpPr/>
            <p:nvPr/>
          </p:nvCxnSpPr>
          <p:spPr>
            <a:xfrm>
              <a:off x="0" y="685800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84" name="Group 83"/>
            <p:cNvGrpSpPr/>
            <p:nvPr/>
          </p:nvGrpSpPr>
          <p:grpSpPr>
            <a:xfrm>
              <a:off x="0" y="2057400"/>
              <a:ext cx="9144000" cy="457200"/>
              <a:chOff x="0" y="0"/>
              <a:chExt cx="9144000" cy="457200"/>
            </a:xfrm>
          </p:grpSpPr>
          <p:cxnSp>
            <p:nvCxnSpPr>
              <p:cNvPr id="89" name="Straight Connector 88"/>
              <p:cNvCxnSpPr/>
              <p:nvPr/>
            </p:nvCxnSpPr>
            <p:spPr>
              <a:xfrm>
                <a:off x="0" y="228600"/>
                <a:ext cx="9144000" cy="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0" y="45720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0" y="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0" y="4343400"/>
              <a:ext cx="9144000" cy="457200"/>
              <a:chOff x="0" y="0"/>
              <a:chExt cx="9144000" cy="457200"/>
            </a:xfrm>
          </p:grpSpPr>
          <p:cxnSp>
            <p:nvCxnSpPr>
              <p:cNvPr id="86" name="Straight Connector 85"/>
              <p:cNvCxnSpPr/>
              <p:nvPr/>
            </p:nvCxnSpPr>
            <p:spPr>
              <a:xfrm>
                <a:off x="0" y="228600"/>
                <a:ext cx="9144000" cy="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0" y="45720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0" y="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sp>
        <p:nvSpPr>
          <p:cNvPr id="107" name="Rectangle 106"/>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Grid</a:t>
            </a:r>
          </a:p>
        </p:txBody>
      </p:sp>
    </p:spTree>
    <p:extLst>
      <p:ext uri="{BB962C8B-B14F-4D97-AF65-F5344CB8AC3E}">
        <p14:creationId xmlns:p14="http://schemas.microsoft.com/office/powerpoint/2010/main" val="1892509363"/>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560" userDrawn="1">
          <p15:clr>
            <a:srgbClr val="FBAE40"/>
          </p15:clr>
        </p15:guide>
        <p15:guide id="4" pos="5120" userDrawn="1">
          <p15:clr>
            <a:srgbClr val="FBAE40"/>
          </p15:clr>
        </p15:guide>
        <p15:guide id="5" orient="horz" pos="1440" userDrawn="1">
          <p15:clr>
            <a:srgbClr val="FBAE40"/>
          </p15:clr>
        </p15:guide>
        <p15:guide id="6" orient="horz" pos="2880" userDrawn="1">
          <p15:clr>
            <a:srgbClr val="FBAE40"/>
          </p15:clr>
        </p15:guide>
        <p15:guide id="7" orient="horz" pos="144" userDrawn="1">
          <p15:clr>
            <a:srgbClr val="FBAE40"/>
          </p15:clr>
        </p15:guide>
        <p15:guide id="8" orient="horz" pos="3888" userDrawn="1">
          <p15:clr>
            <a:srgbClr val="FBAE40"/>
          </p15:clr>
        </p15:guide>
        <p15:guide id="9" pos="192" userDrawn="1">
          <p15:clr>
            <a:srgbClr val="FBAE40"/>
          </p15:clr>
        </p15:guide>
        <p15:guide id="10" pos="7488" userDrawn="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9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a:t>DO NOT USE ANY LAYOUTS PAST THIS POINT</a:t>
            </a:r>
          </a:p>
        </p:txBody>
      </p:sp>
    </p:spTree>
    <p:extLst>
      <p:ext uri="{BB962C8B-B14F-4D97-AF65-F5344CB8AC3E}">
        <p14:creationId xmlns:p14="http://schemas.microsoft.com/office/powerpoint/2010/main" val="139425912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STRUCTURAL</a:t>
            </a:r>
            <a:r>
              <a:rPr lang="en-US" sz="4800" b="1" baseline="0"/>
              <a:t> </a:t>
            </a:r>
            <a:br>
              <a:rPr lang="en-US" sz="4800" b="1" baseline="0"/>
            </a:br>
            <a:r>
              <a:rPr lang="en-US" sz="4800" b="1" baseline="0"/>
              <a:t>SLIDE </a:t>
            </a:r>
            <a:r>
              <a:rPr lang="en-US" sz="4800" b="1"/>
              <a:t>OPTIONS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88952" cy="6863149"/>
          </a:xfrm>
          <a:prstGeom prst="rect">
            <a:avLst/>
          </a:prstGeom>
          <a:noFill/>
          <a:ln>
            <a:noFill/>
          </a:ln>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Table of Contents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TextBox 22"/>
          <p:cNvSpPr txBox="1"/>
          <p:nvPr userDrawn="1"/>
        </p:nvSpPr>
        <p:spPr>
          <a:xfrm>
            <a:off x="1262562" y="3990809"/>
            <a:ext cx="1538883" cy="886397"/>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Table of</a:t>
            </a:r>
            <a:br>
              <a:rPr lang="en-US" sz="3600" i="1">
                <a:solidFill>
                  <a:schemeClr val="accent2"/>
                </a:solidFill>
                <a:latin typeface="Times New Roman" charset="0"/>
                <a:ea typeface="Times New Roman" charset="0"/>
                <a:cs typeface="Times New Roman" charset="0"/>
              </a:rPr>
            </a:br>
            <a:r>
              <a:rPr lang="en-US" sz="3600" i="1">
                <a:solidFill>
                  <a:schemeClr val="accent2"/>
                </a:solidFill>
                <a:latin typeface="Times New Roman" charset="0"/>
                <a:ea typeface="Times New Roman" charset="0"/>
                <a:cs typeface="Times New Roman" charset="0"/>
              </a:rPr>
              <a:t>contents</a:t>
            </a:r>
          </a:p>
        </p:txBody>
      </p:sp>
      <p:sp>
        <p:nvSpPr>
          <p:cNvPr id="34"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31" name="Group 30"/>
          <p:cNvGrpSpPr/>
          <p:nvPr userDrawn="1"/>
        </p:nvGrpSpPr>
        <p:grpSpPr>
          <a:xfrm>
            <a:off x="1447802" y="1980800"/>
            <a:ext cx="1168398" cy="1707904"/>
            <a:chOff x="2911475" y="1220788"/>
            <a:chExt cx="3486150" cy="5095875"/>
          </a:xfrm>
          <a:solidFill>
            <a:schemeClr val="tx2"/>
          </a:solidFill>
        </p:grpSpPr>
        <p:sp>
          <p:nvSpPr>
            <p:cNvPr id="3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7" name="Picture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4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f Contents (Blu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88952" cy="6863149"/>
          </a:xfrm>
          <a:prstGeom prst="rect">
            <a:avLst/>
          </a:prstGeom>
          <a:noFill/>
          <a:ln>
            <a:noFill/>
          </a:ln>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Table of Contents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4"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TextBox 21"/>
          <p:cNvSpPr txBox="1"/>
          <p:nvPr userDrawn="1"/>
        </p:nvSpPr>
        <p:spPr>
          <a:xfrm>
            <a:off x="1262562" y="3990810"/>
            <a:ext cx="1538883" cy="886397"/>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Table of</a:t>
            </a:r>
            <a:br>
              <a:rPr lang="en-US" sz="3600" i="1">
                <a:solidFill>
                  <a:schemeClr val="bg1"/>
                </a:solidFill>
                <a:latin typeface="Times New Roman" charset="0"/>
                <a:ea typeface="Times New Roman" charset="0"/>
                <a:cs typeface="Times New Roman" charset="0"/>
              </a:rPr>
            </a:br>
            <a:r>
              <a:rPr lang="en-US" sz="3600" i="1">
                <a:solidFill>
                  <a:schemeClr val="bg1"/>
                </a:solidFill>
                <a:latin typeface="Times New Roman" charset="0"/>
                <a:ea typeface="Times New Roman" charset="0"/>
                <a:cs typeface="Times New Roman" charset="0"/>
              </a:rPr>
              <a:t>contents</a:t>
            </a: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grpSp>
        <p:nvGrpSpPr>
          <p:cNvPr id="33" name="Group 32"/>
          <p:cNvGrpSpPr/>
          <p:nvPr userDrawn="1"/>
        </p:nvGrpSpPr>
        <p:grpSpPr>
          <a:xfrm>
            <a:off x="1447802" y="1984610"/>
            <a:ext cx="1168398" cy="1707904"/>
            <a:chOff x="2911475" y="1220788"/>
            <a:chExt cx="3486150" cy="5095875"/>
          </a:xfrm>
          <a:solidFill>
            <a:schemeClr val="bg1"/>
          </a:solidFill>
        </p:grpSpPr>
        <p:sp>
          <p:nvSpPr>
            <p:cNvPr id="36"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37"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38"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
        <p:nvSpPr>
          <p:cNvPr id="39"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88952" cy="6863149"/>
          </a:xfrm>
          <a:prstGeom prst="rect">
            <a:avLst/>
          </a:prstGeom>
          <a:noFill/>
          <a:ln>
            <a:noFill/>
          </a:ln>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p:ph type="body" idx="1"/>
          </p:nvPr>
        </p:nvSpPr>
        <p:spPr>
          <a:xfrm>
            <a:off x="4727073" y="798162"/>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Box 27"/>
          <p:cNvSpPr txBox="1"/>
          <p:nvPr userDrawn="1"/>
        </p:nvSpPr>
        <p:spPr>
          <a:xfrm>
            <a:off x="1326683" y="4212403"/>
            <a:ext cx="1410643"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Agenda</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grpSp>
        <p:nvGrpSpPr>
          <p:cNvPr id="23" name="Group 22"/>
          <p:cNvGrpSpPr/>
          <p:nvPr userDrawn="1"/>
        </p:nvGrpSpPr>
        <p:grpSpPr>
          <a:xfrm>
            <a:off x="1447802" y="1980800"/>
            <a:ext cx="1168398" cy="1707904"/>
            <a:chOff x="2911475" y="1220788"/>
            <a:chExt cx="3486150" cy="5095875"/>
          </a:xfrm>
          <a:solidFill>
            <a:schemeClr val="tx2"/>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5"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Blu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88952" cy="6863149"/>
          </a:xfrm>
          <a:prstGeom prst="rect">
            <a:avLst/>
          </a:prstGeom>
          <a:noFill/>
          <a:ln>
            <a:noFill/>
          </a:ln>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Box 27"/>
          <p:cNvSpPr txBox="1"/>
          <p:nvPr userDrawn="1"/>
        </p:nvSpPr>
        <p:spPr>
          <a:xfrm>
            <a:off x="1326685" y="4212403"/>
            <a:ext cx="1410643"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Agenda</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grpSp>
        <p:nvGrpSpPr>
          <p:cNvPr id="23" name="Group 22"/>
          <p:cNvGrpSpPr/>
          <p:nvPr userDrawn="1"/>
        </p:nvGrpSpPr>
        <p:grpSpPr>
          <a:xfrm>
            <a:off x="1450342" y="1984610"/>
            <a:ext cx="1168398" cy="1707904"/>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SECTION BREAK OPTIONS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Main)">
    <p:spTree>
      <p:nvGrpSpPr>
        <p:cNvPr id="1" name=""/>
        <p:cNvGrpSpPr/>
        <p:nvPr/>
      </p:nvGrpSpPr>
      <p:grpSpPr>
        <a:xfrm>
          <a:off x="0" y="0"/>
          <a:ext cx="0" cy="0"/>
          <a:chOff x="0" y="0"/>
          <a:chExt cx="0" cy="0"/>
        </a:xfrm>
      </p:grpSpPr>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(Main)</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7"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31" name="Group 30"/>
          <p:cNvGrpSpPr/>
          <p:nvPr userDrawn="1"/>
        </p:nvGrpSpPr>
        <p:grpSpPr>
          <a:xfrm>
            <a:off x="1016780" y="2098146"/>
            <a:ext cx="905434" cy="1323516"/>
            <a:chOff x="2911475" y="1220788"/>
            <a:chExt cx="3486150" cy="5095875"/>
          </a:xfrm>
          <a:solidFill>
            <a:schemeClr val="bg1"/>
          </a:solidFill>
        </p:grpSpPr>
        <p:sp>
          <p:nvSpPr>
            <p:cNvPr id="3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4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8510444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LTSS)">
    <p:spTree>
      <p:nvGrpSpPr>
        <p:cNvPr id="1" name=""/>
        <p:cNvGrpSpPr/>
        <p:nvPr/>
      </p:nvGrpSpPr>
      <p:grpSpPr>
        <a:xfrm>
          <a:off x="0" y="0"/>
          <a:ext cx="0" cy="0"/>
          <a:chOff x="0" y="0"/>
          <a:chExt cx="0" cy="0"/>
        </a:xfrm>
      </p:grpSpPr>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126" name="Rectangle 125"/>
          <p:cNvSpPr>
            <a:spLocks noChangeAspect="1"/>
          </p:cNvSpPr>
          <p:nvPr userDrawn="1"/>
        </p:nvSpPr>
        <p:spPr>
          <a:xfrm>
            <a:off x="0" y="5335268"/>
            <a:ext cx="12192000" cy="1522732"/>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127" name="Rectangle 126"/>
          <p:cNvSpPr/>
          <p:nvPr userDrawn="1"/>
        </p:nvSpPr>
        <p:spPr>
          <a:xfrm>
            <a:off x="0" y="0"/>
            <a:ext cx="12192000" cy="54293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LTSS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4"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25" name="Group 24"/>
          <p:cNvGrpSpPr/>
          <p:nvPr userDrawn="1"/>
        </p:nvGrpSpPr>
        <p:grpSpPr>
          <a:xfrm>
            <a:off x="1016780" y="2098146"/>
            <a:ext cx="905434" cy="1323516"/>
            <a:chOff x="2911475" y="1220788"/>
            <a:chExt cx="3486150" cy="5095875"/>
          </a:xfrm>
          <a:solidFill>
            <a:schemeClr val="bg1"/>
          </a:solidFill>
        </p:grpSpPr>
        <p:sp>
          <p:nvSpPr>
            <p:cNvPr id="26"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29"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99621257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4800" y="2062621"/>
            <a:ext cx="11582397" cy="4096512"/>
          </a:xfrm>
        </p:spPr>
        <p:txBody>
          <a:bodyPr lIns="411480" numCol="1" spcCol="457200"/>
          <a:lstStyle>
            <a:lvl1pPr marL="65088" indent="-65088">
              <a:spcBef>
                <a:spcPts val="500"/>
              </a:spcBef>
              <a:tabLst/>
              <a:defRPr sz="2000" baseline="0"/>
            </a:lvl1pPr>
            <a:lvl2pPr>
              <a:spcBef>
                <a:spcPts val="500"/>
              </a:spcBef>
              <a:buClr>
                <a:schemeClr val="accent5"/>
              </a:buClr>
              <a:defRPr sz="2000" baseline="0"/>
            </a:lvl2pPr>
            <a:lvl3pPr>
              <a:buClr>
                <a:schemeClr val="accent5"/>
              </a:buClr>
              <a:defRPr sz="1800"/>
            </a:lvl3pPr>
            <a:lvl4pPr>
              <a:buClr>
                <a:schemeClr val="accent5"/>
              </a:buClr>
              <a:defRPr sz="1800"/>
            </a:lvl4pPr>
            <a:lvl5pPr>
              <a:buClr>
                <a:schemeClr val="accent5"/>
              </a:buClr>
              <a:defRPr sz="1800"/>
            </a:lvl5pPr>
          </a:lstStyle>
          <a:p>
            <a:pPr lvl="0"/>
            <a:r>
              <a:rPr lang="en-US"/>
              <a:t>Main text style. Use tab to add bullet.</a:t>
            </a:r>
          </a:p>
          <a:p>
            <a:pPr lvl="1"/>
            <a:r>
              <a:rPr lang="en-US"/>
              <a:t>Suggested maximums: 5 words per line. 10 words per text block. 50 slides per text box.</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 Content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6344709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HPA)">
    <p:spTree>
      <p:nvGrpSpPr>
        <p:cNvPr id="1" name=""/>
        <p:cNvGrpSpPr/>
        <p:nvPr/>
      </p:nvGrpSpPr>
      <p:grpSpPr>
        <a:xfrm>
          <a:off x="0" y="0"/>
          <a:ext cx="0" cy="0"/>
          <a:chOff x="0" y="0"/>
          <a:chExt cx="0" cy="0"/>
        </a:xfrm>
      </p:grpSpPr>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HPA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7"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9" name="Group 18"/>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28553833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Connected Care)">
    <p:spTree>
      <p:nvGrpSpPr>
        <p:cNvPr id="1" name=""/>
        <p:cNvGrpSpPr/>
        <p:nvPr/>
      </p:nvGrpSpPr>
      <p:grpSpPr>
        <a:xfrm>
          <a:off x="0" y="0"/>
          <a:ext cx="0" cy="0"/>
          <a:chOff x="0" y="0"/>
          <a:chExt cx="0" cy="0"/>
        </a:xfrm>
      </p:grpSpPr>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Connected Care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(Connected Care)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50164590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CMH)">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08D3EAFA-ABF2-4DF2-9B40-F1276AECA436}"/>
              </a:ext>
            </a:extLst>
          </p:cNvPr>
          <p:cNvPicPr>
            <a:picLocks noChangeAspect="1"/>
          </p:cNvPicPr>
          <p:nvPr userDrawn="1"/>
        </p:nvPicPr>
        <p:blipFill>
          <a:blip r:embed="rId2">
            <a:alphaModFix amt="50000"/>
          </a:blip>
          <a:stretch>
            <a:fillRect/>
          </a:stretch>
        </p:blipFill>
        <p:spPr>
          <a:xfrm>
            <a:off x="0" y="4958820"/>
            <a:ext cx="12192000" cy="1935238"/>
          </a:xfrm>
          <a:prstGeom prst="rect">
            <a:avLst/>
          </a:prstGeom>
        </p:spPr>
      </p:pic>
      <p:sp>
        <p:nvSpPr>
          <p:cNvPr id="127" name="Rectangle 126"/>
          <p:cNvSpPr/>
          <p:nvPr userDrawn="1"/>
        </p:nvSpPr>
        <p:spPr>
          <a:xfrm>
            <a:off x="0" y="0"/>
            <a:ext cx="12192000" cy="542939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PCMH</a:t>
            </a:r>
            <a:endParaRPr lang="en-US"/>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rgbClr val="4F758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CMH)">
    <p:spTree>
      <p:nvGrpSpPr>
        <p:cNvPr id="1" name=""/>
        <p:cNvGrpSpPr/>
        <p:nvPr/>
      </p:nvGrpSpPr>
      <p:grpSpPr>
        <a:xfrm>
          <a:off x="0" y="0"/>
          <a:ext cx="0" cy="0"/>
          <a:chOff x="0" y="0"/>
          <a:chExt cx="0" cy="0"/>
        </a:xfrm>
      </p:grpSpPr>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PCMH</a:t>
            </a:r>
            <a:endParaRPr lang="en-US"/>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r>
              <a:rPr lang="en-US" sz="1100" err="1"/>
              <a:t>PCMH</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CSP)">
    <p:spTree>
      <p:nvGrpSpPr>
        <p:cNvPr id="1" name=""/>
        <p:cNvGrpSpPr/>
        <p:nvPr/>
      </p:nvGrpSpPr>
      <p:grpSpPr>
        <a:xfrm>
          <a:off x="0" y="0"/>
          <a:ext cx="0" cy="0"/>
          <a:chOff x="0" y="0"/>
          <a:chExt cx="0" cy="0"/>
        </a:xfrm>
      </p:grpSpPr>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t="13333" b="64463"/>
          <a:stretch/>
        </p:blipFill>
        <p:spPr>
          <a:xfrm>
            <a:off x="0" y="5335266"/>
            <a:ext cx="12188952"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PCSP</a:t>
            </a:r>
            <a:endParaRPr lang="en-US"/>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r>
              <a:rPr lang="en-US" sz="1100" err="1"/>
              <a:t>PCSP</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CUSTOM</a:t>
            </a:r>
            <a:r>
              <a:rPr lang="en-US" sz="4800" b="1" baseline="0"/>
              <a:t> LAYOUTS</a:t>
            </a:r>
            <a:endParaRPr lang="en-US" sz="4800" b="1"/>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657601" y="2062621"/>
            <a:ext cx="8229593" cy="4114800"/>
          </a:xfrm>
        </p:spPr>
        <p:txBody>
          <a:bodyPr lIns="411480"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2 Column (Text)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52575114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hart (Horizont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304799" y="2062621"/>
            <a:ext cx="11582400" cy="2737979"/>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(Horizontal)</a:t>
            </a:r>
            <a:endParaRPr lang="en-US" sz="1100"/>
          </a:p>
        </p:txBody>
      </p:sp>
      <p:sp>
        <p:nvSpPr>
          <p:cNvPr id="10"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9" name="Group 18"/>
          <p:cNvGrpSpPr/>
          <p:nvPr userDrawn="1"/>
        </p:nvGrpSpPr>
        <p:grpSpPr>
          <a:xfrm>
            <a:off x="14207170" y="837046"/>
            <a:ext cx="236860" cy="231682"/>
            <a:chOff x="595313" y="3619500"/>
            <a:chExt cx="2832100" cy="2770188"/>
          </a:xfrm>
          <a:solidFill>
            <a:schemeClr val="bg1"/>
          </a:solidFill>
        </p:grpSpPr>
        <p:sp>
          <p:nvSpPr>
            <p:cNvPr id="20"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23841204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hart (Vertic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4368797" y="2062623"/>
            <a:ext cx="7518400" cy="4127243"/>
          </a:xfrm>
        </p:spPr>
        <p:txBody>
          <a:bodyPr/>
          <a:lstStyle/>
          <a:p>
            <a:endParaRPr lang="en-US"/>
          </a:p>
        </p:txBody>
      </p:sp>
      <p:sp>
        <p:nvSpPr>
          <p:cNvPr id="2" name="Title 1"/>
          <p:cNvSpPr>
            <a:spLocks noGrp="1"/>
          </p:cNvSpPr>
          <p:nvPr>
            <p:ph type="title"/>
          </p:nvPr>
        </p:nvSpPr>
        <p:spPr>
          <a:xfrm>
            <a:off x="304801" y="234671"/>
            <a:ext cx="11582399" cy="374933"/>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(Vertical)</a:t>
            </a:r>
            <a:endParaRPr lang="en-US" sz="1100"/>
          </a:p>
        </p:txBody>
      </p:sp>
      <p:sp>
        <p:nvSpPr>
          <p:cNvPr id="10"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8" name="Group 17"/>
          <p:cNvGrpSpPr/>
          <p:nvPr userDrawn="1"/>
        </p:nvGrpSpPr>
        <p:grpSpPr>
          <a:xfrm>
            <a:off x="14207170" y="837046"/>
            <a:ext cx="236860" cy="231682"/>
            <a:chOff x="595313" y="3619500"/>
            <a:chExt cx="2832100" cy="2770188"/>
          </a:xfrm>
          <a:solidFill>
            <a:schemeClr val="bg1"/>
          </a:solidFill>
        </p:grpSpPr>
        <p:sp>
          <p:nvSpPr>
            <p:cNvPr id="19"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35870319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Small Content (Right)&#10;Text + Small Content (Right)&#10;Text + Small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1366" y="2062621"/>
            <a:ext cx="7515860" cy="4115952"/>
          </a:xfrm>
        </p:spPr>
        <p:txBody>
          <a:bodyPr lIns="411480"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8423389" y="2062621"/>
            <a:ext cx="3463808"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(Right)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88816553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365365" y="2062624"/>
            <a:ext cx="3438611"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8423389" y="2062624"/>
            <a:ext cx="3463808"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cxnSp>
        <p:nvCxnSpPr>
          <p:cNvPr id="10" name="Straight Connector 9"/>
          <p:cNvCxnSpPr/>
          <p:nvPr userDrawn="1"/>
        </p:nvCxnSpPr>
        <p:spPr>
          <a:xfrm>
            <a:off x="8122025" y="2062621"/>
            <a:ext cx="0" cy="4109577"/>
          </a:xfrm>
          <a:prstGeom prst="line">
            <a:avLst/>
          </a:prstGeom>
          <a:ln w="12700" cap="rnd">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Two Content</a:t>
            </a:r>
          </a:p>
        </p:txBody>
      </p:sp>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7"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8" name="Group 17"/>
          <p:cNvGrpSpPr>
            <a:grpSpLocks noChangeAspect="1"/>
          </p:cNvGrpSpPr>
          <p:nvPr userDrawn="1"/>
        </p:nvGrpSpPr>
        <p:grpSpPr>
          <a:xfrm>
            <a:off x="14208931" y="843418"/>
            <a:ext cx="233337" cy="225045"/>
            <a:chOff x="366713" y="2336800"/>
            <a:chExt cx="1608137" cy="1550988"/>
          </a:xfrm>
          <a:solidFill>
            <a:schemeClr val="bg1"/>
          </a:solidFill>
        </p:grpSpPr>
        <p:sp>
          <p:nvSpPr>
            <p:cNvPr id="1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0275188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Small 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04801" y="234671"/>
            <a:ext cx="11582399" cy="374933"/>
          </a:xfrm>
        </p:spPr>
        <p:txBody>
          <a:bodyPr/>
          <a:lstStyle/>
          <a:p>
            <a:r>
              <a:rPr lang="en-US"/>
              <a:t>Click to edit Master title style</a:t>
            </a:r>
          </a:p>
        </p:txBody>
      </p:sp>
      <p:sp>
        <p:nvSpPr>
          <p:cNvPr id="3" name="Content Placeholder 2"/>
          <p:cNvSpPr>
            <a:spLocks noGrp="1"/>
          </p:cNvSpPr>
          <p:nvPr>
            <p:ph idx="1" hasCustomPrompt="1"/>
          </p:nvPr>
        </p:nvSpPr>
        <p:spPr>
          <a:xfrm>
            <a:off x="4371339" y="2062621"/>
            <a:ext cx="7515860" cy="4115952"/>
          </a:xfrm>
        </p:spPr>
        <p:txBody>
          <a:bodyPr lIns="411480" numCol="1" spcCol="457200"/>
          <a:lstStyle>
            <a:lvl1pPr>
              <a:defRPr sz="2000"/>
            </a:lvl1pPr>
            <a:lvl2pPr>
              <a:defRPr sz="18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4799" y="2062621"/>
            <a:ext cx="3463808"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(Left)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9071098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Content (Right)</a:t>
            </a:r>
          </a:p>
        </p:txBody>
      </p:sp>
      <p:sp>
        <p:nvSpPr>
          <p:cNvPr id="11" name="Content Placeholder 2"/>
          <p:cNvSpPr>
            <a:spLocks noGrp="1"/>
          </p:cNvSpPr>
          <p:nvPr>
            <p:ph idx="1" hasCustomPrompt="1"/>
          </p:nvPr>
        </p:nvSpPr>
        <p:spPr>
          <a:xfrm>
            <a:off x="304799" y="2062620"/>
            <a:ext cx="3463808" cy="4109579"/>
          </a:xfrm>
        </p:spPr>
        <p:txBody>
          <a:bodyPr lIns="411480"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12" name="Content Placeholder 2"/>
          <p:cNvSpPr>
            <a:spLocks noGrp="1"/>
          </p:cNvSpPr>
          <p:nvPr>
            <p:ph idx="13" hasCustomPrompt="1"/>
          </p:nvPr>
        </p:nvSpPr>
        <p:spPr>
          <a:xfrm>
            <a:off x="4371336" y="2062621"/>
            <a:ext cx="7515861"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8"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9" name="Group 18"/>
          <p:cNvGrpSpPr>
            <a:grpSpLocks noChangeAspect="1"/>
          </p:cNvGrpSpPr>
          <p:nvPr userDrawn="1"/>
        </p:nvGrpSpPr>
        <p:grpSpPr>
          <a:xfrm>
            <a:off x="14208931" y="843418"/>
            <a:ext cx="233337" cy="225045"/>
            <a:chOff x="366713" y="2336800"/>
            <a:chExt cx="1608137" cy="1550988"/>
          </a:xfrm>
          <a:solidFill>
            <a:schemeClr val="bg1"/>
          </a:solidFill>
        </p:grpSpPr>
        <p:sp>
          <p:nvSpPr>
            <p:cNvPr id="20"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58010492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23389" y="2062620"/>
            <a:ext cx="3463808"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1364" y="2062621"/>
            <a:ext cx="7515861"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7" name="Title 6"/>
          <p:cNvSpPr>
            <a:spLocks noGrp="1"/>
          </p:cNvSpPr>
          <p:nvPr>
            <p:ph type="title"/>
          </p:nvPr>
        </p:nvSpPr>
        <p:spPr/>
        <p:txBody>
          <a:bodyPr/>
          <a:lstStyle/>
          <a:p>
            <a:r>
              <a:rPr lang="en-US"/>
              <a:t>Click to edit Master title style</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Content (Left)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01405440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36" name="Text Placeholder 7"/>
          <p:cNvSpPr>
            <a:spLocks noGrp="1"/>
          </p:cNvSpPr>
          <p:nvPr>
            <p:ph type="body" sz="quarter" idx="13" hasCustomPrompt="1"/>
          </p:nvPr>
        </p:nvSpPr>
        <p:spPr>
          <a:xfrm>
            <a:off x="1527627"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Icons</a:t>
            </a:r>
          </a:p>
        </p:txBody>
      </p:sp>
    </p:spTree>
    <p:extLst>
      <p:ext uri="{BB962C8B-B14F-4D97-AF65-F5344CB8AC3E}">
        <p14:creationId xmlns:p14="http://schemas.microsoft.com/office/powerpoint/2010/main" val="119796149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Images (Circl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5094732" y="1783796"/>
            <a:ext cx="2002536" cy="1997982"/>
          </a:xfrm>
          <a:prstGeom prst="ellipse">
            <a:avLst/>
          </a:prstGeom>
        </p:spPr>
        <p:txBody>
          <a:bodyPr/>
          <a:lstStyle/>
          <a:p>
            <a:endParaRPr lang="en-US"/>
          </a:p>
        </p:txBody>
      </p:sp>
      <p:sp>
        <p:nvSpPr>
          <p:cNvPr id="35" name="Picture Placeholder 15"/>
          <p:cNvSpPr>
            <a:spLocks noGrp="1"/>
          </p:cNvSpPr>
          <p:nvPr>
            <p:ph type="pic" sz="quarter" idx="21"/>
          </p:nvPr>
        </p:nvSpPr>
        <p:spPr>
          <a:xfrm>
            <a:off x="8407761" y="1783796"/>
            <a:ext cx="2002536" cy="1997982"/>
          </a:xfrm>
          <a:prstGeom prst="ellipse">
            <a:avLst/>
          </a:prstGeom>
        </p:spPr>
        <p:txBody>
          <a:bodyPr/>
          <a:lstStyle/>
          <a:p>
            <a:endParaRPr lang="en-US"/>
          </a:p>
        </p:txBody>
      </p:sp>
      <p:sp>
        <p:nvSpPr>
          <p:cNvPr id="33" name="Picture Placeholder 15"/>
          <p:cNvSpPr>
            <a:spLocks noGrp="1"/>
          </p:cNvSpPr>
          <p:nvPr>
            <p:ph type="pic" sz="quarter" idx="19"/>
          </p:nvPr>
        </p:nvSpPr>
        <p:spPr>
          <a:xfrm>
            <a:off x="1858347" y="1783796"/>
            <a:ext cx="2002536" cy="1997982"/>
          </a:xfrm>
          <a:prstGeom prst="ellipse">
            <a:avLst/>
          </a:prstGeom>
        </p:spPr>
        <p:txBody>
          <a:bodyPr/>
          <a:lstStyle/>
          <a:p>
            <a:endParaRPr lang="en-US"/>
          </a:p>
        </p:txBody>
      </p:sp>
      <p:sp>
        <p:nvSpPr>
          <p:cNvPr id="36" name="Text Placeholder 7"/>
          <p:cNvSpPr>
            <a:spLocks noGrp="1"/>
          </p:cNvSpPr>
          <p:nvPr>
            <p:ph type="body" sz="quarter" idx="13" hasCustomPrompt="1"/>
          </p:nvPr>
        </p:nvSpPr>
        <p:spPr>
          <a:xfrm>
            <a:off x="1527627"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5" name="Rectangle 1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(Circle)</a:t>
            </a:r>
          </a:p>
        </p:txBody>
      </p:sp>
    </p:spTree>
    <p:extLst>
      <p:ext uri="{BB962C8B-B14F-4D97-AF65-F5344CB8AC3E}">
        <p14:creationId xmlns:p14="http://schemas.microsoft.com/office/powerpoint/2010/main" val="85788235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Images (Squar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4764010" y="1783796"/>
            <a:ext cx="2660904" cy="1997982"/>
          </a:xfrm>
          <a:prstGeom prst="rect">
            <a:avLst/>
          </a:prstGeom>
        </p:spPr>
        <p:txBody>
          <a:bodyPr/>
          <a:lstStyle/>
          <a:p>
            <a:endParaRPr lang="en-US"/>
          </a:p>
        </p:txBody>
      </p:sp>
      <p:sp>
        <p:nvSpPr>
          <p:cNvPr id="35" name="Picture Placeholder 15"/>
          <p:cNvSpPr>
            <a:spLocks noGrp="1"/>
          </p:cNvSpPr>
          <p:nvPr>
            <p:ph type="pic" sz="quarter" idx="21"/>
          </p:nvPr>
        </p:nvSpPr>
        <p:spPr>
          <a:xfrm>
            <a:off x="8077038" y="1783796"/>
            <a:ext cx="2660904" cy="1997982"/>
          </a:xfrm>
          <a:prstGeom prst="rect">
            <a:avLst/>
          </a:prstGeom>
        </p:spPr>
        <p:txBody>
          <a:bodyPr/>
          <a:lstStyle/>
          <a:p>
            <a:endParaRPr lang="en-US"/>
          </a:p>
        </p:txBody>
      </p:sp>
      <p:sp>
        <p:nvSpPr>
          <p:cNvPr id="33" name="Picture Placeholder 15"/>
          <p:cNvSpPr>
            <a:spLocks noGrp="1"/>
          </p:cNvSpPr>
          <p:nvPr>
            <p:ph type="pic" sz="quarter" idx="19"/>
          </p:nvPr>
        </p:nvSpPr>
        <p:spPr>
          <a:xfrm>
            <a:off x="1527625" y="1783796"/>
            <a:ext cx="2660904" cy="1997982"/>
          </a:xfrm>
          <a:prstGeom prst="rect">
            <a:avLst/>
          </a:prstGeom>
        </p:spPr>
        <p:txBody>
          <a:bodyPr/>
          <a:lstStyle/>
          <a:p>
            <a:endParaRPr lang="en-US"/>
          </a:p>
        </p:txBody>
      </p:sp>
      <p:sp>
        <p:nvSpPr>
          <p:cNvPr id="36" name="Text Placeholder 7"/>
          <p:cNvSpPr>
            <a:spLocks noGrp="1"/>
          </p:cNvSpPr>
          <p:nvPr>
            <p:ph type="body" sz="quarter" idx="13" hasCustomPrompt="1"/>
          </p:nvPr>
        </p:nvSpPr>
        <p:spPr>
          <a:xfrm>
            <a:off x="1527625"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0"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77038"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5"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64010"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77038" y="4816244"/>
            <a:ext cx="2663976" cy="1234600"/>
          </a:xfrm>
        </p:spPr>
        <p:txBody>
          <a:bodyPr/>
          <a:lstStyle>
            <a:lvl1pPr algn="ctr">
              <a:defRPr b="0">
                <a:solidFill>
                  <a:schemeClr val="tx1"/>
                </a:solidFill>
              </a:defRPr>
            </a:lvl1pPr>
          </a:lstStyle>
          <a:p>
            <a:pPr lvl="0"/>
            <a:r>
              <a:rPr lang="en-US"/>
              <a:t>Click to edit Master text styles</a:t>
            </a:r>
          </a:p>
        </p:txBody>
      </p:sp>
      <p:sp>
        <p:nvSpPr>
          <p:cNvPr id="15" name="Rectangle 1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(Square)</a:t>
            </a:r>
          </a:p>
        </p:txBody>
      </p:sp>
    </p:spTree>
    <p:extLst>
      <p:ext uri="{BB962C8B-B14F-4D97-AF65-F5344CB8AC3E}">
        <p14:creationId xmlns:p14="http://schemas.microsoft.com/office/powerpoint/2010/main" val="177881992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4"/>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Icon</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30155843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 Small Image (Circle)&#10;Text + Small Image (Circl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914399" y="1981200"/>
            <a:ext cx="2587752" cy="2587752"/>
          </a:xfrm>
          <a:prstGeom prst="ellipse">
            <a:avLst/>
          </a:prstGeo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0"/>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(Circle)</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7"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8" name="Group 17"/>
          <p:cNvGrpSpPr>
            <a:grpSpLocks noChangeAspect="1"/>
          </p:cNvGrpSpPr>
          <p:nvPr userDrawn="1"/>
        </p:nvGrpSpPr>
        <p:grpSpPr>
          <a:xfrm>
            <a:off x="14208931" y="843418"/>
            <a:ext cx="233337" cy="225045"/>
            <a:chOff x="366713" y="2336800"/>
            <a:chExt cx="1608137" cy="1550988"/>
          </a:xfrm>
          <a:solidFill>
            <a:schemeClr val="bg1"/>
          </a:solidFill>
        </p:grpSpPr>
        <p:sp>
          <p:nvSpPr>
            <p:cNvPr id="1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67730144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Small Image (Squar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914399" y="1981200"/>
            <a:ext cx="2587752" cy="2587752"/>
          </a:xfrm>
          <a:prstGeom prst="rect">
            <a:avLst/>
          </a:prstGeo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0"/>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(Square)</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10620957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Large Image (Circl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734433" y="1800002"/>
            <a:ext cx="4352544" cy="4348752"/>
          </a:xfrm>
          <a:prstGeom prst="ellipse">
            <a:avLst/>
          </a:prstGeom>
        </p:spPr>
        <p:txBody>
          <a:bodyPr/>
          <a:lstStyle/>
          <a:p>
            <a:endParaRPr lang="en-US"/>
          </a:p>
        </p:txBody>
      </p:sp>
      <p:sp>
        <p:nvSpPr>
          <p:cNvPr id="3" name="Content Placeholder 2"/>
          <p:cNvSpPr>
            <a:spLocks noGrp="1"/>
          </p:cNvSpPr>
          <p:nvPr>
            <p:ph idx="1" hasCustomPrompt="1"/>
          </p:nvPr>
        </p:nvSpPr>
        <p:spPr>
          <a:xfrm>
            <a:off x="6496160"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(Circle)</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
        <p:nvSpPr>
          <p:cNvPr id="20" name="Title 1"/>
          <p:cNvSpPr>
            <a:spLocks noGrp="1"/>
          </p:cNvSpPr>
          <p:nvPr>
            <p:ph type="title"/>
          </p:nvPr>
        </p:nvSpPr>
        <p:spPr>
          <a:xfrm>
            <a:off x="304801" y="234671"/>
            <a:ext cx="11582399" cy="374933"/>
          </a:xfrm>
        </p:spPr>
        <p:txBody>
          <a:bodyPr/>
          <a:lstStyle/>
          <a:p>
            <a:r>
              <a:rPr lang="en-US"/>
              <a:t>Click to edit Master title style</a:t>
            </a:r>
          </a:p>
        </p:txBody>
      </p:sp>
    </p:spTree>
    <p:extLst>
      <p:ext uri="{BB962C8B-B14F-4D97-AF65-F5344CB8AC3E}">
        <p14:creationId xmlns:p14="http://schemas.microsoft.com/office/powerpoint/2010/main" val="902412949"/>
      </p:ext>
    </p:extLst>
  </p:cSld>
  <p:clrMapOvr>
    <a:masterClrMapping/>
  </p:clrMapOvr>
  <p:transition>
    <p:fade/>
  </p:transition>
  <p:extLst>
    <p:ext uri="{DCECCB84-F9BA-43D5-87BE-67443E8EF086}">
      <p15:sldGuideLst xmlns:p15="http://schemas.microsoft.com/office/powerpoint/2012/main">
        <p15:guide id="1" pos="3840" userDrawn="1">
          <p15:clr>
            <a:srgbClr val="FBAE40"/>
          </p15:clr>
        </p15:guide>
        <p15:guide id="2" pos="40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65366" y="1823989"/>
            <a:ext cx="3448876" cy="508176"/>
          </a:xfrm>
        </p:spPr>
        <p:txBody>
          <a:bodyPr anchor="b"/>
          <a:lstStyle>
            <a:lvl1pPr marL="0" indent="0">
              <a:buNone/>
              <a:defRPr sz="2000" b="1" kern="0" cap="all" spc="0"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365366" y="2438402"/>
            <a:ext cx="3448876" cy="3733799"/>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Main text style. Use tab to change text style.</a:t>
            </a:r>
          </a:p>
          <a:p>
            <a:pPr lvl="1"/>
            <a:r>
              <a:rPr lang="en-US"/>
              <a:t>5 words per line. 10 words per text block.</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23389" y="1818345"/>
            <a:ext cx="3463808" cy="508176"/>
          </a:xfrm>
        </p:spPr>
        <p:txBody>
          <a:bodyPr anchor="b"/>
          <a:lstStyle>
            <a:lvl1pPr marL="0" indent="0">
              <a:buNone/>
              <a:defRPr sz="2000" b="1" kern="0" cap="all" spc="0"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8423389" y="2438402"/>
            <a:ext cx="3463808" cy="3733799"/>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Main text style. Use tab to change text style.</a:t>
            </a:r>
          </a:p>
          <a:p>
            <a:pPr lvl="1"/>
            <a:r>
              <a:rPr lang="en-US"/>
              <a:t>5 words per line. 10 words per text block.</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A96B2-702C-084E-9060-05751DBF82B0}" type="slidenum">
              <a:rPr lang="en-US" smtClean="0"/>
              <a:t>‹#›</a:t>
            </a:fld>
            <a:endParaRPr lang="en-US"/>
          </a:p>
        </p:txBody>
      </p:sp>
      <p:cxnSp>
        <p:nvCxnSpPr>
          <p:cNvPr id="53" name="Straight Connector 52"/>
          <p:cNvCxnSpPr/>
          <p:nvPr userDrawn="1"/>
        </p:nvCxnSpPr>
        <p:spPr>
          <a:xfrm>
            <a:off x="8122025" y="2062621"/>
            <a:ext cx="0" cy="4109577"/>
          </a:xfrm>
          <a:prstGeom prst="line">
            <a:avLst/>
          </a:prstGeom>
          <a:ln w="12700" cap="rnd">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Date Placeholder 2"/>
          <p:cNvSpPr>
            <a:spLocks noGrp="1"/>
          </p:cNvSpPr>
          <p:nvPr>
            <p:ph type="dt" sz="half" idx="10"/>
          </p:nvPr>
        </p:nvSpPr>
        <p:spPr>
          <a:xfrm>
            <a:off x="8544130" y="6430911"/>
            <a:ext cx="1439105" cy="166714"/>
          </a:xfrm>
        </p:spPr>
        <p:txBody>
          <a:bodyPr/>
          <a:lstStyle/>
          <a:p>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Comparison</a:t>
            </a:r>
          </a:p>
        </p:txBody>
      </p:sp>
      <p:sp>
        <p:nvSpPr>
          <p:cNvPr id="15" name="Rectangle 14"/>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9"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bg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32163598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Large Image (Squar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734433" y="1800002"/>
            <a:ext cx="4352544" cy="4350168"/>
          </a:xfrm>
          <a:prstGeom prst="rect">
            <a:avLst/>
          </a:prstGeom>
        </p:spPr>
        <p:txBody>
          <a:bodyPr/>
          <a:lstStyle/>
          <a:p>
            <a:endParaRPr lang="en-US"/>
          </a:p>
        </p:txBody>
      </p:sp>
      <p:sp>
        <p:nvSpPr>
          <p:cNvPr id="3" name="Content Placeholder 2"/>
          <p:cNvSpPr>
            <a:spLocks noGrp="1"/>
          </p:cNvSpPr>
          <p:nvPr>
            <p:ph idx="1" hasCustomPrompt="1"/>
          </p:nvPr>
        </p:nvSpPr>
        <p:spPr>
          <a:xfrm>
            <a:off x="6496160"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(Square)</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30179491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p:cNvSpPr>
            <a:spLocks noGrp="1"/>
          </p:cNvSpPr>
          <p:nvPr>
            <p:ph type="title"/>
          </p:nvPr>
        </p:nvSpPr>
        <p:spPr>
          <a:xfrm>
            <a:off x="2579077" y="234668"/>
            <a:ext cx="9308119" cy="1556176"/>
          </a:xfrm>
        </p:spPr>
        <p:txBody>
          <a:bodyPr anchor="ctr"/>
          <a:lstStyle/>
          <a:p>
            <a:r>
              <a:rPr lang="en-US"/>
              <a:t>Click to edit Master title style</a:t>
            </a:r>
          </a:p>
        </p:txBody>
      </p:sp>
      <p:sp>
        <p:nvSpPr>
          <p:cNvPr id="3" name="Content Placeholder 2"/>
          <p:cNvSpPr>
            <a:spLocks noGrp="1"/>
          </p:cNvSpPr>
          <p:nvPr>
            <p:ph idx="1" hasCustomPrompt="1"/>
          </p:nvPr>
        </p:nvSpPr>
        <p:spPr>
          <a:xfrm>
            <a:off x="304800" y="2062621"/>
            <a:ext cx="11582397" cy="4096512"/>
          </a:xfrm>
        </p:spPr>
        <p:txBody>
          <a:bodyPr lIns="411480" numCol="2" spcCol="457200"/>
          <a:lstStyle>
            <a:lvl1pPr>
              <a:spcAft>
                <a:spcPts val="300"/>
              </a:spcAft>
              <a:defRPr sz="2000" b="1" baseline="0">
                <a:solidFill>
                  <a:schemeClr val="tx2"/>
                </a:solidFill>
              </a:defRPr>
            </a:lvl1pPr>
            <a:lvl2pPr marL="65088" indent="0">
              <a:spcBef>
                <a:spcPts val="200"/>
              </a:spcBef>
              <a:spcAft>
                <a:spcPts val="1200"/>
              </a:spcAft>
              <a:buNone/>
              <a:tabLst/>
              <a:defRPr sz="2000" i="1" baseline="0"/>
            </a:lvl2pPr>
            <a:lvl3pPr>
              <a:defRPr sz="1800"/>
            </a:lvl3pPr>
            <a:lvl4pPr>
              <a:defRPr sz="1800"/>
            </a:lvl4pPr>
            <a:lvl5pPr>
              <a:defRPr sz="1800"/>
            </a:lvl5pPr>
          </a:lstStyle>
          <a:p>
            <a:pPr lvl="0"/>
            <a:r>
              <a:rPr lang="en-US"/>
              <a:t>Use tab and left </a:t>
            </a:r>
            <a:r>
              <a:rPr lang="en-US" err="1"/>
              <a:t>outdent</a:t>
            </a:r>
            <a:r>
              <a:rPr lang="en-US"/>
              <a:t> button to change between text styles.</a:t>
            </a:r>
          </a:p>
          <a:p>
            <a:pPr lvl="1"/>
            <a:r>
              <a:rPr lang="en-US"/>
              <a:t>5 words per line. 10 words per text block.</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2" name="Rectangle 1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Case</a:t>
            </a:r>
            <a:r>
              <a:rPr lang="en-US" sz="1100" baseline="0"/>
              <a:t> Study</a:t>
            </a:r>
            <a:endParaRPr lang="en-US" sz="1100"/>
          </a:p>
        </p:txBody>
      </p:sp>
      <p:sp>
        <p:nvSpPr>
          <p:cNvPr id="13" name="Picture Placeholder 15"/>
          <p:cNvSpPr>
            <a:spLocks noGrp="1" noChangeAspect="1"/>
          </p:cNvSpPr>
          <p:nvPr>
            <p:ph type="pic" sz="quarter" idx="17"/>
          </p:nvPr>
        </p:nvSpPr>
        <p:spPr>
          <a:xfrm>
            <a:off x="739288" y="234668"/>
            <a:ext cx="1554480" cy="1556176"/>
          </a:xfrm>
          <a:prstGeom prst="ellipse">
            <a:avLst/>
          </a:prstGeom>
        </p:spPr>
        <p:txBody>
          <a:bodyPr/>
          <a:lstStyle/>
          <a:p>
            <a:endParaRPr lang="en-US"/>
          </a:p>
        </p:txBody>
      </p:sp>
      <p:sp>
        <p:nvSpPr>
          <p:cNvPr id="15" name="Rectangle 14"/>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and left outdent button to change between text styles.</a:t>
            </a:r>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9" name="Group 18"/>
          <p:cNvGrpSpPr>
            <a:grpSpLocks noChangeAspect="1"/>
          </p:cNvGrpSpPr>
          <p:nvPr userDrawn="1"/>
        </p:nvGrpSpPr>
        <p:grpSpPr>
          <a:xfrm>
            <a:off x="14208931" y="843418"/>
            <a:ext cx="233337" cy="225045"/>
            <a:chOff x="366713" y="2336800"/>
            <a:chExt cx="1608137" cy="1550988"/>
          </a:xfrm>
          <a:solidFill>
            <a:schemeClr val="bg1"/>
          </a:solidFill>
        </p:grpSpPr>
        <p:sp>
          <p:nvSpPr>
            <p:cNvPr id="20"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3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9" y="1502633"/>
            <a:ext cx="3673188"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4240355" y="1502633"/>
            <a:ext cx="3673188"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7885978" y="1502633"/>
            <a:ext cx="3673188"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5" name="Straight Connector 14"/>
          <p:cNvCxnSpPr/>
          <p:nvPr userDrawn="1"/>
        </p:nvCxnSpPr>
        <p:spPr>
          <a:xfrm>
            <a:off x="4267919" y="2789016"/>
            <a:ext cx="0" cy="3141138"/>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885976" y="2789016"/>
            <a:ext cx="0" cy="3141138"/>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2458893"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6950"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9695009"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(3 Year)</a:t>
            </a:r>
          </a:p>
        </p:txBody>
      </p:sp>
      <p:sp>
        <p:nvSpPr>
          <p:cNvPr id="8" name="Text Placeholder 7"/>
          <p:cNvSpPr>
            <a:spLocks noGrp="1"/>
          </p:cNvSpPr>
          <p:nvPr userDrawn="1">
            <p:ph type="body" sz="quarter" idx="18"/>
          </p:nvPr>
        </p:nvSpPr>
        <p:spPr>
          <a:xfrm>
            <a:off x="863673" y="2789018"/>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userDrawn="1">
            <p:ph type="body" sz="quarter" idx="19"/>
          </p:nvPr>
        </p:nvSpPr>
        <p:spPr>
          <a:xfrm>
            <a:off x="4481730" y="2789018"/>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userDrawn="1">
            <p:ph type="body" sz="quarter" idx="20"/>
          </p:nvPr>
        </p:nvSpPr>
        <p:spPr>
          <a:xfrm>
            <a:off x="8099789" y="2789018"/>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4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300" y="1502633"/>
            <a:ext cx="2758371"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3332405" y="1502633"/>
            <a:ext cx="2765241"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6056249" y="1502633"/>
            <a:ext cx="2751499"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4" name="Text Placeholder 5"/>
          <p:cNvSpPr>
            <a:spLocks noGrp="1"/>
          </p:cNvSpPr>
          <p:nvPr>
            <p:ph type="body" sz="quarter" idx="18" hasCustomPrompt="1"/>
          </p:nvPr>
        </p:nvSpPr>
        <p:spPr>
          <a:xfrm>
            <a:off x="8780101" y="1502633"/>
            <a:ext cx="2751499"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2001486"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4715025"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742856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(4 Year)</a:t>
            </a:r>
          </a:p>
        </p:txBody>
      </p:sp>
      <p:cxnSp>
        <p:nvCxnSpPr>
          <p:cNvPr id="15" name="Straight Connector 14"/>
          <p:cNvCxnSpPr/>
          <p:nvPr userDrawn="1"/>
        </p:nvCxnSpPr>
        <p:spPr>
          <a:xfrm>
            <a:off x="3350291"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049297"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8748304"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10092581"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40" name="Text Placeholder 7"/>
          <p:cNvSpPr>
            <a:spLocks noGrp="1"/>
          </p:cNvSpPr>
          <p:nvPr userDrawn="1">
            <p:ph type="body" sz="quarter" idx="19"/>
          </p:nvPr>
        </p:nvSpPr>
        <p:spPr>
          <a:xfrm>
            <a:off x="831267"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userDrawn="1">
            <p:ph type="body" sz="quarter" idx="20"/>
          </p:nvPr>
        </p:nvSpPr>
        <p:spPr>
          <a:xfrm>
            <a:off x="3530274"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userDrawn="1">
            <p:ph type="body" sz="quarter" idx="21"/>
          </p:nvPr>
        </p:nvSpPr>
        <p:spPr>
          <a:xfrm>
            <a:off x="6229281"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userDrawn="1">
            <p:ph type="body" sz="quarter" idx="22"/>
          </p:nvPr>
        </p:nvSpPr>
        <p:spPr>
          <a:xfrm>
            <a:off x="8928289"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5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300" y="1502633"/>
            <a:ext cx="2210723"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2791632" y="1502633"/>
            <a:ext cx="2218933"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4977388" y="1502633"/>
            <a:ext cx="2202513"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4" name="Text Placeholder 5"/>
          <p:cNvSpPr>
            <a:spLocks noGrp="1"/>
          </p:cNvSpPr>
          <p:nvPr>
            <p:ph type="body" sz="quarter" idx="18" hasCustomPrompt="1"/>
          </p:nvPr>
        </p:nvSpPr>
        <p:spPr>
          <a:xfrm>
            <a:off x="7141881" y="1502633"/>
            <a:ext cx="2222320"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9" name="Text Placeholder 5"/>
          <p:cNvSpPr>
            <a:spLocks noGrp="1"/>
          </p:cNvSpPr>
          <p:nvPr>
            <p:ph type="body" sz="quarter" idx="19" hasCustomPrompt="1"/>
          </p:nvPr>
        </p:nvSpPr>
        <p:spPr>
          <a:xfrm>
            <a:off x="9320876" y="1502633"/>
            <a:ext cx="2222320"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172766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8644"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10432038"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(5 Year)</a:t>
            </a:r>
          </a:p>
        </p:txBody>
      </p:sp>
      <p:cxnSp>
        <p:nvCxnSpPr>
          <p:cNvPr id="30" name="Straight Connector 29"/>
          <p:cNvCxnSpPr/>
          <p:nvPr userDrawn="1"/>
        </p:nvCxnSpPr>
        <p:spPr>
          <a:xfrm flipH="1">
            <a:off x="3901101"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H="1">
            <a:off x="8253043"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815708"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167897"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991803"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343992"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
          <p:cNvSpPr>
            <a:spLocks noGrp="1"/>
          </p:cNvSpPr>
          <p:nvPr>
            <p:ph type="body" sz="quarter" idx="20"/>
          </p:nvPr>
        </p:nvSpPr>
        <p:spPr>
          <a:xfrm>
            <a:off x="804298"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7"/>
          <p:cNvSpPr>
            <a:spLocks noGrp="1"/>
          </p:cNvSpPr>
          <p:nvPr>
            <p:ph type="body" sz="quarter" idx="23"/>
          </p:nvPr>
        </p:nvSpPr>
        <p:spPr>
          <a:xfrm>
            <a:off x="2980393"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p:ph type="body" sz="quarter" idx="24"/>
          </p:nvPr>
        </p:nvSpPr>
        <p:spPr>
          <a:xfrm>
            <a:off x="5156488"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p:ph type="body" sz="quarter" idx="25"/>
          </p:nvPr>
        </p:nvSpPr>
        <p:spPr>
          <a:xfrm>
            <a:off x="7332582"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p:ph type="body" sz="quarter" idx="26"/>
          </p:nvPr>
        </p:nvSpPr>
        <p:spPr>
          <a:xfrm>
            <a:off x="9508674"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xed Text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88" y="2621078"/>
            <a:ext cx="5329517"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2621078"/>
            <a:ext cx="5398684"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Two Items</a:t>
            </a:r>
          </a:p>
        </p:txBody>
      </p:sp>
      <p:sp>
        <p:nvSpPr>
          <p:cNvPr id="17"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4" name="Rectangle 23"/>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5" name="Group 14"/>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xed Text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1" name="Text Placeholder 5"/>
          <p:cNvSpPr>
            <a:spLocks noGrp="1"/>
          </p:cNvSpPr>
          <p:nvPr>
            <p:ph type="body" sz="quarter" idx="15" hasCustomPrompt="1"/>
          </p:nvPr>
        </p:nvSpPr>
        <p:spPr>
          <a:xfrm>
            <a:off x="662291" y="2621078"/>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17" hasCustomPrompt="1"/>
          </p:nvPr>
        </p:nvSpPr>
        <p:spPr>
          <a:xfrm>
            <a:off x="4377283" y="2621078"/>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Text Placeholder 5"/>
          <p:cNvSpPr>
            <a:spLocks noGrp="1"/>
          </p:cNvSpPr>
          <p:nvPr>
            <p:ph type="body" sz="quarter" idx="19" hasCustomPrompt="1"/>
          </p:nvPr>
        </p:nvSpPr>
        <p:spPr>
          <a:xfrm>
            <a:off x="8092275" y="2621078"/>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Three Items</a:t>
            </a:r>
          </a:p>
        </p:txBody>
      </p:sp>
      <p:sp>
        <p:nvSpPr>
          <p:cNvPr id="15"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7" name="Rectangle 16"/>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1" name="Group 20"/>
          <p:cNvGrpSpPr>
            <a:grpSpLocks noChangeAspect="1"/>
          </p:cNvGrpSpPr>
          <p:nvPr userDrawn="1"/>
        </p:nvGrpSpPr>
        <p:grpSpPr>
          <a:xfrm>
            <a:off x="14208931" y="843418"/>
            <a:ext cx="233337" cy="225045"/>
            <a:chOff x="366713" y="2336800"/>
            <a:chExt cx="1608137" cy="1550988"/>
          </a:xfrm>
          <a:solidFill>
            <a:schemeClr val="bg1"/>
          </a:solidFill>
        </p:grpSpPr>
        <p:sp>
          <p:nvSpPr>
            <p:cNvPr id="22"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3"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xed Text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91" y="1925656"/>
            <a:ext cx="5329516"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1925656"/>
            <a:ext cx="5398684"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1" name="Text Placeholder 5"/>
          <p:cNvSpPr>
            <a:spLocks noGrp="1"/>
          </p:cNvSpPr>
          <p:nvPr>
            <p:ph type="body" sz="quarter" idx="20" hasCustomPrompt="1"/>
          </p:nvPr>
        </p:nvSpPr>
        <p:spPr>
          <a:xfrm>
            <a:off x="662291" y="3369677"/>
            <a:ext cx="5329516"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21" hasCustomPrompt="1"/>
          </p:nvPr>
        </p:nvSpPr>
        <p:spPr>
          <a:xfrm>
            <a:off x="6200194" y="3369677"/>
            <a:ext cx="5398684"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Four Items</a:t>
            </a:r>
          </a:p>
        </p:txBody>
      </p:sp>
      <p:sp>
        <p:nvSpPr>
          <p:cNvPr id="14"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6" name="Rectangle 15"/>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bg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xed Text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2" y="3369677"/>
            <a:ext cx="532951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1" hasCustomPrompt="1"/>
          </p:nvPr>
        </p:nvSpPr>
        <p:spPr>
          <a:xfrm>
            <a:off x="6200196" y="3369677"/>
            <a:ext cx="539868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Five Items</a:t>
            </a:r>
          </a:p>
        </p:txBody>
      </p:sp>
      <p:sp>
        <p:nvSpPr>
          <p:cNvPr id="1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1" name="Rectangle 20"/>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5" name="Group 24"/>
          <p:cNvGrpSpPr>
            <a:grpSpLocks noChangeAspect="1"/>
          </p:cNvGrpSpPr>
          <p:nvPr userDrawn="1"/>
        </p:nvGrpSpPr>
        <p:grpSpPr>
          <a:xfrm>
            <a:off x="14208931"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xed Text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4" name="Text Placeholder 5"/>
          <p:cNvSpPr>
            <a:spLocks noGrp="1"/>
          </p:cNvSpPr>
          <p:nvPr>
            <p:ph type="body" sz="quarter" idx="22" hasCustomPrompt="1"/>
          </p:nvPr>
        </p:nvSpPr>
        <p:spPr>
          <a:xfrm>
            <a:off x="662291"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4" hasCustomPrompt="1"/>
          </p:nvPr>
        </p:nvSpPr>
        <p:spPr>
          <a:xfrm>
            <a:off x="662291"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5" hasCustomPrompt="1"/>
          </p:nvPr>
        </p:nvSpPr>
        <p:spPr>
          <a:xfrm>
            <a:off x="4377283"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6" hasCustomPrompt="1"/>
          </p:nvPr>
        </p:nvSpPr>
        <p:spPr>
          <a:xfrm>
            <a:off x="8092275"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Six Items</a:t>
            </a:r>
          </a:p>
        </p:txBody>
      </p:sp>
      <p:sp>
        <p:nvSpPr>
          <p:cNvPr id="20"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71106485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xed Text S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48" name="Text Placeholder 5"/>
          <p:cNvSpPr>
            <a:spLocks noGrp="1"/>
          </p:cNvSpPr>
          <p:nvPr>
            <p:ph type="body" sz="quarter" idx="20" hasCustomPrompt="1"/>
          </p:nvPr>
        </p:nvSpPr>
        <p:spPr>
          <a:xfrm>
            <a:off x="662289" y="1646284"/>
            <a:ext cx="532951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49" name="Text Placeholder 5"/>
          <p:cNvSpPr>
            <a:spLocks noGrp="1"/>
          </p:cNvSpPr>
          <p:nvPr>
            <p:ph type="body" sz="quarter" idx="21" hasCustomPrompt="1"/>
          </p:nvPr>
        </p:nvSpPr>
        <p:spPr>
          <a:xfrm>
            <a:off x="6200196" y="1646284"/>
            <a:ext cx="539868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22" hasCustomPrompt="1"/>
          </p:nvPr>
        </p:nvSpPr>
        <p:spPr>
          <a:xfrm>
            <a:off x="662291" y="3072664"/>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3072664"/>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3072664"/>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7" hasCustomPrompt="1"/>
          </p:nvPr>
        </p:nvSpPr>
        <p:spPr>
          <a:xfrm>
            <a:off x="662289" y="4499045"/>
            <a:ext cx="532951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8" hasCustomPrompt="1"/>
          </p:nvPr>
        </p:nvSpPr>
        <p:spPr>
          <a:xfrm>
            <a:off x="6200196" y="4499045"/>
            <a:ext cx="539868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Rectangle 1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Seven Items</a:t>
            </a:r>
          </a:p>
        </p:txBody>
      </p:sp>
      <p:sp>
        <p:nvSpPr>
          <p:cNvPr id="20"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xed Text Eight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646284"/>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646284"/>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646284"/>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0" hasCustomPrompt="1"/>
          </p:nvPr>
        </p:nvSpPr>
        <p:spPr>
          <a:xfrm>
            <a:off x="662289" y="3072664"/>
            <a:ext cx="532951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5"/>
          <p:cNvSpPr>
            <a:spLocks noGrp="1"/>
          </p:cNvSpPr>
          <p:nvPr>
            <p:ph type="body" sz="quarter" idx="21" hasCustomPrompt="1"/>
          </p:nvPr>
        </p:nvSpPr>
        <p:spPr>
          <a:xfrm>
            <a:off x="6200196" y="3072664"/>
            <a:ext cx="539868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1" name="Text Placeholder 5"/>
          <p:cNvSpPr>
            <a:spLocks noGrp="1"/>
          </p:cNvSpPr>
          <p:nvPr>
            <p:ph type="body" sz="quarter" idx="24" hasCustomPrompt="1"/>
          </p:nvPr>
        </p:nvSpPr>
        <p:spPr>
          <a:xfrm>
            <a:off x="662288" y="4499045"/>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2" name="Text Placeholder 5"/>
          <p:cNvSpPr>
            <a:spLocks noGrp="1"/>
          </p:cNvSpPr>
          <p:nvPr>
            <p:ph type="body" sz="quarter" idx="25" hasCustomPrompt="1"/>
          </p:nvPr>
        </p:nvSpPr>
        <p:spPr>
          <a:xfrm>
            <a:off x="4377283" y="4499045"/>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3" name="Text Placeholder 5"/>
          <p:cNvSpPr>
            <a:spLocks noGrp="1"/>
          </p:cNvSpPr>
          <p:nvPr>
            <p:ph type="body" sz="quarter" idx="26" hasCustomPrompt="1"/>
          </p:nvPr>
        </p:nvSpPr>
        <p:spPr>
          <a:xfrm>
            <a:off x="8092275" y="4499045"/>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4" name="Rectangle 2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Eight Items</a:t>
            </a:r>
          </a:p>
        </p:txBody>
      </p:sp>
      <p:sp>
        <p:nvSpPr>
          <p:cNvPr id="16"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8" name="Group 27"/>
          <p:cNvGrpSpPr>
            <a:grpSpLocks noChangeAspect="1"/>
          </p:cNvGrpSpPr>
          <p:nvPr userDrawn="1"/>
        </p:nvGrpSpPr>
        <p:grpSpPr>
          <a:xfrm>
            <a:off x="14208931" y="843418"/>
            <a:ext cx="233337" cy="225045"/>
            <a:chOff x="366713" y="2336800"/>
            <a:chExt cx="1608137" cy="1550988"/>
          </a:xfrm>
          <a:solidFill>
            <a:schemeClr val="bg1"/>
          </a:solidFill>
        </p:grpSpPr>
        <p:sp>
          <p:nvSpPr>
            <p:cNvPr id="2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xed Text Nin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24" name="Text Placeholder 5"/>
          <p:cNvSpPr>
            <a:spLocks noGrp="1"/>
          </p:cNvSpPr>
          <p:nvPr>
            <p:ph type="body" sz="quarter" idx="22" hasCustomPrompt="1"/>
          </p:nvPr>
        </p:nvSpPr>
        <p:spPr>
          <a:xfrm>
            <a:off x="662291" y="1646284"/>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5" name="Text Placeholder 5"/>
          <p:cNvSpPr>
            <a:spLocks noGrp="1"/>
          </p:cNvSpPr>
          <p:nvPr>
            <p:ph type="body" sz="quarter" idx="17" hasCustomPrompt="1"/>
          </p:nvPr>
        </p:nvSpPr>
        <p:spPr>
          <a:xfrm>
            <a:off x="4377283" y="1646284"/>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6" name="Text Placeholder 5"/>
          <p:cNvSpPr>
            <a:spLocks noGrp="1"/>
          </p:cNvSpPr>
          <p:nvPr>
            <p:ph type="body" sz="quarter" idx="23" hasCustomPrompt="1"/>
          </p:nvPr>
        </p:nvSpPr>
        <p:spPr>
          <a:xfrm>
            <a:off x="8092275" y="1646284"/>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1" y="3072664"/>
            <a:ext cx="3506604"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1" name="Text Placeholder 5"/>
          <p:cNvSpPr>
            <a:spLocks noGrp="1"/>
          </p:cNvSpPr>
          <p:nvPr>
            <p:ph type="body" sz="quarter" idx="27" hasCustomPrompt="1"/>
          </p:nvPr>
        </p:nvSpPr>
        <p:spPr>
          <a:xfrm>
            <a:off x="4377283" y="3072664"/>
            <a:ext cx="3506604"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2" name="Text Placeholder 5"/>
          <p:cNvSpPr>
            <a:spLocks noGrp="1"/>
          </p:cNvSpPr>
          <p:nvPr>
            <p:ph type="body" sz="quarter" idx="21" hasCustomPrompt="1"/>
          </p:nvPr>
        </p:nvSpPr>
        <p:spPr>
          <a:xfrm>
            <a:off x="8092274" y="3072664"/>
            <a:ext cx="3506607"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3" name="Text Placeholder 5"/>
          <p:cNvSpPr>
            <a:spLocks noGrp="1"/>
          </p:cNvSpPr>
          <p:nvPr>
            <p:ph type="body" sz="quarter" idx="24" hasCustomPrompt="1"/>
          </p:nvPr>
        </p:nvSpPr>
        <p:spPr>
          <a:xfrm>
            <a:off x="662288" y="4499045"/>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4" name="Text Placeholder 5"/>
          <p:cNvSpPr>
            <a:spLocks noGrp="1"/>
          </p:cNvSpPr>
          <p:nvPr>
            <p:ph type="body" sz="quarter" idx="25" hasCustomPrompt="1"/>
          </p:nvPr>
        </p:nvSpPr>
        <p:spPr>
          <a:xfrm>
            <a:off x="4377283" y="4499045"/>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5" name="Text Placeholder 5"/>
          <p:cNvSpPr>
            <a:spLocks noGrp="1"/>
          </p:cNvSpPr>
          <p:nvPr>
            <p:ph type="body" sz="quarter" idx="26" hasCustomPrompt="1"/>
          </p:nvPr>
        </p:nvSpPr>
        <p:spPr>
          <a:xfrm>
            <a:off x="8092275" y="4499045"/>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6" name="Rectangle 3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Nine Items</a:t>
            </a:r>
          </a:p>
        </p:txBody>
      </p:sp>
      <p:sp>
        <p:nvSpPr>
          <p:cNvPr id="17"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 name="Group 1"/>
          <p:cNvGrpSpPr/>
          <p:nvPr userDrawn="1"/>
        </p:nvGrpSpPr>
        <p:grpSpPr>
          <a:xfrm>
            <a:off x="12801600" y="702812"/>
            <a:ext cx="3048000" cy="6155188"/>
            <a:chOff x="12801600" y="702812"/>
            <a:chExt cx="3048000" cy="6155188"/>
          </a:xfrm>
        </p:grpSpPr>
        <p:sp>
          <p:nvSpPr>
            <p:cNvPr id="19" name="Rectangle 18"/>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3" name="Group 22"/>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xed Text T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2" name="Text Placeholder 5"/>
          <p:cNvSpPr>
            <a:spLocks noGrp="1"/>
          </p:cNvSpPr>
          <p:nvPr>
            <p:ph type="body" sz="quarter" idx="27" hasCustomPrompt="1"/>
          </p:nvPr>
        </p:nvSpPr>
        <p:spPr>
          <a:xfrm>
            <a:off x="662289" y="2660174"/>
            <a:ext cx="5366723"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3" name="Text Placeholder 5"/>
          <p:cNvSpPr>
            <a:spLocks noGrp="1"/>
          </p:cNvSpPr>
          <p:nvPr>
            <p:ph type="body" sz="quarter" idx="28" hasCustomPrompt="1"/>
          </p:nvPr>
        </p:nvSpPr>
        <p:spPr>
          <a:xfrm>
            <a:off x="6229979" y="2660174"/>
            <a:ext cx="5368900"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4" name="Text Placeholder 5"/>
          <p:cNvSpPr>
            <a:spLocks noGrp="1"/>
          </p:cNvSpPr>
          <p:nvPr>
            <p:ph type="body" sz="quarter" idx="24" hasCustomPrompt="1"/>
          </p:nvPr>
        </p:nvSpPr>
        <p:spPr>
          <a:xfrm>
            <a:off x="662291"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6" name="Text Placeholder 5"/>
          <p:cNvSpPr>
            <a:spLocks noGrp="1"/>
          </p:cNvSpPr>
          <p:nvPr>
            <p:ph type="body" sz="quarter" idx="25" hasCustomPrompt="1"/>
          </p:nvPr>
        </p:nvSpPr>
        <p:spPr>
          <a:xfrm>
            <a:off x="4377283"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7" name="Text Placeholder 5"/>
          <p:cNvSpPr>
            <a:spLocks noGrp="1"/>
          </p:cNvSpPr>
          <p:nvPr>
            <p:ph type="body" sz="quarter" idx="26" hasCustomPrompt="1"/>
          </p:nvPr>
        </p:nvSpPr>
        <p:spPr>
          <a:xfrm>
            <a:off x="8092275"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8" name="Text Placeholder 5"/>
          <p:cNvSpPr>
            <a:spLocks noGrp="1"/>
          </p:cNvSpPr>
          <p:nvPr>
            <p:ph type="body" sz="quarter" idx="33" hasCustomPrompt="1"/>
          </p:nvPr>
        </p:nvSpPr>
        <p:spPr>
          <a:xfrm>
            <a:off x="662289" y="4930130"/>
            <a:ext cx="5366723"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9" name="Text Placeholder 5"/>
          <p:cNvSpPr>
            <a:spLocks noGrp="1"/>
          </p:cNvSpPr>
          <p:nvPr>
            <p:ph type="body" sz="quarter" idx="34" hasCustomPrompt="1"/>
          </p:nvPr>
        </p:nvSpPr>
        <p:spPr>
          <a:xfrm>
            <a:off x="6229979" y="4930130"/>
            <a:ext cx="5368900"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0" name="Rectangle 2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Ten Items</a:t>
            </a:r>
          </a:p>
        </p:txBody>
      </p:sp>
      <p:sp>
        <p:nvSpPr>
          <p:cNvPr id="18"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32" name="Group 31"/>
          <p:cNvGrpSpPr/>
          <p:nvPr userDrawn="1"/>
        </p:nvGrpSpPr>
        <p:grpSpPr>
          <a:xfrm>
            <a:off x="12801600" y="702812"/>
            <a:ext cx="3048000" cy="6155188"/>
            <a:chOff x="12801600" y="702812"/>
            <a:chExt cx="3048000" cy="6155188"/>
          </a:xfrm>
        </p:grpSpPr>
        <p:sp>
          <p:nvSpPr>
            <p:cNvPr id="33" name="Rectangle 3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34" name="Group 33"/>
            <p:cNvGrpSpPr>
              <a:grpSpLocks noChangeAspect="1"/>
            </p:cNvGrpSpPr>
            <p:nvPr userDrawn="1"/>
          </p:nvGrpSpPr>
          <p:grpSpPr>
            <a:xfrm>
              <a:off x="14208931" y="843418"/>
              <a:ext cx="233337" cy="225045"/>
              <a:chOff x="366713" y="2336800"/>
              <a:chExt cx="1608137" cy="1550988"/>
            </a:xfrm>
            <a:solidFill>
              <a:schemeClr val="bg1"/>
            </a:solidFill>
          </p:grpSpPr>
          <p:sp>
            <p:nvSpPr>
              <p:cNvPr id="3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xed Text El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7" hasCustomPrompt="1"/>
          </p:nvPr>
        </p:nvSpPr>
        <p:spPr>
          <a:xfrm>
            <a:off x="662289" y="2660174"/>
            <a:ext cx="5366723"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8" hasCustomPrompt="1"/>
          </p:nvPr>
        </p:nvSpPr>
        <p:spPr>
          <a:xfrm>
            <a:off x="6229979" y="2660174"/>
            <a:ext cx="5368900"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5"/>
          <p:cNvSpPr>
            <a:spLocks noGrp="1"/>
          </p:cNvSpPr>
          <p:nvPr>
            <p:ph type="body" sz="quarter" idx="24" hasCustomPrompt="1"/>
          </p:nvPr>
        </p:nvSpPr>
        <p:spPr>
          <a:xfrm>
            <a:off x="662291"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9" name="Text Placeholder 5"/>
          <p:cNvSpPr>
            <a:spLocks noGrp="1"/>
          </p:cNvSpPr>
          <p:nvPr>
            <p:ph type="body" sz="quarter" idx="25" hasCustomPrompt="1"/>
          </p:nvPr>
        </p:nvSpPr>
        <p:spPr>
          <a:xfrm>
            <a:off x="4377283"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0" name="Text Placeholder 5"/>
          <p:cNvSpPr>
            <a:spLocks noGrp="1"/>
          </p:cNvSpPr>
          <p:nvPr>
            <p:ph type="body" sz="quarter" idx="26" hasCustomPrompt="1"/>
          </p:nvPr>
        </p:nvSpPr>
        <p:spPr>
          <a:xfrm>
            <a:off x="8092275"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1" name="Text Placeholder 5"/>
          <p:cNvSpPr>
            <a:spLocks noGrp="1"/>
          </p:cNvSpPr>
          <p:nvPr>
            <p:ph type="body" sz="quarter" idx="30" hasCustomPrompt="1"/>
          </p:nvPr>
        </p:nvSpPr>
        <p:spPr>
          <a:xfrm>
            <a:off x="662291" y="4930130"/>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2" name="Text Placeholder 5"/>
          <p:cNvSpPr>
            <a:spLocks noGrp="1"/>
          </p:cNvSpPr>
          <p:nvPr>
            <p:ph type="body" sz="quarter" idx="31" hasCustomPrompt="1"/>
          </p:nvPr>
        </p:nvSpPr>
        <p:spPr>
          <a:xfrm>
            <a:off x="4377283" y="4930130"/>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3" name="Text Placeholder 5"/>
          <p:cNvSpPr>
            <a:spLocks noGrp="1"/>
          </p:cNvSpPr>
          <p:nvPr>
            <p:ph type="body" sz="quarter" idx="32" hasCustomPrompt="1"/>
          </p:nvPr>
        </p:nvSpPr>
        <p:spPr>
          <a:xfrm>
            <a:off x="8092275" y="4930130"/>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4" name="Rectangle 3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Eleven Items</a:t>
            </a:r>
          </a:p>
        </p:txBody>
      </p:sp>
      <p:sp>
        <p:nvSpPr>
          <p:cNvPr id="21"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39" name="Rectangle 38"/>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40" name="Group 39"/>
          <p:cNvGrpSpPr>
            <a:grpSpLocks noChangeAspect="1"/>
          </p:cNvGrpSpPr>
          <p:nvPr userDrawn="1"/>
        </p:nvGrpSpPr>
        <p:grpSpPr>
          <a:xfrm>
            <a:off x="14208931" y="843418"/>
            <a:ext cx="233337" cy="225045"/>
            <a:chOff x="366713" y="2336800"/>
            <a:chExt cx="1608137" cy="1550988"/>
          </a:xfrm>
          <a:solidFill>
            <a:schemeClr val="bg1"/>
          </a:solidFill>
        </p:grpSpPr>
        <p:sp>
          <p:nvSpPr>
            <p:cNvPr id="4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Grid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1" name="Straight Connector 10"/>
          <p:cNvCxnSpPr/>
          <p:nvPr userDrawn="1"/>
        </p:nvCxnSpPr>
        <p:spPr>
          <a:xfrm flipV="1">
            <a:off x="6130584"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19" name="Text Placeholder 5"/>
          <p:cNvSpPr>
            <a:spLocks noGrp="1"/>
          </p:cNvSpPr>
          <p:nvPr userDrawn="1">
            <p:ph type="body" sz="quarter" idx="15" hasCustomPrompt="1"/>
          </p:nvPr>
        </p:nvSpPr>
        <p:spPr>
          <a:xfrm>
            <a:off x="662289" y="2621076"/>
            <a:ext cx="5388864" cy="1095452"/>
          </a:xfrm>
        </p:spPr>
        <p:txBody>
          <a:bodyPr lIns="91440" tIns="91440" rIns="91440" bIns="91440"/>
          <a:lstStyle>
            <a:lvl1pPr marL="12700" indent="0" algn="ctr">
              <a:spcAft>
                <a:spcPts val="0"/>
              </a:spcAft>
              <a:buNone/>
              <a:defRPr sz="2000" b="0" baseline="0">
                <a:solidFill>
                  <a:schemeClr val="tx1"/>
                </a:solidFill>
              </a:defRPr>
            </a:lvl1pPr>
            <a:lvl2pPr marL="11112" indent="0">
              <a:spcBef>
                <a:spcPts val="0"/>
              </a:spcBef>
              <a:buNone/>
              <a:defRPr sz="2000"/>
            </a:lvl2pPr>
          </a:lstStyle>
          <a:p>
            <a:pPr lvl="0"/>
            <a:r>
              <a:rPr lang="en-US"/>
              <a:t>Insert text</a:t>
            </a:r>
          </a:p>
        </p:txBody>
      </p:sp>
      <p:sp>
        <p:nvSpPr>
          <p:cNvPr id="20" name="Text Placeholder 5"/>
          <p:cNvSpPr>
            <a:spLocks noGrp="1"/>
          </p:cNvSpPr>
          <p:nvPr userDrawn="1">
            <p:ph type="body" sz="quarter" idx="19" hasCustomPrompt="1"/>
          </p:nvPr>
        </p:nvSpPr>
        <p:spPr>
          <a:xfrm>
            <a:off x="6210015" y="2621076"/>
            <a:ext cx="5388864" cy="1095452"/>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ppleSystemUIFont" charset="-120"/>
              <a:buNone/>
              <a:tabLst/>
              <a:defRPr lang="en-US"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ppleSystemUIFont" charset="-120"/>
              <a:buNone/>
              <a:tabLst/>
              <a:defRPr/>
            </a:pPr>
            <a:r>
              <a:rPr lang="en-US"/>
              <a:t>Insert text</a:t>
            </a:r>
          </a:p>
        </p:txBody>
      </p:sp>
      <p:sp>
        <p:nvSpPr>
          <p:cNvPr id="17"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Two Items</a:t>
            </a:r>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Grid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91919"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69245"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19" name="Text Placeholder 5"/>
          <p:cNvSpPr>
            <a:spLocks noGrp="1"/>
          </p:cNvSpPr>
          <p:nvPr userDrawn="1">
            <p:ph type="body" sz="quarter" idx="15" hasCustomPrompt="1"/>
          </p:nvPr>
        </p:nvSpPr>
        <p:spPr>
          <a:xfrm>
            <a:off x="662291" y="2621076"/>
            <a:ext cx="3581928" cy="1095452"/>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0" name="Text Placeholder 5"/>
          <p:cNvSpPr>
            <a:spLocks noGrp="1"/>
          </p:cNvSpPr>
          <p:nvPr userDrawn="1">
            <p:ph type="body" sz="quarter" idx="17" hasCustomPrompt="1"/>
          </p:nvPr>
        </p:nvSpPr>
        <p:spPr>
          <a:xfrm>
            <a:off x="4339621" y="2621076"/>
            <a:ext cx="3581927" cy="1095452"/>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1" name="Text Placeholder 5"/>
          <p:cNvSpPr>
            <a:spLocks noGrp="1"/>
          </p:cNvSpPr>
          <p:nvPr userDrawn="1">
            <p:ph type="body" sz="quarter" idx="19" hasCustomPrompt="1"/>
          </p:nvPr>
        </p:nvSpPr>
        <p:spPr>
          <a:xfrm>
            <a:off x="8016947" y="2621076"/>
            <a:ext cx="3581932" cy="1095452"/>
          </a:xfrm>
        </p:spPr>
        <p:txBody>
          <a:bodyPr vert="horz" lIns="91440" tIns="91440" rIns="91440" bIns="91440" rtlCol="0">
            <a:noAutofit/>
          </a:bodyPr>
          <a:lstStyle>
            <a:lvl1pPr algn="ctr">
              <a:defRPr lang="en-US" baseline="0" dirty="0" smtClean="0"/>
            </a:lvl1pPr>
            <a:lvl2pPr>
              <a:defRPr lang="en-US" dirty="0"/>
            </a:lvl2pPr>
          </a:lstStyle>
          <a:p>
            <a:pPr lvl="0"/>
            <a:r>
              <a:rPr lang="en-US"/>
              <a:t>Insert text</a:t>
            </a:r>
          </a:p>
        </p:txBody>
      </p:sp>
      <p:sp>
        <p:nvSpPr>
          <p:cNvPr id="17"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Three Items</a:t>
            </a:r>
          </a:p>
        </p:txBody>
      </p:sp>
      <p:grpSp>
        <p:nvGrpSpPr>
          <p:cNvPr id="22" name="Group 21"/>
          <p:cNvGrpSpPr>
            <a:grpSpLocks noChangeAspect="1"/>
          </p:cNvGrpSpPr>
          <p:nvPr userDrawn="1"/>
        </p:nvGrpSpPr>
        <p:grpSpPr>
          <a:xfrm>
            <a:off x="14208931" y="843418"/>
            <a:ext cx="233337" cy="225045"/>
            <a:chOff x="366713" y="2336800"/>
            <a:chExt cx="1608137" cy="1550988"/>
          </a:xfrm>
          <a:solidFill>
            <a:schemeClr val="bg1"/>
          </a:solidFill>
        </p:grpSpPr>
        <p:sp>
          <p:nvSpPr>
            <p:cNvPr id="2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Grid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6140863"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69" y="3143762"/>
            <a:ext cx="5444355"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93838" y="3143762"/>
            <a:ext cx="5485668"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20" name="Text Placeholder 5"/>
          <p:cNvSpPr>
            <a:spLocks noGrp="1"/>
          </p:cNvSpPr>
          <p:nvPr userDrawn="1">
            <p:ph type="body" sz="quarter" idx="15" hasCustomPrompt="1"/>
          </p:nvPr>
        </p:nvSpPr>
        <p:spPr>
          <a:xfrm>
            <a:off x="662291" y="1913648"/>
            <a:ext cx="5411133"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7" name="Text Placeholder 5"/>
          <p:cNvSpPr>
            <a:spLocks noGrp="1"/>
          </p:cNvSpPr>
          <p:nvPr userDrawn="1">
            <p:ph type="body" sz="quarter" idx="19" hasCustomPrompt="1"/>
          </p:nvPr>
        </p:nvSpPr>
        <p:spPr>
          <a:xfrm>
            <a:off x="6193840" y="1913648"/>
            <a:ext cx="5405041"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8" name="Text Placeholder 5"/>
          <p:cNvSpPr>
            <a:spLocks noGrp="1"/>
          </p:cNvSpPr>
          <p:nvPr userDrawn="1">
            <p:ph type="body" sz="quarter" idx="16" hasCustomPrompt="1"/>
          </p:nvPr>
        </p:nvSpPr>
        <p:spPr>
          <a:xfrm>
            <a:off x="662291" y="3205337"/>
            <a:ext cx="5411135"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9" name="Text Placeholder 5"/>
          <p:cNvSpPr>
            <a:spLocks noGrp="1"/>
          </p:cNvSpPr>
          <p:nvPr userDrawn="1">
            <p:ph type="body" sz="quarter" idx="20" hasCustomPrompt="1"/>
          </p:nvPr>
        </p:nvSpPr>
        <p:spPr>
          <a:xfrm>
            <a:off x="6193840" y="3205337"/>
            <a:ext cx="5405040"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1"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Four Items</a:t>
            </a:r>
          </a:p>
        </p:txBody>
      </p:sp>
      <p:grpSp>
        <p:nvGrpSpPr>
          <p:cNvPr id="23" name="Group 22"/>
          <p:cNvGrpSpPr>
            <a:grpSpLocks noChangeAspect="1"/>
          </p:cNvGrpSpPr>
          <p:nvPr userDrawn="1"/>
        </p:nvGrpSpPr>
        <p:grpSpPr>
          <a:xfrm>
            <a:off x="14208931" y="843418"/>
            <a:ext cx="233337" cy="225045"/>
            <a:chOff x="366713" y="2336800"/>
            <a:chExt cx="1608137" cy="1550988"/>
          </a:xfrm>
          <a:solidFill>
            <a:schemeClr val="bg1"/>
          </a:solidFill>
        </p:grpSpPr>
        <p:sp>
          <p:nvSpPr>
            <p:cNvPr id="2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Grid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74851"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70"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86316"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323503"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134509"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9" name="Rectangle 28"/>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33" name="Text Placeholder 5"/>
          <p:cNvSpPr>
            <a:spLocks noGrp="1"/>
          </p:cNvSpPr>
          <p:nvPr userDrawn="1">
            <p:ph type="body" sz="quarter" idx="21" hasCustomPrompt="1"/>
          </p:nvPr>
        </p:nvSpPr>
        <p:spPr>
          <a:xfrm>
            <a:off x="662292" y="1913648"/>
            <a:ext cx="3513657" cy="1177570"/>
          </a:xfrm>
        </p:spPr>
        <p:txBody>
          <a:bodyPr vert="horz" lIns="91440" tIns="91440" rIns="91440" bIns="91440" rtlCol="0">
            <a:noAutofit/>
          </a:bodyPr>
          <a:lstStyle>
            <a:lvl1pPr algn="ctr">
              <a:defRPr lang="en-US" baseline="0" dirty="0"/>
            </a:lvl1pPr>
          </a:lstStyle>
          <a:p>
            <a:pPr lvl="0"/>
            <a:r>
              <a:rPr lang="en-US"/>
              <a:t>Insert text</a:t>
            </a:r>
          </a:p>
        </p:txBody>
      </p:sp>
      <p:sp>
        <p:nvSpPr>
          <p:cNvPr id="34" name="Text Placeholder 5"/>
          <p:cNvSpPr>
            <a:spLocks noGrp="1"/>
          </p:cNvSpPr>
          <p:nvPr userDrawn="1">
            <p:ph type="body" sz="quarter" idx="22" hasCustomPrompt="1"/>
          </p:nvPr>
        </p:nvSpPr>
        <p:spPr>
          <a:xfrm>
            <a:off x="4373757"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5" name="Text Placeholder 5"/>
          <p:cNvSpPr>
            <a:spLocks noGrp="1"/>
          </p:cNvSpPr>
          <p:nvPr userDrawn="1">
            <p:ph type="body" sz="quarter" idx="19" hasCustomPrompt="1"/>
          </p:nvPr>
        </p:nvSpPr>
        <p:spPr>
          <a:xfrm>
            <a:off x="8085224" y="1913648"/>
            <a:ext cx="3513657" cy="1177570"/>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ppleSystemUIFont" charset="-120"/>
              <a:buNone/>
              <a:tabLst/>
              <a:defRPr lang="en-US"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ppleSystemUIFont" charset="-120"/>
              <a:buNone/>
              <a:tabLst/>
              <a:defRPr/>
            </a:pPr>
            <a:r>
              <a:rPr lang="en-US"/>
              <a:t>Insert text</a:t>
            </a:r>
          </a:p>
        </p:txBody>
      </p:sp>
      <p:sp>
        <p:nvSpPr>
          <p:cNvPr id="36" name="Text Placeholder 5"/>
          <p:cNvSpPr>
            <a:spLocks noGrp="1"/>
          </p:cNvSpPr>
          <p:nvPr userDrawn="1">
            <p:ph type="body" sz="quarter" idx="16" hasCustomPrompt="1"/>
          </p:nvPr>
        </p:nvSpPr>
        <p:spPr>
          <a:xfrm>
            <a:off x="662291" y="3205337"/>
            <a:ext cx="5411135"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7" name="Text Placeholder 5"/>
          <p:cNvSpPr>
            <a:spLocks noGrp="1"/>
          </p:cNvSpPr>
          <p:nvPr userDrawn="1">
            <p:ph type="body" sz="quarter" idx="20" hasCustomPrompt="1"/>
          </p:nvPr>
        </p:nvSpPr>
        <p:spPr>
          <a:xfrm>
            <a:off x="6193840" y="3205337"/>
            <a:ext cx="5405040"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3"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4" name="Rectangle 2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Five Items</a:t>
            </a:r>
          </a:p>
        </p:txBody>
      </p:sp>
      <p:grpSp>
        <p:nvGrpSpPr>
          <p:cNvPr id="25" name="Group 24"/>
          <p:cNvGrpSpPr>
            <a:grpSpLocks noChangeAspect="1"/>
          </p:cNvGrpSpPr>
          <p:nvPr userDrawn="1"/>
        </p:nvGrpSpPr>
        <p:grpSpPr>
          <a:xfrm>
            <a:off x="14208931"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Grid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20" name="Straight Connector 19"/>
          <p:cNvCxnSpPr/>
          <p:nvPr userDrawn="1"/>
        </p:nvCxnSpPr>
        <p:spPr>
          <a:xfrm flipV="1">
            <a:off x="4274851"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9070"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7986316"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4323503"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8134509"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4274851" y="320533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7986316" y="320533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3" name="Rectangle 2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28" name="Text Placeholder 5"/>
          <p:cNvSpPr>
            <a:spLocks noGrp="1"/>
          </p:cNvSpPr>
          <p:nvPr userDrawn="1">
            <p:ph type="body" sz="quarter" idx="21" hasCustomPrompt="1"/>
          </p:nvPr>
        </p:nvSpPr>
        <p:spPr>
          <a:xfrm>
            <a:off x="662292"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1" name="Text Placeholder 5"/>
          <p:cNvSpPr>
            <a:spLocks noGrp="1"/>
          </p:cNvSpPr>
          <p:nvPr userDrawn="1">
            <p:ph type="body" sz="quarter" idx="22" hasCustomPrompt="1"/>
          </p:nvPr>
        </p:nvSpPr>
        <p:spPr>
          <a:xfrm>
            <a:off x="4373757"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3" name="Text Placeholder 5"/>
          <p:cNvSpPr>
            <a:spLocks noGrp="1"/>
          </p:cNvSpPr>
          <p:nvPr userDrawn="1">
            <p:ph type="body" sz="quarter" idx="19" hasCustomPrompt="1"/>
          </p:nvPr>
        </p:nvSpPr>
        <p:spPr>
          <a:xfrm>
            <a:off x="8085224"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1" name="Text Placeholder 5"/>
          <p:cNvSpPr>
            <a:spLocks noGrp="1"/>
          </p:cNvSpPr>
          <p:nvPr userDrawn="1">
            <p:ph type="body" sz="quarter" idx="24" hasCustomPrompt="1"/>
          </p:nvPr>
        </p:nvSpPr>
        <p:spPr>
          <a:xfrm>
            <a:off x="662292"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2" name="Text Placeholder 5"/>
          <p:cNvSpPr>
            <a:spLocks noGrp="1"/>
          </p:cNvSpPr>
          <p:nvPr userDrawn="1">
            <p:ph type="body" sz="quarter" idx="25" hasCustomPrompt="1"/>
          </p:nvPr>
        </p:nvSpPr>
        <p:spPr>
          <a:xfrm>
            <a:off x="4373757"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3" name="Text Placeholder 5"/>
          <p:cNvSpPr>
            <a:spLocks noGrp="1"/>
          </p:cNvSpPr>
          <p:nvPr userDrawn="1">
            <p:ph type="body" sz="quarter" idx="23" hasCustomPrompt="1"/>
          </p:nvPr>
        </p:nvSpPr>
        <p:spPr>
          <a:xfrm>
            <a:off x="8085224"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2"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34" name="Rectangle 3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Six Items</a:t>
            </a:r>
          </a:p>
        </p:txBody>
      </p:sp>
      <p:grpSp>
        <p:nvGrpSpPr>
          <p:cNvPr id="35" name="Group 34"/>
          <p:cNvGrpSpPr>
            <a:grpSpLocks noChangeAspect="1"/>
          </p:cNvGrpSpPr>
          <p:nvPr userDrawn="1"/>
        </p:nvGrpSpPr>
        <p:grpSpPr>
          <a:xfrm>
            <a:off x="14208931" y="843418"/>
            <a:ext cx="233337" cy="225045"/>
            <a:chOff x="366713" y="2336800"/>
            <a:chExt cx="1608137" cy="1550988"/>
          </a:xfrm>
          <a:solidFill>
            <a:schemeClr val="bg1"/>
          </a:solidFill>
        </p:grpSpPr>
        <p:sp>
          <p:nvSpPr>
            <p:cNvPr id="3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a:t>
            </a:r>
          </a:p>
        </p:txBody>
      </p:sp>
    </p:spTree>
    <p:extLst>
      <p:ext uri="{BB962C8B-B14F-4D97-AF65-F5344CB8AC3E}">
        <p14:creationId xmlns:p14="http://schemas.microsoft.com/office/powerpoint/2010/main" val="280366895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p:nvPr>
        </p:nvSpPr>
        <p:spPr>
          <a:xfrm>
            <a:off x="304800" y="234671"/>
            <a:ext cx="11115965" cy="374933"/>
          </a:xfr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 (Image)</a:t>
            </a:r>
          </a:p>
        </p:txBody>
      </p:sp>
      <p:sp>
        <p:nvSpPr>
          <p:cNvPr id="9" name="Text Placeholder 7"/>
          <p:cNvSpPr>
            <a:spLocks noGrp="1"/>
          </p:cNvSpPr>
          <p:nvPr>
            <p:ph type="body" sz="quarter" idx="14"/>
          </p:nvPr>
        </p:nvSpPr>
        <p:spPr>
          <a:xfrm>
            <a:off x="304800" y="671946"/>
            <a:ext cx="11115965" cy="330200"/>
          </a:xfrm>
        </p:spPr>
        <p:txBody>
          <a:bodyPr anchor="t"/>
          <a:lstStyle>
            <a:lvl1pPr marL="12700" indent="0">
              <a:lnSpc>
                <a:spcPct val="90000"/>
              </a:lnSpc>
              <a:buNone/>
              <a:defRPr sz="20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53999834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with Text (Times below)&#10;Image with Text (Times below)">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hasCustomPrompt="1"/>
          </p:nvPr>
        </p:nvSpPr>
        <p:spPr>
          <a:xfrm>
            <a:off x="304801" y="228600"/>
            <a:ext cx="3454401" cy="3151097"/>
          </a:xfrm>
        </p:spPr>
        <p:txBody>
          <a:bodyPr anchor="b"/>
          <a:lstStyle>
            <a:lvl1pPr>
              <a:defRPr sz="360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Image with Text</a:t>
            </a:r>
            <a:r>
              <a:rPr lang="en-US" sz="1100" baseline="0"/>
              <a:t> (Times below)</a:t>
            </a:r>
            <a:endParaRPr lang="en-US" sz="1100"/>
          </a:p>
        </p:txBody>
      </p:sp>
      <p:sp>
        <p:nvSpPr>
          <p:cNvPr id="9" name="Text Placeholder 7"/>
          <p:cNvSpPr>
            <a:spLocks noGrp="1"/>
          </p:cNvSpPr>
          <p:nvPr>
            <p:ph type="body" sz="quarter" idx="14" hasCustomPrompt="1"/>
          </p:nvPr>
        </p:nvSpPr>
        <p:spPr>
          <a:xfrm>
            <a:off x="304800" y="3442044"/>
            <a:ext cx="3450965" cy="2730159"/>
          </a:xfrm>
        </p:spPr>
        <p:txBody>
          <a:bodyPr anchor="t"/>
          <a:lstStyle>
            <a:lvl1pPr marL="12700" indent="0">
              <a:lnSpc>
                <a:spcPct val="90000"/>
              </a:lnSpc>
              <a:buNone/>
              <a:defRPr sz="2800" b="0" i="1">
                <a:solidFill>
                  <a:schemeClr val="accent2"/>
                </a:solidFill>
                <a:latin typeface="Times New Roman" charset="0"/>
                <a:ea typeface="Times New Roman" charset="0"/>
                <a:cs typeface="Times New Roman" charset="0"/>
              </a:defRPr>
            </a:lvl1pPr>
          </a:lstStyle>
          <a:p>
            <a:pPr lvl="0"/>
            <a:r>
              <a:rPr lang="en-US"/>
              <a:t>Click to edit subtitle</a:t>
            </a:r>
          </a:p>
        </p:txBody>
      </p:sp>
      <p:sp>
        <p:nvSpPr>
          <p:cNvPr id="45" name="Rectangle 44"/>
          <p:cNvSpPr/>
          <p:nvPr userDrawn="1"/>
        </p:nvSpPr>
        <p:spPr>
          <a:xfrm>
            <a:off x="12801600" y="693870"/>
            <a:ext cx="3048000" cy="8928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a:solidFill>
                  <a:schemeClr val="bg1"/>
                </a:solidFill>
                <a:latin typeface="arial" charset="0"/>
              </a:rPr>
              <a:t>change text</a:t>
            </a:r>
            <a:r>
              <a:rPr lang="en-US" sz="1100" baseline="0">
                <a:solidFill>
                  <a:schemeClr val="bg1"/>
                </a:solidFill>
                <a:latin typeface="arial" charset="0"/>
              </a:rPr>
              <a:t> </a:t>
            </a:r>
            <a:r>
              <a:rPr lang="en-US" sz="1100">
                <a:solidFill>
                  <a:schemeClr val="bg1"/>
                </a:solidFill>
                <a:latin typeface="arial" charset="0"/>
              </a:rPr>
              <a:t>to white or black </a:t>
            </a:r>
            <a:br>
              <a:rPr lang="en-US" sz="1100">
                <a:solidFill>
                  <a:schemeClr val="bg1"/>
                </a:solidFill>
                <a:latin typeface="arial" charset="0"/>
              </a:rPr>
            </a:br>
            <a:r>
              <a:rPr lang="en-US" sz="1100">
                <a:solidFill>
                  <a:schemeClr val="bg1"/>
                </a:solidFill>
                <a:latin typeface="arial" charset="0"/>
              </a:rPr>
              <a:t>if red</a:t>
            </a:r>
            <a:r>
              <a:rPr lang="en-US" sz="1100" baseline="0">
                <a:solidFill>
                  <a:schemeClr val="bg1"/>
                </a:solidFill>
                <a:latin typeface="arial" charset="0"/>
              </a:rPr>
              <a:t> text is not visible </a:t>
            </a:r>
            <a:br>
              <a:rPr lang="en-US" sz="1100" baseline="0">
                <a:solidFill>
                  <a:schemeClr val="bg1"/>
                </a:solidFill>
                <a:latin typeface="arial" charset="0"/>
              </a:rPr>
            </a:br>
            <a:r>
              <a:rPr lang="en-US" sz="1100" baseline="0">
                <a:solidFill>
                  <a:schemeClr val="bg1"/>
                </a:solidFill>
                <a:latin typeface="arial" charset="0"/>
              </a:rPr>
              <a:t>over image</a:t>
            </a:r>
            <a:endParaRPr lang="en-US" sz="1100"/>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with Text (Times above)">
    <p:spTree>
      <p:nvGrpSpPr>
        <p:cNvPr id="1" name=""/>
        <p:cNvGrpSpPr/>
        <p:nvPr/>
      </p:nvGrpSpPr>
      <p:grpSpPr>
        <a:xfrm>
          <a:off x="0" y="0"/>
          <a:ext cx="0" cy="0"/>
          <a:chOff x="0" y="0"/>
          <a:chExt cx="0" cy="0"/>
        </a:xfrm>
      </p:grpSpPr>
      <p:sp>
        <p:nvSpPr>
          <p:cNvPr id="45"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hasCustomPrompt="1"/>
          </p:nvPr>
        </p:nvSpPr>
        <p:spPr>
          <a:xfrm>
            <a:off x="304801" y="3025587"/>
            <a:ext cx="3454401" cy="3151097"/>
          </a:xfrm>
        </p:spPr>
        <p:txBody>
          <a:bodyPr anchor="t"/>
          <a:lstStyle>
            <a:lvl1pPr>
              <a:defRPr sz="360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Image with Text</a:t>
            </a:r>
            <a:r>
              <a:rPr lang="en-US" sz="1100" baseline="0"/>
              <a:t> (Times above)</a:t>
            </a:r>
            <a:endParaRPr lang="en-US" sz="1100"/>
          </a:p>
        </p:txBody>
      </p:sp>
      <p:sp>
        <p:nvSpPr>
          <p:cNvPr id="9" name="Text Placeholder 7"/>
          <p:cNvSpPr>
            <a:spLocks noGrp="1"/>
          </p:cNvSpPr>
          <p:nvPr>
            <p:ph type="body" sz="quarter" idx="14" hasCustomPrompt="1"/>
          </p:nvPr>
        </p:nvSpPr>
        <p:spPr>
          <a:xfrm>
            <a:off x="304800" y="228602"/>
            <a:ext cx="3450965" cy="2730159"/>
          </a:xfrm>
        </p:spPr>
        <p:txBody>
          <a:bodyPr anchor="b"/>
          <a:lstStyle>
            <a:lvl1pPr marL="12700" indent="0">
              <a:lnSpc>
                <a:spcPct val="90000"/>
              </a:lnSpc>
              <a:buNone/>
              <a:defRPr sz="2800" b="0" i="1">
                <a:solidFill>
                  <a:schemeClr val="accent2"/>
                </a:solidFill>
                <a:latin typeface="Times New Roman" charset="0"/>
                <a:ea typeface="Times New Roman" charset="0"/>
                <a:cs typeface="Times New Roman" charset="0"/>
              </a:defRPr>
            </a:lvl1pPr>
          </a:lstStyle>
          <a:p>
            <a:pPr lvl="0"/>
            <a:r>
              <a:rPr lang="en-US"/>
              <a:t>Click to edit subtitle</a:t>
            </a:r>
          </a:p>
        </p:txBody>
      </p:sp>
      <p:sp>
        <p:nvSpPr>
          <p:cNvPr id="48" name="Rectangle 47"/>
          <p:cNvSpPr/>
          <p:nvPr userDrawn="1"/>
        </p:nvSpPr>
        <p:spPr>
          <a:xfrm>
            <a:off x="12801600" y="693870"/>
            <a:ext cx="3048000" cy="8928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a:solidFill>
                  <a:schemeClr val="bg1"/>
                </a:solidFill>
                <a:latin typeface="arial" charset="0"/>
              </a:rPr>
              <a:t>change text</a:t>
            </a:r>
            <a:r>
              <a:rPr lang="en-US" sz="1100" baseline="0">
                <a:solidFill>
                  <a:schemeClr val="bg1"/>
                </a:solidFill>
                <a:latin typeface="arial" charset="0"/>
              </a:rPr>
              <a:t> </a:t>
            </a:r>
            <a:r>
              <a:rPr lang="en-US" sz="1100">
                <a:solidFill>
                  <a:schemeClr val="bg1"/>
                </a:solidFill>
                <a:latin typeface="arial" charset="0"/>
              </a:rPr>
              <a:t>to white or black </a:t>
            </a:r>
            <a:br>
              <a:rPr lang="en-US" sz="1100">
                <a:solidFill>
                  <a:schemeClr val="bg1"/>
                </a:solidFill>
                <a:latin typeface="arial" charset="0"/>
              </a:rPr>
            </a:br>
            <a:r>
              <a:rPr lang="en-US" sz="1100">
                <a:solidFill>
                  <a:schemeClr val="bg1"/>
                </a:solidFill>
                <a:latin typeface="arial" charset="0"/>
              </a:rPr>
              <a:t>if red</a:t>
            </a:r>
            <a:r>
              <a:rPr lang="en-US" sz="1100" baseline="0">
                <a:solidFill>
                  <a:schemeClr val="bg1"/>
                </a:solidFill>
                <a:latin typeface="arial" charset="0"/>
              </a:rPr>
              <a:t> text is not visible </a:t>
            </a:r>
            <a:br>
              <a:rPr lang="en-US" sz="1100" baseline="0">
                <a:solidFill>
                  <a:schemeClr val="bg1"/>
                </a:solidFill>
                <a:latin typeface="arial" charset="0"/>
              </a:rPr>
            </a:br>
            <a:r>
              <a:rPr lang="en-US" sz="1100" baseline="0">
                <a:solidFill>
                  <a:schemeClr val="bg1"/>
                </a:solidFill>
                <a:latin typeface="arial" charset="0"/>
              </a:rPr>
              <a:t>over image</a:t>
            </a:r>
            <a:endParaRPr lang="en-US" sz="1100"/>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QUOTE SLIDE</a:t>
            </a:r>
            <a:r>
              <a:rPr lang="en-US" sz="4800" b="1" baseline="0"/>
              <a:t> LAYOUTS</a:t>
            </a:r>
            <a:endParaRPr lang="en-US" sz="4800" b="1"/>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6"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2"/>
                </a:solidFill>
                <a:latin typeface="Times New Roman" charset="0"/>
                <a:ea typeface="Times New Roman" charset="0"/>
                <a:cs typeface="Times New Roman" charset="0"/>
              </a:defRPr>
            </a:lvl1pPr>
          </a:lstStyle>
          <a:p>
            <a:pPr lvl="0"/>
            <a:r>
              <a:rPr lang="en-US"/>
              <a:t>Click to edit quote about any product</a:t>
            </a:r>
          </a:p>
        </p:txBody>
      </p:sp>
      <p:sp>
        <p:nvSpPr>
          <p:cNvPr id="42"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2"/>
                </a:solidFill>
              </a:defRPr>
            </a:lvl1pPr>
          </a:lstStyle>
          <a:p>
            <a:pPr lvl="0"/>
            <a:r>
              <a:rPr lang="en-US"/>
              <a:t>Click to edit Master text styles</a:t>
            </a:r>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a:t>
            </a:r>
          </a:p>
        </p:txBody>
      </p:sp>
    </p:spTree>
    <p:extLst>
      <p:ext uri="{BB962C8B-B14F-4D97-AF65-F5344CB8AC3E}">
        <p14:creationId xmlns:p14="http://schemas.microsoft.com/office/powerpoint/2010/main" val="161471887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Statement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(Blue)</a:t>
            </a:r>
          </a:p>
        </p:txBody>
      </p:sp>
      <p:cxnSp>
        <p:nvCxnSpPr>
          <p:cNvPr id="20" name="Straight Connector 19"/>
          <p:cNvCxnSpPr/>
          <p:nvPr userDrawn="1"/>
        </p:nvCxnSpPr>
        <p:spPr>
          <a:xfrm>
            <a:off x="10879891" y="6427735"/>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480402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Statement (LTSS)">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LTSS</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(LTSS)</a:t>
            </a:r>
          </a:p>
        </p:txBody>
      </p:sp>
      <p:cxnSp>
        <p:nvCxnSpPr>
          <p:cNvPr id="20" name="Straight Connector 19"/>
          <p:cNvCxnSpPr/>
          <p:nvPr userDrawn="1"/>
        </p:nvCxnSpPr>
        <p:spPr>
          <a:xfrm>
            <a:off x="10879891" y="6427735"/>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747503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Statement (HPA)">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HPA</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(HPA)</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cxnSp>
        <p:nvCxnSpPr>
          <p:cNvPr id="12" name="Straight Connector 11"/>
          <p:cNvCxnSpPr/>
          <p:nvPr userDrawn="1"/>
        </p:nvCxnSpPr>
        <p:spPr>
          <a:xfrm>
            <a:off x="10879891" y="6427735"/>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7627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Statement (Connected Car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Connected Care</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a:t>
            </a:r>
            <a:br>
              <a:rPr lang="en-US" sz="1100"/>
            </a:br>
            <a:r>
              <a:rPr lang="en-US" sz="1100"/>
              <a:t>(Connected Care)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cxnSp>
        <p:nvCxnSpPr>
          <p:cNvPr id="12" name="Straight Connector 11"/>
          <p:cNvCxnSpPr/>
          <p:nvPr userDrawn="1"/>
        </p:nvCxnSpPr>
        <p:spPr>
          <a:xfrm>
            <a:off x="10879891" y="6427735"/>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769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Statement (Turquoise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(Turquoise Blue)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cxnSp>
        <p:nvCxnSpPr>
          <p:cNvPr id="12" name="Straight Connector 11"/>
          <p:cNvCxnSpPr/>
          <p:nvPr userDrawn="1"/>
        </p:nvCxnSpPr>
        <p:spPr>
          <a:xfrm>
            <a:off x="10879891" y="6427735"/>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590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2056245"/>
            <a:ext cx="3444305" cy="1127222"/>
          </a:xfrm>
        </p:spPr>
        <p:txBody>
          <a:bodyPr lIns="457200" anchor="b"/>
          <a:lstStyle>
            <a:lvl1pPr algn="l">
              <a:lnSpc>
                <a:spcPct val="100000"/>
              </a:lnSpc>
              <a:defRPr sz="2400" b="1"/>
            </a:lvl1pPr>
          </a:lstStyle>
          <a:p>
            <a:r>
              <a:rPr lang="en-US"/>
              <a:t>Click to edit Master title</a:t>
            </a:r>
          </a:p>
        </p:txBody>
      </p:sp>
      <p:sp>
        <p:nvSpPr>
          <p:cNvPr id="4" name="Text Placeholder 3"/>
          <p:cNvSpPr>
            <a:spLocks noGrp="1"/>
          </p:cNvSpPr>
          <p:nvPr>
            <p:ph type="body" sz="half" idx="2" hasCustomPrompt="1"/>
          </p:nvPr>
        </p:nvSpPr>
        <p:spPr>
          <a:xfrm>
            <a:off x="304800" y="3318936"/>
            <a:ext cx="3444305" cy="1810455"/>
          </a:xfrm>
        </p:spPr>
        <p:txBody>
          <a:bodyPr lIns="457200"/>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caption text</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41" name="Content Placeholder 2"/>
          <p:cNvSpPr>
            <a:spLocks noGrp="1"/>
          </p:cNvSpPr>
          <p:nvPr>
            <p:ph idx="13"/>
          </p:nvPr>
        </p:nvSpPr>
        <p:spPr>
          <a:xfrm>
            <a:off x="4368797" y="2062621"/>
            <a:ext cx="7518400" cy="3066768"/>
          </a:xfrm>
        </p:spPr>
        <p:txBody>
          <a:bodyPr numCol="2" spcCol="457200"/>
          <a:lstStyle>
            <a:lvl1pPr>
              <a:defRPr sz="2000"/>
            </a:lvl1pPr>
            <a:lvl2pPr>
              <a:defRPr sz="2000"/>
            </a:lvl2pPr>
            <a:lvl3pPr>
              <a:defRPr sz="1800"/>
            </a:lvl3pPr>
            <a:lvl4pPr>
              <a:defRPr sz="1800"/>
            </a:lvl4pPr>
            <a:lvl5pPr>
              <a:defRPr sz="1800"/>
            </a:lvl5pPr>
          </a:lstStyle>
          <a:p>
            <a:pPr lvl="0"/>
            <a:endParaRPr lang="en-US"/>
          </a:p>
        </p:txBody>
      </p:sp>
      <p:sp>
        <p:nvSpPr>
          <p:cNvPr id="9" name="Rectangle 8"/>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this layout for charts, tables</a:t>
            </a:r>
            <a:r>
              <a:rPr lang="en-US" sz="1000" baseline="0"/>
              <a:t> or image that need caption text. Click corresponding icon to insert media.</a:t>
            </a:r>
            <a:endParaRPr lang="en-US" sz="1000"/>
          </a:p>
          <a:p>
            <a:pPr marL="228600" indent="-228600">
              <a:spcAft>
                <a:spcPts val="600"/>
              </a:spcAft>
              <a:buFont typeface="+mj-lt"/>
              <a:buAutoNum type="arabicPeriod"/>
            </a:pPr>
            <a:r>
              <a:rPr lang="en-US" sz="1000"/>
              <a:t>Put title &amp; caption in placeholders at left</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Content with Caption</a:t>
            </a:r>
          </a:p>
        </p:txBody>
      </p:sp>
      <p:grpSp>
        <p:nvGrpSpPr>
          <p:cNvPr id="13" name="Group 12"/>
          <p:cNvGrpSpPr>
            <a:grpSpLocks noChangeAspect="1"/>
          </p:cNvGrpSpPr>
          <p:nvPr userDrawn="1"/>
        </p:nvGrpSpPr>
        <p:grpSpPr>
          <a:xfrm>
            <a:off x="14208931"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561404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Statement (Gol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(Gold)</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cxnSp>
        <p:nvCxnSpPr>
          <p:cNvPr id="12" name="Straight Connector 11"/>
          <p:cNvCxnSpPr/>
          <p:nvPr userDrawn="1"/>
        </p:nvCxnSpPr>
        <p:spPr>
          <a:xfrm>
            <a:off x="10879891" y="6427735"/>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6990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MEDIA LAYOUTS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7" name="Rectangle 6"/>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 (Image)</a:t>
            </a:r>
          </a:p>
        </p:txBody>
      </p:sp>
      <p:sp>
        <p:nvSpPr>
          <p:cNvPr id="45" name="Date Placeholder 44"/>
          <p:cNvSpPr>
            <a:spLocks noGrp="1"/>
          </p:cNvSpPr>
          <p:nvPr>
            <p:ph type="dt" sz="half" idx="14"/>
          </p:nvPr>
        </p:nvSpPr>
        <p:spPr/>
        <p:txBody>
          <a:bodyPr/>
          <a:lstStyle>
            <a:lvl1pPr>
              <a:defRPr>
                <a:solidFill>
                  <a:schemeClr val="bg1"/>
                </a:solidFill>
              </a:defRPr>
            </a:lvl1pPr>
          </a:lstStyle>
          <a:p>
            <a:endParaRPr lang="en-US"/>
          </a:p>
        </p:txBody>
      </p:sp>
      <p:sp>
        <p:nvSpPr>
          <p:cNvPr id="46" name="Footer Placeholder 45"/>
          <p:cNvSpPr>
            <a:spLocks noGrp="1"/>
          </p:cNvSpPr>
          <p:nvPr>
            <p:ph type="ftr" sz="quarter" idx="15"/>
          </p:nvPr>
        </p:nvSpPr>
        <p:spPr/>
        <p:txBody>
          <a:bodyPr/>
          <a:lstStyle>
            <a:lvl1pPr>
              <a:defRPr>
                <a:solidFill>
                  <a:schemeClr val="bg1"/>
                </a:solidFill>
              </a:defRPr>
            </a:lvl1pPr>
          </a:lstStyle>
          <a:p>
            <a:endParaRPr lang="en-US"/>
          </a:p>
        </p:txBody>
      </p:sp>
      <p:sp>
        <p:nvSpPr>
          <p:cNvPr id="47" name="Slide Number Placeholder 46"/>
          <p:cNvSpPr>
            <a:spLocks noGrp="1"/>
          </p:cNvSpPr>
          <p:nvPr>
            <p:ph type="sldNum" sz="quarter" idx="16"/>
          </p:nvPr>
        </p:nvSpPr>
        <p:spPr/>
        <p:txBody>
          <a:bodyPr/>
          <a:lstStyle>
            <a:lvl1pPr>
              <a:defRPr>
                <a:solidFill>
                  <a:schemeClr val="bg1"/>
                </a:solidFill>
              </a:defRPr>
            </a:lvl1pPr>
          </a:lstStyle>
          <a:p>
            <a:fld id="{5B9A96B2-702C-084E-9060-05751DBF82B0}" type="slidenum">
              <a:rPr lang="en-US" smtClean="0"/>
              <a:pPr/>
              <a:t>‹#›</a:t>
            </a:fld>
            <a:endParaRPr lang="en-US"/>
          </a:p>
        </p:txBody>
      </p:sp>
      <p:cxnSp>
        <p:nvCxnSpPr>
          <p:cNvPr id="11" name="Straight Connector 10"/>
          <p:cNvCxnSpPr/>
          <p:nvPr userDrawn="1"/>
        </p:nvCxnSpPr>
        <p:spPr>
          <a:xfrm>
            <a:off x="10879891" y="6427736"/>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8254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Audio Fi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Audio File</a:t>
            </a:r>
          </a:p>
        </p:txBody>
      </p:sp>
      <p:grpSp>
        <p:nvGrpSpPr>
          <p:cNvPr id="13" name="Group 12"/>
          <p:cNvGrpSpPr>
            <a:grpSpLocks noChangeAspect="1"/>
          </p:cNvGrpSpPr>
          <p:nvPr userDrawn="1"/>
        </p:nvGrpSpPr>
        <p:grpSpPr>
          <a:xfrm>
            <a:off x="4495800" y="1828800"/>
            <a:ext cx="3200400" cy="3200400"/>
            <a:chOff x="2378792" y="1235792"/>
            <a:chExt cx="4386417" cy="4386417"/>
          </a:xfrm>
        </p:grpSpPr>
        <p:sp>
          <p:nvSpPr>
            <p:cNvPr id="14" name="Oval 13"/>
            <p:cNvSpPr>
              <a:spLocks noChangeAspect="1"/>
            </p:cNvSpPr>
            <p:nvPr userDrawn="1"/>
          </p:nvSpPr>
          <p:spPr>
            <a:xfrm>
              <a:off x="2378792" y="1235792"/>
              <a:ext cx="4386417" cy="43864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15" name="Group 14"/>
            <p:cNvGrpSpPr/>
            <p:nvPr userDrawn="1"/>
          </p:nvGrpSpPr>
          <p:grpSpPr>
            <a:xfrm>
              <a:off x="3617259" y="2506070"/>
              <a:ext cx="1909482" cy="1845860"/>
              <a:chOff x="1339850" y="55563"/>
              <a:chExt cx="7670800" cy="7415212"/>
            </a:xfrm>
            <a:solidFill>
              <a:schemeClr val="bg1"/>
            </a:solidFill>
          </p:grpSpPr>
          <p:sp>
            <p:nvSpPr>
              <p:cNvPr id="16" name="Freeform 1"/>
              <p:cNvSpPr>
                <a:spLocks noChangeArrowheads="1"/>
              </p:cNvSpPr>
              <p:nvPr/>
            </p:nvSpPr>
            <p:spPr bwMode="auto">
              <a:xfrm>
                <a:off x="7372350" y="1582738"/>
                <a:ext cx="1638300" cy="4349750"/>
              </a:xfrm>
              <a:custGeom>
                <a:avLst/>
                <a:gdLst>
                  <a:gd name="T0" fmla="*/ 1568 w 4551"/>
                  <a:gd name="T1" fmla="*/ 339 h 12084"/>
                  <a:gd name="T2" fmla="*/ 1568 w 4551"/>
                  <a:gd name="T3" fmla="*/ 339 h 12084"/>
                  <a:gd name="T4" fmla="*/ 339 w 4551"/>
                  <a:gd name="T5" fmla="*/ 308 h 12084"/>
                  <a:gd name="T6" fmla="*/ 308 w 4551"/>
                  <a:gd name="T7" fmla="*/ 1538 h 12084"/>
                  <a:gd name="T8" fmla="*/ 308 w 4551"/>
                  <a:gd name="T9" fmla="*/ 10637 h 12084"/>
                  <a:gd name="T10" fmla="*/ 339 w 4551"/>
                  <a:gd name="T11" fmla="*/ 11837 h 12084"/>
                  <a:gd name="T12" fmla="*/ 923 w 4551"/>
                  <a:gd name="T13" fmla="*/ 12083 h 12084"/>
                  <a:gd name="T14" fmla="*/ 1538 w 4551"/>
                  <a:gd name="T15" fmla="*/ 11805 h 12084"/>
                  <a:gd name="T16" fmla="*/ 1568 w 4551"/>
                  <a:gd name="T17" fmla="*/ 339 h 1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1" h="12084">
                    <a:moveTo>
                      <a:pt x="1568" y="339"/>
                    </a:moveTo>
                    <a:lnTo>
                      <a:pt x="1568" y="339"/>
                    </a:lnTo>
                    <a:cubicBezTo>
                      <a:pt x="1260" y="0"/>
                      <a:pt x="708" y="0"/>
                      <a:pt x="339" y="308"/>
                    </a:cubicBezTo>
                    <a:cubicBezTo>
                      <a:pt x="0" y="615"/>
                      <a:pt x="0" y="1169"/>
                      <a:pt x="308" y="1538"/>
                    </a:cubicBezTo>
                    <a:cubicBezTo>
                      <a:pt x="2675" y="4028"/>
                      <a:pt x="2675" y="8085"/>
                      <a:pt x="308" y="10637"/>
                    </a:cubicBezTo>
                    <a:cubicBezTo>
                      <a:pt x="0" y="10976"/>
                      <a:pt x="0" y="11498"/>
                      <a:pt x="339" y="11837"/>
                    </a:cubicBezTo>
                    <a:cubicBezTo>
                      <a:pt x="523" y="12021"/>
                      <a:pt x="738" y="12083"/>
                      <a:pt x="923" y="12083"/>
                    </a:cubicBezTo>
                    <a:cubicBezTo>
                      <a:pt x="1138" y="12083"/>
                      <a:pt x="1353" y="11990"/>
                      <a:pt x="1538" y="11805"/>
                    </a:cubicBezTo>
                    <a:cubicBezTo>
                      <a:pt x="4550" y="8670"/>
                      <a:pt x="4550" y="3506"/>
                      <a:pt x="1568" y="33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2"/>
              <p:cNvSpPr>
                <a:spLocks noChangeArrowheads="1"/>
              </p:cNvSpPr>
              <p:nvPr/>
            </p:nvSpPr>
            <p:spPr bwMode="auto">
              <a:xfrm>
                <a:off x="6453188" y="2555875"/>
                <a:ext cx="1139825" cy="2390775"/>
              </a:xfrm>
              <a:custGeom>
                <a:avLst/>
                <a:gdLst>
                  <a:gd name="T0" fmla="*/ 1599 w 3168"/>
                  <a:gd name="T1" fmla="*/ 369 h 6641"/>
                  <a:gd name="T2" fmla="*/ 1599 w 3168"/>
                  <a:gd name="T3" fmla="*/ 369 h 6641"/>
                  <a:gd name="T4" fmla="*/ 369 w 3168"/>
                  <a:gd name="T5" fmla="*/ 308 h 6641"/>
                  <a:gd name="T6" fmla="*/ 308 w 3168"/>
                  <a:gd name="T7" fmla="*/ 1538 h 6641"/>
                  <a:gd name="T8" fmla="*/ 308 w 3168"/>
                  <a:gd name="T9" fmla="*/ 5195 h 6641"/>
                  <a:gd name="T10" fmla="*/ 369 w 3168"/>
                  <a:gd name="T11" fmla="*/ 6425 h 6641"/>
                  <a:gd name="T12" fmla="*/ 923 w 3168"/>
                  <a:gd name="T13" fmla="*/ 6640 h 6641"/>
                  <a:gd name="T14" fmla="*/ 1538 w 3168"/>
                  <a:gd name="T15" fmla="*/ 6394 h 6641"/>
                  <a:gd name="T16" fmla="*/ 1599 w 3168"/>
                  <a:gd name="T17" fmla="*/ 369 h 6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8" h="6641">
                    <a:moveTo>
                      <a:pt x="1599" y="369"/>
                    </a:moveTo>
                    <a:lnTo>
                      <a:pt x="1599" y="369"/>
                    </a:lnTo>
                    <a:cubicBezTo>
                      <a:pt x="1292" y="0"/>
                      <a:pt x="707" y="0"/>
                      <a:pt x="369" y="308"/>
                    </a:cubicBezTo>
                    <a:cubicBezTo>
                      <a:pt x="0" y="615"/>
                      <a:pt x="0" y="1199"/>
                      <a:pt x="308" y="1538"/>
                    </a:cubicBezTo>
                    <a:cubicBezTo>
                      <a:pt x="1292" y="2552"/>
                      <a:pt x="1292" y="4212"/>
                      <a:pt x="308" y="5195"/>
                    </a:cubicBezTo>
                    <a:cubicBezTo>
                      <a:pt x="0" y="5564"/>
                      <a:pt x="0" y="6087"/>
                      <a:pt x="369" y="6425"/>
                    </a:cubicBezTo>
                    <a:cubicBezTo>
                      <a:pt x="524" y="6609"/>
                      <a:pt x="769" y="6640"/>
                      <a:pt x="923" y="6640"/>
                    </a:cubicBezTo>
                    <a:cubicBezTo>
                      <a:pt x="1138" y="6640"/>
                      <a:pt x="1353" y="6548"/>
                      <a:pt x="1538" y="6394"/>
                    </a:cubicBezTo>
                    <a:cubicBezTo>
                      <a:pt x="3167" y="4734"/>
                      <a:pt x="3167" y="2029"/>
                      <a:pt x="1599" y="3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3"/>
              <p:cNvSpPr>
                <a:spLocks noChangeArrowheads="1"/>
              </p:cNvSpPr>
              <p:nvPr/>
            </p:nvSpPr>
            <p:spPr bwMode="auto">
              <a:xfrm>
                <a:off x="1339850" y="2058988"/>
                <a:ext cx="919163" cy="3441700"/>
              </a:xfrm>
              <a:custGeom>
                <a:avLst/>
                <a:gdLst>
                  <a:gd name="T0" fmla="*/ 2553 w 2554"/>
                  <a:gd name="T1" fmla="*/ 0 h 9561"/>
                  <a:gd name="T2" fmla="*/ 2553 w 2554"/>
                  <a:gd name="T3" fmla="*/ 0 h 9561"/>
                  <a:gd name="T4" fmla="*/ 892 w 2554"/>
                  <a:gd name="T5" fmla="*/ 0 h 9561"/>
                  <a:gd name="T6" fmla="*/ 0 w 2554"/>
                  <a:gd name="T7" fmla="*/ 860 h 9561"/>
                  <a:gd name="T8" fmla="*/ 0 w 2554"/>
                  <a:gd name="T9" fmla="*/ 8700 h 9561"/>
                  <a:gd name="T10" fmla="*/ 892 w 2554"/>
                  <a:gd name="T11" fmla="*/ 9560 h 9561"/>
                  <a:gd name="T12" fmla="*/ 2553 w 2554"/>
                  <a:gd name="T13" fmla="*/ 9560 h 9561"/>
                  <a:gd name="T14" fmla="*/ 2553 w 2554"/>
                  <a:gd name="T15" fmla="*/ 0 h 9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4" h="9561">
                    <a:moveTo>
                      <a:pt x="2553" y="0"/>
                    </a:moveTo>
                    <a:lnTo>
                      <a:pt x="2553" y="0"/>
                    </a:lnTo>
                    <a:cubicBezTo>
                      <a:pt x="892" y="0"/>
                      <a:pt x="892" y="0"/>
                      <a:pt x="892" y="0"/>
                    </a:cubicBezTo>
                    <a:cubicBezTo>
                      <a:pt x="400" y="0"/>
                      <a:pt x="0" y="368"/>
                      <a:pt x="0" y="860"/>
                    </a:cubicBezTo>
                    <a:cubicBezTo>
                      <a:pt x="0" y="8700"/>
                      <a:pt x="0" y="8700"/>
                      <a:pt x="0" y="8700"/>
                    </a:cubicBezTo>
                    <a:cubicBezTo>
                      <a:pt x="0" y="9161"/>
                      <a:pt x="400" y="9560"/>
                      <a:pt x="892" y="9560"/>
                    </a:cubicBezTo>
                    <a:cubicBezTo>
                      <a:pt x="2553" y="9560"/>
                      <a:pt x="2553" y="9560"/>
                      <a:pt x="2553" y="9560"/>
                    </a:cubicBezTo>
                    <a:lnTo>
                      <a:pt x="255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4"/>
              <p:cNvSpPr>
                <a:spLocks noChangeArrowheads="1"/>
              </p:cNvSpPr>
              <p:nvPr/>
            </p:nvSpPr>
            <p:spPr bwMode="auto">
              <a:xfrm>
                <a:off x="2867025" y="55563"/>
                <a:ext cx="3132138" cy="7415212"/>
              </a:xfrm>
              <a:custGeom>
                <a:avLst/>
                <a:gdLst>
                  <a:gd name="T0" fmla="*/ 8177 w 8701"/>
                  <a:gd name="T1" fmla="*/ 123 h 20599"/>
                  <a:gd name="T2" fmla="*/ 8177 w 8701"/>
                  <a:gd name="T3" fmla="*/ 123 h 20599"/>
                  <a:gd name="T4" fmla="*/ 7317 w 8701"/>
                  <a:gd name="T5" fmla="*/ 215 h 20599"/>
                  <a:gd name="T6" fmla="*/ 0 w 8701"/>
                  <a:gd name="T7" fmla="*/ 5565 h 20599"/>
                  <a:gd name="T8" fmla="*/ 0 w 8701"/>
                  <a:gd name="T9" fmla="*/ 15095 h 20599"/>
                  <a:gd name="T10" fmla="*/ 7317 w 8701"/>
                  <a:gd name="T11" fmla="*/ 20414 h 20599"/>
                  <a:gd name="T12" fmla="*/ 7839 w 8701"/>
                  <a:gd name="T13" fmla="*/ 20598 h 20599"/>
                  <a:gd name="T14" fmla="*/ 8208 w 8701"/>
                  <a:gd name="T15" fmla="*/ 20506 h 20599"/>
                  <a:gd name="T16" fmla="*/ 8700 w 8701"/>
                  <a:gd name="T17" fmla="*/ 19768 h 20599"/>
                  <a:gd name="T18" fmla="*/ 8700 w 8701"/>
                  <a:gd name="T19" fmla="*/ 922 h 20599"/>
                  <a:gd name="T20" fmla="*/ 8177 w 8701"/>
                  <a:gd name="T21" fmla="*/ 123 h 20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01" h="20599">
                    <a:moveTo>
                      <a:pt x="8177" y="123"/>
                    </a:moveTo>
                    <a:lnTo>
                      <a:pt x="8177" y="123"/>
                    </a:lnTo>
                    <a:cubicBezTo>
                      <a:pt x="7869" y="0"/>
                      <a:pt x="7563" y="0"/>
                      <a:pt x="7317" y="215"/>
                    </a:cubicBezTo>
                    <a:cubicBezTo>
                      <a:pt x="0" y="5565"/>
                      <a:pt x="0" y="5565"/>
                      <a:pt x="0" y="5565"/>
                    </a:cubicBezTo>
                    <a:cubicBezTo>
                      <a:pt x="0" y="15095"/>
                      <a:pt x="0" y="15095"/>
                      <a:pt x="0" y="15095"/>
                    </a:cubicBezTo>
                    <a:cubicBezTo>
                      <a:pt x="7317" y="20414"/>
                      <a:pt x="7317" y="20414"/>
                      <a:pt x="7317" y="20414"/>
                    </a:cubicBezTo>
                    <a:cubicBezTo>
                      <a:pt x="7440" y="20537"/>
                      <a:pt x="7624" y="20598"/>
                      <a:pt x="7839" y="20598"/>
                    </a:cubicBezTo>
                    <a:cubicBezTo>
                      <a:pt x="7962" y="20598"/>
                      <a:pt x="8085" y="20537"/>
                      <a:pt x="8208" y="20506"/>
                    </a:cubicBezTo>
                    <a:cubicBezTo>
                      <a:pt x="8516" y="20383"/>
                      <a:pt x="8700" y="20075"/>
                      <a:pt x="8700" y="19768"/>
                    </a:cubicBezTo>
                    <a:cubicBezTo>
                      <a:pt x="8700" y="922"/>
                      <a:pt x="8700" y="922"/>
                      <a:pt x="8700" y="922"/>
                    </a:cubicBezTo>
                    <a:cubicBezTo>
                      <a:pt x="8669" y="584"/>
                      <a:pt x="8454" y="276"/>
                      <a:pt x="817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Audio File (Image)">
    <p:spTree>
      <p:nvGrpSpPr>
        <p:cNvPr id="1" name=""/>
        <p:cNvGrpSpPr/>
        <p:nvPr/>
      </p:nvGrpSpPr>
      <p:grpSpPr>
        <a:xfrm>
          <a:off x="0" y="0"/>
          <a:ext cx="0" cy="0"/>
          <a:chOff x="0" y="0"/>
          <a:chExt cx="0" cy="0"/>
        </a:xfrm>
      </p:grpSpPr>
      <p:pic>
        <p:nvPicPr>
          <p:cNvPr id="18" name="Picture 1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7" name="Rectangle 6"/>
          <p:cNvSpPr/>
          <p:nvPr userDrawn="1"/>
        </p:nvSpPr>
        <p:spPr>
          <a:xfrm>
            <a:off x="2" y="0"/>
            <a:ext cx="12191999"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Audio File (Image)</a:t>
            </a:r>
          </a:p>
        </p:txBody>
      </p:sp>
      <p:grpSp>
        <p:nvGrpSpPr>
          <p:cNvPr id="22" name="Group 21"/>
          <p:cNvGrpSpPr>
            <a:grpSpLocks noChangeAspect="1"/>
          </p:cNvGrpSpPr>
          <p:nvPr userDrawn="1"/>
        </p:nvGrpSpPr>
        <p:grpSpPr>
          <a:xfrm>
            <a:off x="4495800" y="1828800"/>
            <a:ext cx="3200400" cy="3200400"/>
            <a:chOff x="2378792" y="1235792"/>
            <a:chExt cx="4386417" cy="4386417"/>
          </a:xfrm>
        </p:grpSpPr>
        <p:sp>
          <p:nvSpPr>
            <p:cNvPr id="23" name="Oval 22"/>
            <p:cNvSpPr>
              <a:spLocks noChangeAspect="1"/>
            </p:cNvSpPr>
            <p:nvPr userDrawn="1"/>
          </p:nvSpPr>
          <p:spPr>
            <a:xfrm>
              <a:off x="2378792" y="1235792"/>
              <a:ext cx="4386417" cy="43864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24" name="Group 23"/>
            <p:cNvGrpSpPr/>
            <p:nvPr userDrawn="1"/>
          </p:nvGrpSpPr>
          <p:grpSpPr>
            <a:xfrm>
              <a:off x="3617259" y="2506070"/>
              <a:ext cx="1909482" cy="1845860"/>
              <a:chOff x="1339850" y="55563"/>
              <a:chExt cx="7670800" cy="7415212"/>
            </a:xfrm>
            <a:solidFill>
              <a:schemeClr val="bg1"/>
            </a:solidFill>
          </p:grpSpPr>
          <p:sp>
            <p:nvSpPr>
              <p:cNvPr id="25" name="Freeform 1"/>
              <p:cNvSpPr>
                <a:spLocks noChangeArrowheads="1"/>
              </p:cNvSpPr>
              <p:nvPr/>
            </p:nvSpPr>
            <p:spPr bwMode="auto">
              <a:xfrm>
                <a:off x="7372350" y="1582738"/>
                <a:ext cx="1638300" cy="4349750"/>
              </a:xfrm>
              <a:custGeom>
                <a:avLst/>
                <a:gdLst>
                  <a:gd name="T0" fmla="*/ 1568 w 4551"/>
                  <a:gd name="T1" fmla="*/ 339 h 12084"/>
                  <a:gd name="T2" fmla="*/ 1568 w 4551"/>
                  <a:gd name="T3" fmla="*/ 339 h 12084"/>
                  <a:gd name="T4" fmla="*/ 339 w 4551"/>
                  <a:gd name="T5" fmla="*/ 308 h 12084"/>
                  <a:gd name="T6" fmla="*/ 308 w 4551"/>
                  <a:gd name="T7" fmla="*/ 1538 h 12084"/>
                  <a:gd name="T8" fmla="*/ 308 w 4551"/>
                  <a:gd name="T9" fmla="*/ 10637 h 12084"/>
                  <a:gd name="T10" fmla="*/ 339 w 4551"/>
                  <a:gd name="T11" fmla="*/ 11837 h 12084"/>
                  <a:gd name="T12" fmla="*/ 923 w 4551"/>
                  <a:gd name="T13" fmla="*/ 12083 h 12084"/>
                  <a:gd name="T14" fmla="*/ 1538 w 4551"/>
                  <a:gd name="T15" fmla="*/ 11805 h 12084"/>
                  <a:gd name="T16" fmla="*/ 1568 w 4551"/>
                  <a:gd name="T17" fmla="*/ 339 h 1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1" h="12084">
                    <a:moveTo>
                      <a:pt x="1568" y="339"/>
                    </a:moveTo>
                    <a:lnTo>
                      <a:pt x="1568" y="339"/>
                    </a:lnTo>
                    <a:cubicBezTo>
                      <a:pt x="1260" y="0"/>
                      <a:pt x="708" y="0"/>
                      <a:pt x="339" y="308"/>
                    </a:cubicBezTo>
                    <a:cubicBezTo>
                      <a:pt x="0" y="615"/>
                      <a:pt x="0" y="1169"/>
                      <a:pt x="308" y="1538"/>
                    </a:cubicBezTo>
                    <a:cubicBezTo>
                      <a:pt x="2675" y="4028"/>
                      <a:pt x="2675" y="8085"/>
                      <a:pt x="308" y="10637"/>
                    </a:cubicBezTo>
                    <a:cubicBezTo>
                      <a:pt x="0" y="10976"/>
                      <a:pt x="0" y="11498"/>
                      <a:pt x="339" y="11837"/>
                    </a:cubicBezTo>
                    <a:cubicBezTo>
                      <a:pt x="523" y="12021"/>
                      <a:pt x="738" y="12083"/>
                      <a:pt x="923" y="12083"/>
                    </a:cubicBezTo>
                    <a:cubicBezTo>
                      <a:pt x="1138" y="12083"/>
                      <a:pt x="1353" y="11990"/>
                      <a:pt x="1538" y="11805"/>
                    </a:cubicBezTo>
                    <a:cubicBezTo>
                      <a:pt x="4550" y="8670"/>
                      <a:pt x="4550" y="3506"/>
                      <a:pt x="1568" y="33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
              <p:cNvSpPr>
                <a:spLocks noChangeArrowheads="1"/>
              </p:cNvSpPr>
              <p:nvPr/>
            </p:nvSpPr>
            <p:spPr bwMode="auto">
              <a:xfrm>
                <a:off x="6453188" y="2555875"/>
                <a:ext cx="1139825" cy="2390775"/>
              </a:xfrm>
              <a:custGeom>
                <a:avLst/>
                <a:gdLst>
                  <a:gd name="T0" fmla="*/ 1599 w 3168"/>
                  <a:gd name="T1" fmla="*/ 369 h 6641"/>
                  <a:gd name="T2" fmla="*/ 1599 w 3168"/>
                  <a:gd name="T3" fmla="*/ 369 h 6641"/>
                  <a:gd name="T4" fmla="*/ 369 w 3168"/>
                  <a:gd name="T5" fmla="*/ 308 h 6641"/>
                  <a:gd name="T6" fmla="*/ 308 w 3168"/>
                  <a:gd name="T7" fmla="*/ 1538 h 6641"/>
                  <a:gd name="T8" fmla="*/ 308 w 3168"/>
                  <a:gd name="T9" fmla="*/ 5195 h 6641"/>
                  <a:gd name="T10" fmla="*/ 369 w 3168"/>
                  <a:gd name="T11" fmla="*/ 6425 h 6641"/>
                  <a:gd name="T12" fmla="*/ 923 w 3168"/>
                  <a:gd name="T13" fmla="*/ 6640 h 6641"/>
                  <a:gd name="T14" fmla="*/ 1538 w 3168"/>
                  <a:gd name="T15" fmla="*/ 6394 h 6641"/>
                  <a:gd name="T16" fmla="*/ 1599 w 3168"/>
                  <a:gd name="T17" fmla="*/ 369 h 6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8" h="6641">
                    <a:moveTo>
                      <a:pt x="1599" y="369"/>
                    </a:moveTo>
                    <a:lnTo>
                      <a:pt x="1599" y="369"/>
                    </a:lnTo>
                    <a:cubicBezTo>
                      <a:pt x="1292" y="0"/>
                      <a:pt x="707" y="0"/>
                      <a:pt x="369" y="308"/>
                    </a:cubicBezTo>
                    <a:cubicBezTo>
                      <a:pt x="0" y="615"/>
                      <a:pt x="0" y="1199"/>
                      <a:pt x="308" y="1538"/>
                    </a:cubicBezTo>
                    <a:cubicBezTo>
                      <a:pt x="1292" y="2552"/>
                      <a:pt x="1292" y="4212"/>
                      <a:pt x="308" y="5195"/>
                    </a:cubicBezTo>
                    <a:cubicBezTo>
                      <a:pt x="0" y="5564"/>
                      <a:pt x="0" y="6087"/>
                      <a:pt x="369" y="6425"/>
                    </a:cubicBezTo>
                    <a:cubicBezTo>
                      <a:pt x="524" y="6609"/>
                      <a:pt x="769" y="6640"/>
                      <a:pt x="923" y="6640"/>
                    </a:cubicBezTo>
                    <a:cubicBezTo>
                      <a:pt x="1138" y="6640"/>
                      <a:pt x="1353" y="6548"/>
                      <a:pt x="1538" y="6394"/>
                    </a:cubicBezTo>
                    <a:cubicBezTo>
                      <a:pt x="3167" y="4734"/>
                      <a:pt x="3167" y="2029"/>
                      <a:pt x="1599" y="3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3"/>
              <p:cNvSpPr>
                <a:spLocks noChangeArrowheads="1"/>
              </p:cNvSpPr>
              <p:nvPr/>
            </p:nvSpPr>
            <p:spPr bwMode="auto">
              <a:xfrm>
                <a:off x="1339850" y="2058988"/>
                <a:ext cx="919163" cy="3441700"/>
              </a:xfrm>
              <a:custGeom>
                <a:avLst/>
                <a:gdLst>
                  <a:gd name="T0" fmla="*/ 2553 w 2554"/>
                  <a:gd name="T1" fmla="*/ 0 h 9561"/>
                  <a:gd name="T2" fmla="*/ 2553 w 2554"/>
                  <a:gd name="T3" fmla="*/ 0 h 9561"/>
                  <a:gd name="T4" fmla="*/ 892 w 2554"/>
                  <a:gd name="T5" fmla="*/ 0 h 9561"/>
                  <a:gd name="T6" fmla="*/ 0 w 2554"/>
                  <a:gd name="T7" fmla="*/ 860 h 9561"/>
                  <a:gd name="T8" fmla="*/ 0 w 2554"/>
                  <a:gd name="T9" fmla="*/ 8700 h 9561"/>
                  <a:gd name="T10" fmla="*/ 892 w 2554"/>
                  <a:gd name="T11" fmla="*/ 9560 h 9561"/>
                  <a:gd name="T12" fmla="*/ 2553 w 2554"/>
                  <a:gd name="T13" fmla="*/ 9560 h 9561"/>
                  <a:gd name="T14" fmla="*/ 2553 w 2554"/>
                  <a:gd name="T15" fmla="*/ 0 h 9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4" h="9561">
                    <a:moveTo>
                      <a:pt x="2553" y="0"/>
                    </a:moveTo>
                    <a:lnTo>
                      <a:pt x="2553" y="0"/>
                    </a:lnTo>
                    <a:cubicBezTo>
                      <a:pt x="892" y="0"/>
                      <a:pt x="892" y="0"/>
                      <a:pt x="892" y="0"/>
                    </a:cubicBezTo>
                    <a:cubicBezTo>
                      <a:pt x="400" y="0"/>
                      <a:pt x="0" y="368"/>
                      <a:pt x="0" y="860"/>
                    </a:cubicBezTo>
                    <a:cubicBezTo>
                      <a:pt x="0" y="8700"/>
                      <a:pt x="0" y="8700"/>
                      <a:pt x="0" y="8700"/>
                    </a:cubicBezTo>
                    <a:cubicBezTo>
                      <a:pt x="0" y="9161"/>
                      <a:pt x="400" y="9560"/>
                      <a:pt x="892" y="9560"/>
                    </a:cubicBezTo>
                    <a:cubicBezTo>
                      <a:pt x="2553" y="9560"/>
                      <a:pt x="2553" y="9560"/>
                      <a:pt x="2553" y="9560"/>
                    </a:cubicBezTo>
                    <a:lnTo>
                      <a:pt x="255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4"/>
              <p:cNvSpPr>
                <a:spLocks noChangeArrowheads="1"/>
              </p:cNvSpPr>
              <p:nvPr/>
            </p:nvSpPr>
            <p:spPr bwMode="auto">
              <a:xfrm>
                <a:off x="2867025" y="55563"/>
                <a:ext cx="3132138" cy="7415212"/>
              </a:xfrm>
              <a:custGeom>
                <a:avLst/>
                <a:gdLst>
                  <a:gd name="T0" fmla="*/ 8177 w 8701"/>
                  <a:gd name="T1" fmla="*/ 123 h 20599"/>
                  <a:gd name="T2" fmla="*/ 8177 w 8701"/>
                  <a:gd name="T3" fmla="*/ 123 h 20599"/>
                  <a:gd name="T4" fmla="*/ 7317 w 8701"/>
                  <a:gd name="T5" fmla="*/ 215 h 20599"/>
                  <a:gd name="T6" fmla="*/ 0 w 8701"/>
                  <a:gd name="T7" fmla="*/ 5565 h 20599"/>
                  <a:gd name="T8" fmla="*/ 0 w 8701"/>
                  <a:gd name="T9" fmla="*/ 15095 h 20599"/>
                  <a:gd name="T10" fmla="*/ 7317 w 8701"/>
                  <a:gd name="T11" fmla="*/ 20414 h 20599"/>
                  <a:gd name="T12" fmla="*/ 7839 w 8701"/>
                  <a:gd name="T13" fmla="*/ 20598 h 20599"/>
                  <a:gd name="T14" fmla="*/ 8208 w 8701"/>
                  <a:gd name="T15" fmla="*/ 20506 h 20599"/>
                  <a:gd name="T16" fmla="*/ 8700 w 8701"/>
                  <a:gd name="T17" fmla="*/ 19768 h 20599"/>
                  <a:gd name="T18" fmla="*/ 8700 w 8701"/>
                  <a:gd name="T19" fmla="*/ 922 h 20599"/>
                  <a:gd name="T20" fmla="*/ 8177 w 8701"/>
                  <a:gd name="T21" fmla="*/ 123 h 20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01" h="20599">
                    <a:moveTo>
                      <a:pt x="8177" y="123"/>
                    </a:moveTo>
                    <a:lnTo>
                      <a:pt x="8177" y="123"/>
                    </a:lnTo>
                    <a:cubicBezTo>
                      <a:pt x="7869" y="0"/>
                      <a:pt x="7563" y="0"/>
                      <a:pt x="7317" y="215"/>
                    </a:cubicBezTo>
                    <a:cubicBezTo>
                      <a:pt x="0" y="5565"/>
                      <a:pt x="0" y="5565"/>
                      <a:pt x="0" y="5565"/>
                    </a:cubicBezTo>
                    <a:cubicBezTo>
                      <a:pt x="0" y="15095"/>
                      <a:pt x="0" y="15095"/>
                      <a:pt x="0" y="15095"/>
                    </a:cubicBezTo>
                    <a:cubicBezTo>
                      <a:pt x="7317" y="20414"/>
                      <a:pt x="7317" y="20414"/>
                      <a:pt x="7317" y="20414"/>
                    </a:cubicBezTo>
                    <a:cubicBezTo>
                      <a:pt x="7440" y="20537"/>
                      <a:pt x="7624" y="20598"/>
                      <a:pt x="7839" y="20598"/>
                    </a:cubicBezTo>
                    <a:cubicBezTo>
                      <a:pt x="7962" y="20598"/>
                      <a:pt x="8085" y="20537"/>
                      <a:pt x="8208" y="20506"/>
                    </a:cubicBezTo>
                    <a:cubicBezTo>
                      <a:pt x="8516" y="20383"/>
                      <a:pt x="8700" y="20075"/>
                      <a:pt x="8700" y="19768"/>
                    </a:cubicBezTo>
                    <a:cubicBezTo>
                      <a:pt x="8700" y="922"/>
                      <a:pt x="8700" y="922"/>
                      <a:pt x="8700" y="922"/>
                    </a:cubicBezTo>
                    <a:cubicBezTo>
                      <a:pt x="8669" y="584"/>
                      <a:pt x="8454" y="276"/>
                      <a:pt x="817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947" y="6298213"/>
            <a:ext cx="803602" cy="452428"/>
          </a:xfrm>
          <a:prstGeom prst="rect">
            <a:avLst/>
          </a:prstGeom>
        </p:spPr>
      </p:pic>
      <p:cxnSp>
        <p:nvCxnSpPr>
          <p:cNvPr id="31" name="Straight Connector 30"/>
          <p:cNvCxnSpPr/>
          <p:nvPr userDrawn="1"/>
        </p:nvCxnSpPr>
        <p:spPr>
          <a:xfrm>
            <a:off x="10879891" y="6427735"/>
            <a:ext cx="0" cy="193238"/>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2" name="Slide Number Placeholder 3"/>
          <p:cNvSpPr>
            <a:spLocks noGrp="1"/>
          </p:cNvSpPr>
          <p:nvPr>
            <p:ph type="sldNum" sz="quarter" idx="12"/>
          </p:nvPr>
        </p:nvSpPr>
        <p:spPr>
          <a:xfrm>
            <a:off x="10050463" y="6430910"/>
            <a:ext cx="719668" cy="168756"/>
          </a:xfrm>
        </p:spPr>
        <p:txBody>
          <a:bodyPr/>
          <a:lstStyle/>
          <a:p>
            <a:fld id="{5B9A96B2-702C-084E-9060-05751DBF82B0}" type="slidenum">
              <a:rPr lang="en-US" smtClean="0"/>
              <a:t>‹#›</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edia Fi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Video File</a:t>
            </a:r>
          </a:p>
        </p:txBody>
      </p:sp>
      <p:sp>
        <p:nvSpPr>
          <p:cNvPr id="24" name="Rectangle 23"/>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Click icon to browse</a:t>
            </a:r>
            <a:r>
              <a:rPr lang="en-US" sz="1000" baseline="0"/>
              <a:t> to desired file.</a:t>
            </a:r>
          </a:p>
          <a:p>
            <a:pPr marL="228600" indent="-228600">
              <a:spcAft>
                <a:spcPts val="600"/>
              </a:spcAft>
              <a:buFont typeface="+mj-lt"/>
              <a:buAutoNum type="arabicPeriod"/>
            </a:pPr>
            <a:r>
              <a:rPr lang="en-US" sz="1000" baseline="0"/>
              <a:t>To play video without needing to mouse over and activate video, delete automatic trigger animation and replace with ”Play” animation on automatic or on click.</a:t>
            </a:r>
            <a:endParaRPr lang="en-US" sz="1000"/>
          </a:p>
        </p:txBody>
      </p:sp>
      <p:grpSp>
        <p:nvGrpSpPr>
          <p:cNvPr id="28" name="Group 27"/>
          <p:cNvGrpSpPr/>
          <p:nvPr userDrawn="1"/>
        </p:nvGrpSpPr>
        <p:grpSpPr>
          <a:xfrm>
            <a:off x="2604237" y="497879"/>
            <a:ext cx="6983527" cy="5933031"/>
            <a:chOff x="3591030" y="1737935"/>
            <a:chExt cx="5040205" cy="4282034"/>
          </a:xfrm>
          <a:solidFill>
            <a:schemeClr val="tx2"/>
          </a:solidFill>
        </p:grpSpPr>
        <p:grpSp>
          <p:nvGrpSpPr>
            <p:cNvPr id="29" name="Group 23"/>
            <p:cNvGrpSpPr/>
            <p:nvPr/>
          </p:nvGrpSpPr>
          <p:grpSpPr>
            <a:xfrm>
              <a:off x="3591030" y="1737935"/>
              <a:ext cx="5040205" cy="4282034"/>
              <a:chOff x="3479800" y="2286000"/>
              <a:chExt cx="598488" cy="509588"/>
            </a:xfrm>
            <a:grpFill/>
          </p:grpSpPr>
          <p:sp>
            <p:nvSpPr>
              <p:cNvPr id="33" name="AutoShape 1"/>
              <p:cNvSpPr>
                <a:spLocks/>
              </p:cNvSpPr>
              <p:nvPr/>
            </p:nvSpPr>
            <p:spPr bwMode="auto">
              <a:xfrm>
                <a:off x="3695700" y="2743200"/>
                <a:ext cx="157163" cy="31750"/>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ubicBezTo>
                      <a:pt x="21600" y="0"/>
                      <a:pt x="0" y="0"/>
                      <a:pt x="0" y="0"/>
                    </a:cubicBezTo>
                    <a:close/>
                    <a:moveTo>
                      <a:pt x="0" y="0"/>
                    </a:moveTo>
                  </a:path>
                </a:pathLst>
              </a:custGeom>
              <a:gr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34" name="AutoShape 2"/>
              <p:cNvSpPr>
                <a:spLocks/>
              </p:cNvSpPr>
              <p:nvPr/>
            </p:nvSpPr>
            <p:spPr bwMode="auto">
              <a:xfrm>
                <a:off x="3479800" y="2286000"/>
                <a:ext cx="598488" cy="439738"/>
              </a:xfrm>
              <a:custGeom>
                <a:avLst/>
                <a:gdLst>
                  <a:gd name="T0" fmla="*/ 10800 w 21600"/>
                  <a:gd name="T1" fmla="*/ 10800 h 21600"/>
                </a:gdLst>
                <a:ahLst/>
                <a:cxnLst>
                  <a:cxn ang="0">
                    <a:pos x="T0" y="T1"/>
                  </a:cxn>
                </a:cxnLst>
                <a:rect l="0" t="0" r="r" b="b"/>
                <a:pathLst>
                  <a:path w="21600" h="21600">
                    <a:moveTo>
                      <a:pt x="20261" y="16883"/>
                    </a:moveTo>
                    <a:lnTo>
                      <a:pt x="1336" y="16883"/>
                    </a:lnTo>
                    <a:lnTo>
                      <a:pt x="1336" y="1780"/>
                    </a:lnTo>
                    <a:lnTo>
                      <a:pt x="20261" y="1780"/>
                    </a:lnTo>
                    <a:cubicBezTo>
                      <a:pt x="20261" y="1780"/>
                      <a:pt x="20261" y="16883"/>
                      <a:pt x="20261" y="16883"/>
                    </a:cubicBezTo>
                    <a:close/>
                    <a:moveTo>
                      <a:pt x="21062" y="0"/>
                    </a:moveTo>
                    <a:lnTo>
                      <a:pt x="539" y="0"/>
                    </a:lnTo>
                    <a:cubicBezTo>
                      <a:pt x="240" y="0"/>
                      <a:pt x="0" y="330"/>
                      <a:pt x="0" y="740"/>
                    </a:cubicBezTo>
                    <a:lnTo>
                      <a:pt x="0" y="20862"/>
                    </a:lnTo>
                    <a:cubicBezTo>
                      <a:pt x="0" y="21270"/>
                      <a:pt x="240" y="21600"/>
                      <a:pt x="539" y="21600"/>
                    </a:cubicBezTo>
                    <a:lnTo>
                      <a:pt x="21062" y="21600"/>
                    </a:lnTo>
                    <a:cubicBezTo>
                      <a:pt x="21359" y="21600"/>
                      <a:pt x="21600" y="21270"/>
                      <a:pt x="21600" y="20862"/>
                    </a:cubicBezTo>
                    <a:lnTo>
                      <a:pt x="21600" y="740"/>
                    </a:lnTo>
                    <a:cubicBezTo>
                      <a:pt x="21600" y="330"/>
                      <a:pt x="21359" y="0"/>
                      <a:pt x="21062" y="0"/>
                    </a:cubicBezTo>
                    <a:close/>
                    <a:moveTo>
                      <a:pt x="21062" y="0"/>
                    </a:moveTo>
                  </a:path>
                </a:pathLst>
              </a:custGeom>
              <a:gr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35" name="AutoShape 3"/>
              <p:cNvSpPr>
                <a:spLocks/>
              </p:cNvSpPr>
              <p:nvPr/>
            </p:nvSpPr>
            <p:spPr bwMode="auto">
              <a:xfrm>
                <a:off x="3644900" y="2781300"/>
                <a:ext cx="255588" cy="14288"/>
              </a:xfrm>
              <a:custGeom>
                <a:avLst/>
                <a:gdLst>
                  <a:gd name="T0" fmla="*/ 10800 w 21600"/>
                  <a:gd name="T1" fmla="*/ 10800 h 21600"/>
                </a:gdLst>
                <a:ahLst/>
                <a:cxnLst>
                  <a:cxn ang="0">
                    <a:pos x="T0" y="T1"/>
                  </a:cxn>
                </a:cxnLst>
                <a:rect l="0" t="0" r="r" b="b"/>
                <a:pathLst>
                  <a:path w="21600" h="21600">
                    <a:moveTo>
                      <a:pt x="20692" y="0"/>
                    </a:moveTo>
                    <a:lnTo>
                      <a:pt x="908" y="0"/>
                    </a:lnTo>
                    <a:cubicBezTo>
                      <a:pt x="406" y="0"/>
                      <a:pt x="0" y="7057"/>
                      <a:pt x="0" y="15722"/>
                    </a:cubicBezTo>
                    <a:lnTo>
                      <a:pt x="0" y="21600"/>
                    </a:lnTo>
                    <a:lnTo>
                      <a:pt x="21600" y="21600"/>
                    </a:lnTo>
                    <a:lnTo>
                      <a:pt x="21600" y="15722"/>
                    </a:lnTo>
                    <a:cubicBezTo>
                      <a:pt x="21600" y="7057"/>
                      <a:pt x="21193" y="0"/>
                      <a:pt x="20692" y="0"/>
                    </a:cubicBezTo>
                    <a:close/>
                    <a:moveTo>
                      <a:pt x="20692" y="0"/>
                    </a:moveTo>
                  </a:path>
                </a:pathLst>
              </a:custGeom>
              <a:grpFill/>
              <a:ln w="12700" cap="flat">
                <a:noFill/>
                <a:miter lim="800000"/>
                <a:headEnd type="none" w="med" len="med"/>
                <a:tailEnd type="none" w="med" len="med"/>
              </a:ln>
            </p:spPr>
            <p:txBody>
              <a:bodyPr lIns="0" tIns="0" rIns="0" bIns="0">
                <a:prstTxWarp prst="textNoShape">
                  <a:avLst/>
                </a:prstTxWarp>
              </a:bodyPr>
              <a:lstStyle/>
              <a:p>
                <a:endParaRPr lang="en-US"/>
              </a:p>
            </p:txBody>
          </p:sp>
        </p:grpSp>
        <p:grpSp>
          <p:nvGrpSpPr>
            <p:cNvPr id="30" name="Gruppieren 46"/>
            <p:cNvGrpSpPr/>
            <p:nvPr/>
          </p:nvGrpSpPr>
          <p:grpSpPr>
            <a:xfrm>
              <a:off x="5788358" y="4752411"/>
              <a:ext cx="538594" cy="538594"/>
              <a:chOff x="5206900" y="5301208"/>
              <a:chExt cx="720000" cy="720000"/>
            </a:xfrm>
            <a:grpFill/>
          </p:grpSpPr>
          <p:sp>
            <p:nvSpPr>
              <p:cNvPr id="31" name="Ellipse 556"/>
              <p:cNvSpPr/>
              <p:nvPr/>
            </p:nvSpPr>
            <p:spPr bwMode="gray">
              <a:xfrm rot="5400000">
                <a:off x="5206900" y="5301208"/>
                <a:ext cx="720000" cy="720000"/>
              </a:xfrm>
              <a:prstGeom prst="ellipse">
                <a:avLst/>
              </a:prstGeom>
              <a:solidFill>
                <a:schemeClr val="bg1"/>
              </a:soli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Freeform 733" descr="© INSCALE GmbH, 21.06.2010"/>
              <p:cNvSpPr>
                <a:spLocks noChangeAspect="1"/>
              </p:cNvSpPr>
              <p:nvPr/>
            </p:nvSpPr>
            <p:spPr bwMode="auto">
              <a:xfrm>
                <a:off x="5447199" y="5481027"/>
                <a:ext cx="287337" cy="360362"/>
              </a:xfrm>
              <a:custGeom>
                <a:avLst/>
                <a:gdLst>
                  <a:gd name="T0" fmla="*/ 45 w 46"/>
                  <a:gd name="T1" fmla="*/ 27 h 58"/>
                  <a:gd name="T2" fmla="*/ 4 w 46"/>
                  <a:gd name="T3" fmla="*/ 0 h 58"/>
                  <a:gd name="T4" fmla="*/ 4 w 46"/>
                  <a:gd name="T5" fmla="*/ 0 h 58"/>
                  <a:gd name="T6" fmla="*/ 0 w 46"/>
                  <a:gd name="T7" fmla="*/ 3 h 58"/>
                  <a:gd name="T8" fmla="*/ 0 w 46"/>
                  <a:gd name="T9" fmla="*/ 55 h 58"/>
                  <a:gd name="T10" fmla="*/ 4 w 46"/>
                  <a:gd name="T11" fmla="*/ 58 h 58"/>
                  <a:gd name="T12" fmla="*/ 4 w 46"/>
                  <a:gd name="T13" fmla="*/ 58 h 58"/>
                  <a:gd name="T14" fmla="*/ 45 w 46"/>
                  <a:gd name="T15" fmla="*/ 32 h 58"/>
                  <a:gd name="T16" fmla="*/ 45 w 46"/>
                  <a:gd name="T17"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45" y="27"/>
                    </a:moveTo>
                    <a:cubicBezTo>
                      <a:pt x="4" y="0"/>
                      <a:pt x="4" y="0"/>
                      <a:pt x="4" y="0"/>
                    </a:cubicBezTo>
                    <a:cubicBezTo>
                      <a:pt x="4" y="0"/>
                      <a:pt x="4" y="0"/>
                      <a:pt x="4" y="0"/>
                    </a:cubicBezTo>
                    <a:cubicBezTo>
                      <a:pt x="1" y="0"/>
                      <a:pt x="0" y="1"/>
                      <a:pt x="0" y="3"/>
                    </a:cubicBezTo>
                    <a:cubicBezTo>
                      <a:pt x="0" y="55"/>
                      <a:pt x="0" y="55"/>
                      <a:pt x="0" y="55"/>
                    </a:cubicBezTo>
                    <a:cubicBezTo>
                      <a:pt x="0" y="56"/>
                      <a:pt x="1" y="58"/>
                      <a:pt x="4" y="58"/>
                    </a:cubicBezTo>
                    <a:cubicBezTo>
                      <a:pt x="4" y="58"/>
                      <a:pt x="4" y="58"/>
                      <a:pt x="4" y="58"/>
                    </a:cubicBezTo>
                    <a:cubicBezTo>
                      <a:pt x="45" y="32"/>
                      <a:pt x="45" y="32"/>
                      <a:pt x="45" y="32"/>
                    </a:cubicBezTo>
                    <a:cubicBezTo>
                      <a:pt x="46" y="30"/>
                      <a:pt x="46" y="28"/>
                      <a:pt x="45" y="2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grpSp>
      <p:sp>
        <p:nvSpPr>
          <p:cNvPr id="36" name="Media Placeholder 22"/>
          <p:cNvSpPr>
            <a:spLocks noGrp="1"/>
          </p:cNvSpPr>
          <p:nvPr userDrawn="1">
            <p:ph type="media" sz="quarter" idx="13" hasCustomPrompt="1"/>
          </p:nvPr>
        </p:nvSpPr>
        <p:spPr>
          <a:xfrm>
            <a:off x="3003363" y="915054"/>
            <a:ext cx="6185274" cy="3592860"/>
          </a:xfrm>
          <a:solidFill>
            <a:srgbClr val="000000"/>
          </a:solidFill>
        </p:spPr>
        <p:txBody>
          <a:bodyPr lIns="182880" tIns="182880"/>
          <a:lstStyle/>
          <a:p>
            <a:r>
              <a:rPr lang="en-US"/>
              <a:t>Video</a:t>
            </a:r>
          </a:p>
        </p:txBody>
      </p:sp>
      <p:grpSp>
        <p:nvGrpSpPr>
          <p:cNvPr id="37" name="Group 36"/>
          <p:cNvGrpSpPr>
            <a:grpSpLocks noChangeAspect="1"/>
          </p:cNvGrpSpPr>
          <p:nvPr userDrawn="1"/>
        </p:nvGrpSpPr>
        <p:grpSpPr>
          <a:xfrm>
            <a:off x="14208931" y="843418"/>
            <a:ext cx="233337" cy="225045"/>
            <a:chOff x="366713" y="2336800"/>
            <a:chExt cx="1608137" cy="1550988"/>
          </a:xfrm>
          <a:solidFill>
            <a:schemeClr val="bg1"/>
          </a:solidFill>
        </p:grpSpPr>
        <p:sp>
          <p:nvSpPr>
            <p:cNvPr id="3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edia File (Full Screen)">
    <p:spTree>
      <p:nvGrpSpPr>
        <p:cNvPr id="1" name=""/>
        <p:cNvGrpSpPr/>
        <p:nvPr/>
      </p:nvGrpSpPr>
      <p:grpSpPr>
        <a:xfrm>
          <a:off x="0" y="0"/>
          <a:ext cx="0" cy="0"/>
          <a:chOff x="0" y="0"/>
          <a:chExt cx="0" cy="0"/>
        </a:xfrm>
      </p:grpSpPr>
      <p:sp>
        <p:nvSpPr>
          <p:cNvPr id="6" name="Media Placeholder 22"/>
          <p:cNvSpPr>
            <a:spLocks noGrp="1"/>
          </p:cNvSpPr>
          <p:nvPr>
            <p:ph type="media" sz="quarter" idx="13" hasCustomPrompt="1"/>
          </p:nvPr>
        </p:nvSpPr>
        <p:spPr>
          <a:xfrm>
            <a:off x="0" y="0"/>
            <a:ext cx="12192000" cy="6858000"/>
          </a:xfrm>
          <a:solidFill>
            <a:srgbClr val="000000"/>
          </a:solidFill>
        </p:spPr>
        <p:txBody>
          <a:bodyPr lIns="182880" tIns="182880" rIns="182880"/>
          <a:lstStyle/>
          <a:p>
            <a:r>
              <a:rPr lang="en-US"/>
              <a:t>Full Screen Video</a:t>
            </a: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Video File (Full Screen)</a:t>
            </a:r>
          </a:p>
        </p:txBody>
      </p:sp>
      <p:sp>
        <p:nvSpPr>
          <p:cNvPr id="8" name="Rectangle 7"/>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Click icon to browse</a:t>
            </a:r>
            <a:r>
              <a:rPr lang="en-US" sz="1000" baseline="0"/>
              <a:t> to desired file.</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1000" baseline="0"/>
              <a:t>To play video without needing to mouse over and activate video, delete automatic trigger animation and replace with ”Play” animation on automatic or on click.</a:t>
            </a:r>
            <a:endParaRPr lang="en-US" sz="1000"/>
          </a:p>
        </p:txBody>
      </p:sp>
      <p:grpSp>
        <p:nvGrpSpPr>
          <p:cNvPr id="12" name="Group 11"/>
          <p:cNvGrpSpPr>
            <a:grpSpLocks noChangeAspect="1"/>
          </p:cNvGrpSpPr>
          <p:nvPr userDrawn="1"/>
        </p:nvGrpSpPr>
        <p:grpSpPr>
          <a:xfrm>
            <a:off x="14208931" y="843418"/>
            <a:ext cx="233337" cy="225045"/>
            <a:chOff x="366713" y="2336800"/>
            <a:chExt cx="1608137" cy="1550988"/>
          </a:xfrm>
          <a:solidFill>
            <a:schemeClr val="bg1"/>
          </a:solidFill>
        </p:grpSpPr>
        <p:sp>
          <p:nvSpPr>
            <p:cNvPr id="1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BRAND BUMPER OPTIONS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Rectangle 1"/>
          <p:cNvSpPr/>
          <p:nvPr userDrawn="1"/>
        </p:nvSpPr>
        <p:spPr>
          <a:xfrm>
            <a:off x="10024533" y="6112936"/>
            <a:ext cx="2167467" cy="745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a:t>
            </a:r>
          </a:p>
        </p:txBody>
      </p:sp>
      <p:sp>
        <p:nvSpPr>
          <p:cNvPr id="6" name="Rectangle 5"/>
          <p:cNvSpPr/>
          <p:nvPr userDrawn="1"/>
        </p:nvSpPr>
        <p:spPr>
          <a:xfrm>
            <a:off x="1326150" y="6035040"/>
            <a:ext cx="9539705"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549" y="1569721"/>
            <a:ext cx="6604902" cy="3718560"/>
          </a:xfrm>
          <a:prstGeom prst="rect">
            <a:avLst/>
          </a:prstGeom>
        </p:spPr>
      </p:pic>
    </p:spTree>
    <p:extLst>
      <p:ext uri="{BB962C8B-B14F-4D97-AF65-F5344CB8AC3E}">
        <p14:creationId xmlns:p14="http://schemas.microsoft.com/office/powerpoint/2010/main" val="180311824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ogo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(Blue)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549" y="1569720"/>
            <a:ext cx="6604904" cy="3718562"/>
          </a:xfrm>
          <a:prstGeom prst="rect">
            <a:avLst/>
          </a:prstGeom>
        </p:spPr>
      </p:pic>
    </p:spTree>
    <p:extLst>
      <p:ext uri="{BB962C8B-B14F-4D97-AF65-F5344CB8AC3E}">
        <p14:creationId xmlns:p14="http://schemas.microsoft.com/office/powerpoint/2010/main" val="22011941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4876801"/>
            <a:ext cx="11582400" cy="513117"/>
          </a:xfrm>
        </p:spPr>
        <p:txBody>
          <a:bodyPr lIns="457200"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0" y="3"/>
            <a:ext cx="12192000" cy="4571997"/>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304800" y="5460468"/>
            <a:ext cx="11582400" cy="553686"/>
          </a:xfrm>
        </p:spPr>
        <p:txBody>
          <a:bodyPr lIns="457200"/>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Picture with Caption</a:t>
            </a:r>
          </a:p>
        </p:txBody>
      </p:sp>
    </p:spTree>
    <p:extLst>
      <p:ext uri="{BB962C8B-B14F-4D97-AF65-F5344CB8AC3E}">
        <p14:creationId xmlns:p14="http://schemas.microsoft.com/office/powerpoint/2010/main" val="180643406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ogo (Image)">
    <p:spTree>
      <p:nvGrpSpPr>
        <p:cNvPr id="1" name=""/>
        <p:cNvGrpSpPr/>
        <p:nvPr/>
      </p:nvGrpSpPr>
      <p:grpSpPr>
        <a:xfrm>
          <a:off x="0" y="0"/>
          <a:ext cx="0" cy="0"/>
          <a:chOff x="0" y="0"/>
          <a:chExt cx="0" cy="0"/>
        </a:xfrm>
      </p:grpSpPr>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9" name="Rectangle 8"/>
          <p:cNvSpPr/>
          <p:nvPr userDrawn="1"/>
        </p:nvSpPr>
        <p:spPr>
          <a:xfrm>
            <a:off x="2" y="0"/>
            <a:ext cx="12191999"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(Image)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3549" y="1569721"/>
            <a:ext cx="6604902" cy="3718560"/>
          </a:xfrm>
          <a:prstGeom prst="rect">
            <a:avLst/>
          </a:prstGeom>
        </p:spPr>
      </p:pic>
      <p:sp>
        <p:nvSpPr>
          <p:cNvPr id="10"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00254154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Logo (Image Blue)">
    <p:spTree>
      <p:nvGrpSpPr>
        <p:cNvPr id="1" name=""/>
        <p:cNvGrpSpPr/>
        <p:nvPr/>
      </p:nvGrpSpPr>
      <p:grpSpPr>
        <a:xfrm>
          <a:off x="0" y="0"/>
          <a:ext cx="0" cy="0"/>
          <a:chOff x="0" y="0"/>
          <a:chExt cx="0" cy="0"/>
        </a:xfrm>
      </p:grpSpPr>
      <p:pic>
        <p:nvPicPr>
          <p:cNvPr id="11" name="Picture 10"/>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(Image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3549" y="1569720"/>
            <a:ext cx="6604904" cy="3718562"/>
          </a:xfrm>
          <a:prstGeom prst="rect">
            <a:avLst/>
          </a:prstGeom>
        </p:spPr>
      </p:pic>
      <p:sp>
        <p:nvSpPr>
          <p:cNvPr id="8"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992082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Questions">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a:t>
            </a:r>
          </a:p>
        </p:txBody>
      </p:sp>
      <p:sp>
        <p:nvSpPr>
          <p:cNvPr id="14" name="TextBox 13"/>
          <p:cNvSpPr txBox="1"/>
          <p:nvPr userDrawn="1"/>
        </p:nvSpPr>
        <p:spPr>
          <a:xfrm>
            <a:off x="5172674" y="4212403"/>
            <a:ext cx="1846659"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Questions</a:t>
            </a:r>
          </a:p>
        </p:txBody>
      </p:sp>
      <p:grpSp>
        <p:nvGrpSpPr>
          <p:cNvPr id="10" name="Group 9"/>
          <p:cNvGrpSpPr>
            <a:grpSpLocks noChangeAspect="1"/>
          </p:cNvGrpSpPr>
          <p:nvPr userDrawn="1"/>
        </p:nvGrpSpPr>
        <p:grpSpPr>
          <a:xfrm>
            <a:off x="5240674" y="1399324"/>
            <a:ext cx="1710652" cy="2500541"/>
            <a:chOff x="2911475" y="1220788"/>
            <a:chExt cx="3486150" cy="5095875"/>
          </a:xfrm>
          <a:solidFill>
            <a:schemeClr val="accent1"/>
          </a:solidFill>
        </p:grpSpPr>
        <p:sp>
          <p:nvSpPr>
            <p:cNvPr id="1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sp>
          <p:nvSpPr>
            <p:cNvPr id="13"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sp>
          <p:nvSpPr>
            <p:cNvPr id="19"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gr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Contact</a:t>
            </a:r>
          </a:p>
        </p:txBody>
      </p:sp>
      <p:sp>
        <p:nvSpPr>
          <p:cNvPr id="29" name="Text Placeholder 3"/>
          <p:cNvSpPr>
            <a:spLocks noGrp="1"/>
          </p:cNvSpPr>
          <p:nvPr>
            <p:ph type="body" sz="quarter" idx="10" hasCustomPrompt="1"/>
          </p:nvPr>
        </p:nvSpPr>
        <p:spPr>
          <a:xfrm>
            <a:off x="6101612" y="480179"/>
            <a:ext cx="5485781" cy="1390926"/>
          </a:xfrm>
        </p:spPr>
        <p:txBody>
          <a:bodyPr anchor="ctr"/>
          <a:lstStyle>
            <a:lvl1pPr algn="ctr">
              <a:defRPr sz="2000" baseline="0"/>
            </a:lvl1pPr>
          </a:lstStyle>
          <a:p>
            <a:pPr lvl="0"/>
            <a:r>
              <a:rPr lang="en-US"/>
              <a:t>Click to add text</a:t>
            </a:r>
          </a:p>
        </p:txBody>
      </p:sp>
      <p:sp>
        <p:nvSpPr>
          <p:cNvPr id="30" name="Text Placeholder 3"/>
          <p:cNvSpPr>
            <a:spLocks noGrp="1"/>
          </p:cNvSpPr>
          <p:nvPr>
            <p:ph type="body" sz="quarter" idx="11" hasCustomPrompt="1"/>
          </p:nvPr>
        </p:nvSpPr>
        <p:spPr>
          <a:xfrm>
            <a:off x="6096285" y="1988717"/>
            <a:ext cx="5491107" cy="1390926"/>
          </a:xfrm>
        </p:spPr>
        <p:txBody>
          <a:bodyPr anchor="ctr"/>
          <a:lstStyle>
            <a:lvl1pPr algn="ctr">
              <a:defRPr sz="2000"/>
            </a:lvl1pPr>
          </a:lstStyle>
          <a:p>
            <a:pPr lvl="0"/>
            <a:r>
              <a:rPr lang="en-US"/>
              <a:t>Click to add text</a:t>
            </a:r>
          </a:p>
        </p:txBody>
      </p:sp>
      <p:sp>
        <p:nvSpPr>
          <p:cNvPr id="31" name="Text Placeholder 3"/>
          <p:cNvSpPr>
            <a:spLocks noGrp="1"/>
          </p:cNvSpPr>
          <p:nvPr>
            <p:ph type="body" sz="quarter" idx="12" hasCustomPrompt="1"/>
          </p:nvPr>
        </p:nvSpPr>
        <p:spPr>
          <a:xfrm>
            <a:off x="6096285" y="3497255"/>
            <a:ext cx="5491107" cy="1390926"/>
          </a:xfrm>
        </p:spPr>
        <p:txBody>
          <a:bodyPr anchor="ctr"/>
          <a:lstStyle>
            <a:lvl1pPr algn="ctr">
              <a:defRPr sz="2000"/>
            </a:lvl1pPr>
          </a:lstStyle>
          <a:p>
            <a:pPr lvl="0"/>
            <a:r>
              <a:rPr lang="en-US"/>
              <a:t>Click to add text</a:t>
            </a:r>
          </a:p>
        </p:txBody>
      </p:sp>
      <p:sp>
        <p:nvSpPr>
          <p:cNvPr id="32" name="Text Placeholder 3"/>
          <p:cNvSpPr>
            <a:spLocks noGrp="1"/>
          </p:cNvSpPr>
          <p:nvPr>
            <p:ph type="body" sz="quarter" idx="13" hasCustomPrompt="1"/>
          </p:nvPr>
        </p:nvSpPr>
        <p:spPr>
          <a:xfrm>
            <a:off x="6096285" y="5005793"/>
            <a:ext cx="5491107" cy="1390926"/>
          </a:xfrm>
        </p:spPr>
        <p:txBody>
          <a:bodyPr anchor="ctr"/>
          <a:lstStyle>
            <a:lvl1pPr algn="ctr">
              <a:defRPr sz="2000"/>
            </a:lvl1pPr>
          </a:lstStyle>
          <a:p>
            <a:pPr lvl="0"/>
            <a:r>
              <a:rPr lang="en-US"/>
              <a:t>Click to add text</a:t>
            </a:r>
          </a:p>
        </p:txBody>
      </p:sp>
      <p:cxnSp>
        <p:nvCxnSpPr>
          <p:cNvPr id="33" name="Straight Connector 32"/>
          <p:cNvCxnSpPr/>
          <p:nvPr userDrawn="1"/>
        </p:nvCxnSpPr>
        <p:spPr>
          <a:xfrm>
            <a:off x="6100992" y="1929911"/>
            <a:ext cx="5486400"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100992" y="3438449"/>
            <a:ext cx="5486400"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100992" y="4946987"/>
            <a:ext cx="5486400"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1906672" y="4212403"/>
            <a:ext cx="2282676"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Get in touch</a:t>
            </a:r>
          </a:p>
        </p:txBody>
      </p:sp>
      <p:grpSp>
        <p:nvGrpSpPr>
          <p:cNvPr id="19" name="Group 18"/>
          <p:cNvGrpSpPr>
            <a:grpSpLocks noChangeAspect="1"/>
          </p:cNvGrpSpPr>
          <p:nvPr userDrawn="1"/>
        </p:nvGrpSpPr>
        <p:grpSpPr>
          <a:xfrm>
            <a:off x="2346813" y="1399324"/>
            <a:ext cx="1710652" cy="2500541"/>
            <a:chOff x="2911475" y="1220788"/>
            <a:chExt cx="3486150" cy="5095875"/>
          </a:xfrm>
          <a:solidFill>
            <a:schemeClr val="accent1"/>
          </a:solidFill>
        </p:grpSpPr>
        <p:sp>
          <p:nvSpPr>
            <p:cNvPr id="20"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sp>
          <p:nvSpPr>
            <p:cNvPr id="21"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sp>
          <p:nvSpPr>
            <p:cNvPr id="22"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gr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act (Blue)">
    <p:spTree>
      <p:nvGrpSpPr>
        <p:cNvPr id="1" name=""/>
        <p:cNvGrpSpPr/>
        <p:nvPr/>
      </p:nvGrpSpPr>
      <p:grpSpPr>
        <a:xfrm>
          <a:off x="0" y="0"/>
          <a:ext cx="0" cy="0"/>
          <a:chOff x="0" y="0"/>
          <a:chExt cx="0" cy="0"/>
        </a:xfrm>
      </p:grpSpPr>
      <p:sp>
        <p:nvSpPr>
          <p:cNvPr id="19" name="Rectangle 18"/>
          <p:cNvSpPr/>
          <p:nvPr userDrawn="1"/>
        </p:nvSpPr>
        <p:spPr>
          <a:xfrm>
            <a:off x="2"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Contact (Blue)</a:t>
            </a:r>
          </a:p>
        </p:txBody>
      </p:sp>
      <p:sp>
        <p:nvSpPr>
          <p:cNvPr id="20" name="Text Placeholder 3"/>
          <p:cNvSpPr>
            <a:spLocks noGrp="1"/>
          </p:cNvSpPr>
          <p:nvPr>
            <p:ph type="body" sz="quarter" idx="10" hasCustomPrompt="1"/>
          </p:nvPr>
        </p:nvSpPr>
        <p:spPr>
          <a:xfrm>
            <a:off x="6101612" y="480179"/>
            <a:ext cx="5485781" cy="1390926"/>
          </a:xfrm>
        </p:spPr>
        <p:txBody>
          <a:bodyPr anchor="ctr"/>
          <a:lstStyle>
            <a:lvl1pPr algn="ctr">
              <a:defRPr sz="2000" baseline="0">
                <a:solidFill>
                  <a:schemeClr val="bg1"/>
                </a:solidFill>
              </a:defRPr>
            </a:lvl1pPr>
          </a:lstStyle>
          <a:p>
            <a:pPr lvl="0"/>
            <a:r>
              <a:rPr lang="en-US"/>
              <a:t>Click to add text</a:t>
            </a:r>
          </a:p>
        </p:txBody>
      </p:sp>
      <p:sp>
        <p:nvSpPr>
          <p:cNvPr id="21" name="Text Placeholder 3"/>
          <p:cNvSpPr>
            <a:spLocks noGrp="1"/>
          </p:cNvSpPr>
          <p:nvPr>
            <p:ph type="body" sz="quarter" idx="11" hasCustomPrompt="1"/>
          </p:nvPr>
        </p:nvSpPr>
        <p:spPr>
          <a:xfrm>
            <a:off x="6096285" y="1988717"/>
            <a:ext cx="5491107" cy="1390926"/>
          </a:xfrm>
        </p:spPr>
        <p:txBody>
          <a:bodyPr anchor="ctr"/>
          <a:lstStyle>
            <a:lvl1pPr algn="ctr">
              <a:defRPr sz="2000">
                <a:solidFill>
                  <a:schemeClr val="bg1"/>
                </a:solidFill>
              </a:defRPr>
            </a:lvl1pPr>
          </a:lstStyle>
          <a:p>
            <a:pPr lvl="0"/>
            <a:r>
              <a:rPr lang="en-US"/>
              <a:t>Click to add text</a:t>
            </a:r>
          </a:p>
        </p:txBody>
      </p:sp>
      <p:sp>
        <p:nvSpPr>
          <p:cNvPr id="22" name="Text Placeholder 3"/>
          <p:cNvSpPr>
            <a:spLocks noGrp="1"/>
          </p:cNvSpPr>
          <p:nvPr>
            <p:ph type="body" sz="quarter" idx="12" hasCustomPrompt="1"/>
          </p:nvPr>
        </p:nvSpPr>
        <p:spPr>
          <a:xfrm>
            <a:off x="6096285" y="3497255"/>
            <a:ext cx="5491107" cy="1390926"/>
          </a:xfrm>
        </p:spPr>
        <p:txBody>
          <a:bodyPr anchor="ctr"/>
          <a:lstStyle>
            <a:lvl1pPr algn="ctr">
              <a:defRPr sz="2000">
                <a:solidFill>
                  <a:schemeClr val="bg1"/>
                </a:solidFill>
              </a:defRPr>
            </a:lvl1pPr>
          </a:lstStyle>
          <a:p>
            <a:pPr lvl="0"/>
            <a:r>
              <a:rPr lang="en-US"/>
              <a:t>Click to add text</a:t>
            </a:r>
          </a:p>
        </p:txBody>
      </p:sp>
      <p:sp>
        <p:nvSpPr>
          <p:cNvPr id="25" name="Text Placeholder 3"/>
          <p:cNvSpPr>
            <a:spLocks noGrp="1"/>
          </p:cNvSpPr>
          <p:nvPr>
            <p:ph type="body" sz="quarter" idx="13" hasCustomPrompt="1"/>
          </p:nvPr>
        </p:nvSpPr>
        <p:spPr>
          <a:xfrm>
            <a:off x="6096285" y="5005793"/>
            <a:ext cx="5491107" cy="1390926"/>
          </a:xfrm>
        </p:spPr>
        <p:txBody>
          <a:bodyPr anchor="ctr"/>
          <a:lstStyle>
            <a:lvl1pPr algn="ctr">
              <a:defRPr sz="2000">
                <a:solidFill>
                  <a:schemeClr val="bg1"/>
                </a:solidFill>
              </a:defRPr>
            </a:lvl1pPr>
          </a:lstStyle>
          <a:p>
            <a:pPr lvl="0"/>
            <a:r>
              <a:rPr lang="en-US"/>
              <a:t>Click to add text</a:t>
            </a:r>
          </a:p>
        </p:txBody>
      </p:sp>
      <p:cxnSp>
        <p:nvCxnSpPr>
          <p:cNvPr id="28" name="Straight Connector 27"/>
          <p:cNvCxnSpPr/>
          <p:nvPr userDrawn="1"/>
        </p:nvCxnSpPr>
        <p:spPr>
          <a:xfrm>
            <a:off x="6100992" y="1929911"/>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6100992" y="3438449"/>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6100992" y="4946987"/>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1906671" y="4212403"/>
            <a:ext cx="2282676"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Get in touch</a:t>
            </a:r>
          </a:p>
        </p:txBody>
      </p:sp>
      <p:grpSp>
        <p:nvGrpSpPr>
          <p:cNvPr id="16" name="Group 15"/>
          <p:cNvGrpSpPr>
            <a:grpSpLocks noChangeAspect="1"/>
          </p:cNvGrpSpPr>
          <p:nvPr userDrawn="1"/>
        </p:nvGrpSpPr>
        <p:grpSpPr>
          <a:xfrm>
            <a:off x="2367103" y="1427033"/>
            <a:ext cx="1678787" cy="2453965"/>
            <a:chOff x="2911475" y="1220788"/>
            <a:chExt cx="3486150" cy="5095875"/>
          </a:xfrm>
          <a:solidFill>
            <a:schemeClr val="bg1"/>
          </a:solidFill>
        </p:grpSpPr>
        <p:sp>
          <p:nvSpPr>
            <p:cNvPr id="17"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31"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32"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Questions (Blue)">
    <p:spTree>
      <p:nvGrpSpPr>
        <p:cNvPr id="1" name=""/>
        <p:cNvGrpSpPr/>
        <p:nvPr/>
      </p:nvGrpSpPr>
      <p:grpSpPr>
        <a:xfrm>
          <a:off x="0" y="0"/>
          <a:ext cx="0" cy="0"/>
          <a:chOff x="0" y="0"/>
          <a:chExt cx="0" cy="0"/>
        </a:xfrm>
      </p:grpSpPr>
      <p:sp>
        <p:nvSpPr>
          <p:cNvPr id="14" name="Rectangle 13"/>
          <p:cNvSpPr/>
          <p:nvPr userDrawn="1"/>
        </p:nvSpPr>
        <p:spPr>
          <a:xfrm>
            <a:off x="2"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 (Blue)</a:t>
            </a:r>
          </a:p>
        </p:txBody>
      </p:sp>
      <p:sp>
        <p:nvSpPr>
          <p:cNvPr id="15" name="TextBox 14"/>
          <p:cNvSpPr txBox="1"/>
          <p:nvPr userDrawn="1"/>
        </p:nvSpPr>
        <p:spPr>
          <a:xfrm>
            <a:off x="5172674" y="4212403"/>
            <a:ext cx="1846659"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Questions</a:t>
            </a:r>
          </a:p>
        </p:txBody>
      </p:sp>
      <p:grpSp>
        <p:nvGrpSpPr>
          <p:cNvPr id="10" name="Group 9"/>
          <p:cNvGrpSpPr>
            <a:grpSpLocks noChangeAspect="1"/>
          </p:cNvGrpSpPr>
          <p:nvPr userDrawn="1"/>
        </p:nvGrpSpPr>
        <p:grpSpPr>
          <a:xfrm>
            <a:off x="5256607" y="1427033"/>
            <a:ext cx="1678787" cy="2453965"/>
            <a:chOff x="2911475" y="1220788"/>
            <a:chExt cx="3486150" cy="5095875"/>
          </a:xfrm>
          <a:solidFill>
            <a:schemeClr val="bg1"/>
          </a:solidFill>
        </p:grpSpPr>
        <p:sp>
          <p:nvSpPr>
            <p:cNvPr id="11"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12"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13"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a:t>
            </a:r>
          </a:p>
        </p:txBody>
      </p:sp>
      <p:sp>
        <p:nvSpPr>
          <p:cNvPr id="2" name="Rectangle 1"/>
          <p:cNvSpPr/>
          <p:nvPr userDrawn="1"/>
        </p:nvSpPr>
        <p:spPr>
          <a:xfrm>
            <a:off x="1326150" y="6035040"/>
            <a:ext cx="9539705"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Box 5"/>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2"/>
                </a:solidFill>
                <a:latin typeface="Times New Roman" charset="0"/>
                <a:ea typeface="Times New Roman" charset="0"/>
                <a:cs typeface="Times New Roman" charset="0"/>
              </a:rPr>
              <a:t>Thank you</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547" y="1569721"/>
            <a:ext cx="6604906" cy="3718560"/>
          </a:xfrm>
          <a:prstGeom prst="rect">
            <a:avLst/>
          </a:prstGeom>
        </p:spPr>
      </p:pic>
    </p:spTree>
    <p:extLst>
      <p:ext uri="{BB962C8B-B14F-4D97-AF65-F5344CB8AC3E}">
        <p14:creationId xmlns:p14="http://schemas.microsoft.com/office/powerpoint/2010/main" val="154719696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hank You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(Blue)</a:t>
            </a:r>
          </a:p>
        </p:txBody>
      </p:sp>
      <p:sp>
        <p:nvSpPr>
          <p:cNvPr id="8" name="TextBox 7"/>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bg1"/>
                </a:solidFill>
                <a:latin typeface="Times New Roman" charset="0"/>
                <a:ea typeface="Times New Roman" charset="0"/>
                <a:cs typeface="Times New Roman" charset="0"/>
              </a:rPr>
              <a:t>Thank you</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550" y="1569722"/>
            <a:ext cx="6604902" cy="3718558"/>
          </a:xfrm>
          <a:prstGeom prst="rect">
            <a:avLst/>
          </a:prstGeom>
        </p:spPr>
      </p:pic>
    </p:spTree>
    <p:extLst>
      <p:ext uri="{BB962C8B-B14F-4D97-AF65-F5344CB8AC3E}">
        <p14:creationId xmlns:p14="http://schemas.microsoft.com/office/powerpoint/2010/main" val="135100348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Thank You (Image)">
    <p:spTree>
      <p:nvGrpSpPr>
        <p:cNvPr id="1" name=""/>
        <p:cNvGrpSpPr/>
        <p:nvPr/>
      </p:nvGrpSpPr>
      <p:grpSpPr>
        <a:xfrm>
          <a:off x="0" y="0"/>
          <a:ext cx="0" cy="0"/>
          <a:chOff x="0" y="0"/>
          <a:chExt cx="0" cy="0"/>
        </a:xfrm>
      </p:grpSpPr>
      <p:pic>
        <p:nvPicPr>
          <p:cNvPr id="15" name="Picture 1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12" name="Rectangle 11"/>
          <p:cNvSpPr/>
          <p:nvPr userDrawn="1"/>
        </p:nvSpPr>
        <p:spPr>
          <a:xfrm>
            <a:off x="0" y="0"/>
            <a:ext cx="12192000"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Box 13"/>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2"/>
                </a:solidFill>
                <a:latin typeface="Times New Roman" charset="0"/>
                <a:ea typeface="Times New Roman" charset="0"/>
                <a:cs typeface="Times New Roman" charset="0"/>
              </a:rPr>
              <a:t>Thank you</a:t>
            </a:r>
          </a:p>
        </p:txBody>
      </p:sp>
      <p:sp>
        <p:nvSpPr>
          <p:cNvPr id="9" name="Rectangle 8"/>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(Image)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3547" y="1569721"/>
            <a:ext cx="6604906" cy="3718560"/>
          </a:xfrm>
          <a:prstGeom prst="rect">
            <a:avLst/>
          </a:prstGeom>
        </p:spPr>
      </p:pic>
      <p:sp>
        <p:nvSpPr>
          <p:cNvPr id="10"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41055690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Thank You (Image Blue)">
    <p:spTree>
      <p:nvGrpSpPr>
        <p:cNvPr id="1" name=""/>
        <p:cNvGrpSpPr/>
        <p:nvPr/>
      </p:nvGrpSpPr>
      <p:grpSpPr>
        <a:xfrm>
          <a:off x="0" y="0"/>
          <a:ext cx="0" cy="0"/>
          <a:chOff x="0" y="0"/>
          <a:chExt cx="0" cy="0"/>
        </a:xfrm>
      </p:grpSpPr>
      <p:pic>
        <p:nvPicPr>
          <p:cNvPr id="13" name="Picture 1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extBox 10"/>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bg1"/>
                </a:solidFill>
                <a:latin typeface="Times New Roman" charset="0"/>
                <a:ea typeface="Times New Roman" charset="0"/>
                <a:cs typeface="Times New Roman" charset="0"/>
              </a:rPr>
              <a:t>Thank you</a:t>
            </a:r>
          </a:p>
        </p:txBody>
      </p:sp>
      <p:sp>
        <p:nvSpPr>
          <p:cNvPr id="9" name="Rectangle 8"/>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(Image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3550" y="1569722"/>
            <a:ext cx="6604902" cy="3718558"/>
          </a:xfrm>
          <a:prstGeom prst="rect">
            <a:avLst/>
          </a:prstGeom>
        </p:spPr>
      </p:pic>
      <p:sp>
        <p:nvSpPr>
          <p:cNvPr id="10"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208727279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image" Target="../media/image1.png"/><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image" Target="../media/image2.png"/><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36.xml"/><Relationship Id="rId21" Type="http://schemas.openxmlformats.org/officeDocument/2006/relationships/slideLayout" Target="../slideLayouts/slideLayout131.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63" Type="http://schemas.openxmlformats.org/officeDocument/2006/relationships/slideLayout" Target="../slideLayouts/slideLayout173.xml"/><Relationship Id="rId68" Type="http://schemas.openxmlformats.org/officeDocument/2006/relationships/slideLayout" Target="../slideLayouts/slideLayout178.xml"/><Relationship Id="rId84" Type="http://schemas.openxmlformats.org/officeDocument/2006/relationships/slideLayout" Target="../slideLayouts/slideLayout194.xml"/><Relationship Id="rId89" Type="http://schemas.openxmlformats.org/officeDocument/2006/relationships/slideLayout" Target="../slideLayouts/slideLayout199.xml"/><Relationship Id="rId16" Type="http://schemas.openxmlformats.org/officeDocument/2006/relationships/slideLayout" Target="../slideLayouts/slideLayout126.xml"/><Relationship Id="rId107" Type="http://schemas.openxmlformats.org/officeDocument/2006/relationships/slideLayout" Target="../slideLayouts/slideLayout217.xml"/><Relationship Id="rId11" Type="http://schemas.openxmlformats.org/officeDocument/2006/relationships/slideLayout" Target="../slideLayouts/slideLayout121.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53" Type="http://schemas.openxmlformats.org/officeDocument/2006/relationships/slideLayout" Target="../slideLayouts/slideLayout163.xml"/><Relationship Id="rId58" Type="http://schemas.openxmlformats.org/officeDocument/2006/relationships/slideLayout" Target="../slideLayouts/slideLayout168.xml"/><Relationship Id="rId74" Type="http://schemas.openxmlformats.org/officeDocument/2006/relationships/slideLayout" Target="../slideLayouts/slideLayout184.xml"/><Relationship Id="rId79" Type="http://schemas.openxmlformats.org/officeDocument/2006/relationships/slideLayout" Target="../slideLayouts/slideLayout189.xml"/><Relationship Id="rId102" Type="http://schemas.openxmlformats.org/officeDocument/2006/relationships/slideLayout" Target="../slideLayouts/slideLayout212.xml"/><Relationship Id="rId5" Type="http://schemas.openxmlformats.org/officeDocument/2006/relationships/slideLayout" Target="../slideLayouts/slideLayout115.xml"/><Relationship Id="rId90" Type="http://schemas.openxmlformats.org/officeDocument/2006/relationships/slideLayout" Target="../slideLayouts/slideLayout200.xml"/><Relationship Id="rId95" Type="http://schemas.openxmlformats.org/officeDocument/2006/relationships/slideLayout" Target="../slideLayouts/slideLayout205.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64" Type="http://schemas.openxmlformats.org/officeDocument/2006/relationships/slideLayout" Target="../slideLayouts/slideLayout174.xml"/><Relationship Id="rId69" Type="http://schemas.openxmlformats.org/officeDocument/2006/relationships/slideLayout" Target="../slideLayouts/slideLayout179.xml"/><Relationship Id="rId80" Type="http://schemas.openxmlformats.org/officeDocument/2006/relationships/slideLayout" Target="../slideLayouts/slideLayout190.xml"/><Relationship Id="rId85" Type="http://schemas.openxmlformats.org/officeDocument/2006/relationships/slideLayout" Target="../slideLayouts/slideLayout195.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59" Type="http://schemas.openxmlformats.org/officeDocument/2006/relationships/slideLayout" Target="../slideLayouts/slideLayout169.xml"/><Relationship Id="rId103" Type="http://schemas.openxmlformats.org/officeDocument/2006/relationships/slideLayout" Target="../slideLayouts/slideLayout213.xml"/><Relationship Id="rId108" Type="http://schemas.openxmlformats.org/officeDocument/2006/relationships/theme" Target="../theme/theme2.xml"/><Relationship Id="rId54" Type="http://schemas.openxmlformats.org/officeDocument/2006/relationships/slideLayout" Target="../slideLayouts/slideLayout164.xml"/><Relationship Id="rId70" Type="http://schemas.openxmlformats.org/officeDocument/2006/relationships/slideLayout" Target="../slideLayouts/slideLayout180.xml"/><Relationship Id="rId75" Type="http://schemas.openxmlformats.org/officeDocument/2006/relationships/slideLayout" Target="../slideLayouts/slideLayout185.xml"/><Relationship Id="rId91" Type="http://schemas.openxmlformats.org/officeDocument/2006/relationships/slideLayout" Target="../slideLayouts/slideLayout201.xml"/><Relationship Id="rId96" Type="http://schemas.openxmlformats.org/officeDocument/2006/relationships/slideLayout" Target="../slideLayouts/slideLayout20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57" Type="http://schemas.openxmlformats.org/officeDocument/2006/relationships/slideLayout" Target="../slideLayouts/slideLayout167.xml"/><Relationship Id="rId106" Type="http://schemas.openxmlformats.org/officeDocument/2006/relationships/slideLayout" Target="../slideLayouts/slideLayout216.xml"/><Relationship Id="rId10" Type="http://schemas.openxmlformats.org/officeDocument/2006/relationships/slideLayout" Target="../slideLayouts/slideLayout120.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 Id="rId60" Type="http://schemas.openxmlformats.org/officeDocument/2006/relationships/slideLayout" Target="../slideLayouts/slideLayout170.xml"/><Relationship Id="rId65" Type="http://schemas.openxmlformats.org/officeDocument/2006/relationships/slideLayout" Target="../slideLayouts/slideLayout175.xml"/><Relationship Id="rId73" Type="http://schemas.openxmlformats.org/officeDocument/2006/relationships/slideLayout" Target="../slideLayouts/slideLayout183.xml"/><Relationship Id="rId78" Type="http://schemas.openxmlformats.org/officeDocument/2006/relationships/slideLayout" Target="../slideLayouts/slideLayout188.xml"/><Relationship Id="rId81" Type="http://schemas.openxmlformats.org/officeDocument/2006/relationships/slideLayout" Target="../slideLayouts/slideLayout191.xml"/><Relationship Id="rId86" Type="http://schemas.openxmlformats.org/officeDocument/2006/relationships/slideLayout" Target="../slideLayouts/slideLayout196.xml"/><Relationship Id="rId94" Type="http://schemas.openxmlformats.org/officeDocument/2006/relationships/slideLayout" Target="../slideLayouts/slideLayout204.xml"/><Relationship Id="rId99" Type="http://schemas.openxmlformats.org/officeDocument/2006/relationships/slideLayout" Target="../slideLayouts/slideLayout209.xml"/><Relationship Id="rId101" Type="http://schemas.openxmlformats.org/officeDocument/2006/relationships/slideLayout" Target="../slideLayouts/slideLayout21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9" Type="http://schemas.openxmlformats.org/officeDocument/2006/relationships/slideLayout" Target="../slideLayouts/slideLayout149.xml"/><Relationship Id="rId109" Type="http://schemas.openxmlformats.org/officeDocument/2006/relationships/image" Target="../media/image4.png"/><Relationship Id="rId34" Type="http://schemas.openxmlformats.org/officeDocument/2006/relationships/slideLayout" Target="../slideLayouts/slideLayout144.xml"/><Relationship Id="rId50" Type="http://schemas.openxmlformats.org/officeDocument/2006/relationships/slideLayout" Target="../slideLayouts/slideLayout160.xml"/><Relationship Id="rId55" Type="http://schemas.openxmlformats.org/officeDocument/2006/relationships/slideLayout" Target="../slideLayouts/slideLayout165.xml"/><Relationship Id="rId76" Type="http://schemas.openxmlformats.org/officeDocument/2006/relationships/slideLayout" Target="../slideLayouts/slideLayout186.xml"/><Relationship Id="rId97" Type="http://schemas.openxmlformats.org/officeDocument/2006/relationships/slideLayout" Target="../slideLayouts/slideLayout207.xml"/><Relationship Id="rId104" Type="http://schemas.openxmlformats.org/officeDocument/2006/relationships/slideLayout" Target="../slideLayouts/slideLayout214.xml"/><Relationship Id="rId7" Type="http://schemas.openxmlformats.org/officeDocument/2006/relationships/slideLayout" Target="../slideLayouts/slideLayout117.xml"/><Relationship Id="rId71" Type="http://schemas.openxmlformats.org/officeDocument/2006/relationships/slideLayout" Target="../slideLayouts/slideLayout181.xml"/><Relationship Id="rId92" Type="http://schemas.openxmlformats.org/officeDocument/2006/relationships/slideLayout" Target="../slideLayouts/slideLayout202.xml"/><Relationship Id="rId2" Type="http://schemas.openxmlformats.org/officeDocument/2006/relationships/slideLayout" Target="../slideLayouts/slideLayout112.xml"/><Relationship Id="rId29" Type="http://schemas.openxmlformats.org/officeDocument/2006/relationships/slideLayout" Target="../slideLayouts/slideLayout139.xml"/><Relationship Id="rId24" Type="http://schemas.openxmlformats.org/officeDocument/2006/relationships/slideLayout" Target="../slideLayouts/slideLayout134.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66" Type="http://schemas.openxmlformats.org/officeDocument/2006/relationships/slideLayout" Target="../slideLayouts/slideLayout176.xml"/><Relationship Id="rId87" Type="http://schemas.openxmlformats.org/officeDocument/2006/relationships/slideLayout" Target="../slideLayouts/slideLayout197.xml"/><Relationship Id="rId61" Type="http://schemas.openxmlformats.org/officeDocument/2006/relationships/slideLayout" Target="../slideLayouts/slideLayout171.xml"/><Relationship Id="rId82" Type="http://schemas.openxmlformats.org/officeDocument/2006/relationships/slideLayout" Target="../slideLayouts/slideLayout192.xml"/><Relationship Id="rId19" Type="http://schemas.openxmlformats.org/officeDocument/2006/relationships/slideLayout" Target="../slideLayouts/slideLayout129.xml"/><Relationship Id="rId14" Type="http://schemas.openxmlformats.org/officeDocument/2006/relationships/slideLayout" Target="../slideLayouts/slideLayout124.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56" Type="http://schemas.openxmlformats.org/officeDocument/2006/relationships/slideLayout" Target="../slideLayouts/slideLayout166.xml"/><Relationship Id="rId77" Type="http://schemas.openxmlformats.org/officeDocument/2006/relationships/slideLayout" Target="../slideLayouts/slideLayout187.xml"/><Relationship Id="rId100" Type="http://schemas.openxmlformats.org/officeDocument/2006/relationships/slideLayout" Target="../slideLayouts/slideLayout210.xml"/><Relationship Id="rId105" Type="http://schemas.openxmlformats.org/officeDocument/2006/relationships/slideLayout" Target="../slideLayouts/slideLayout215.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72" Type="http://schemas.openxmlformats.org/officeDocument/2006/relationships/slideLayout" Target="../slideLayouts/slideLayout182.xml"/><Relationship Id="rId93" Type="http://schemas.openxmlformats.org/officeDocument/2006/relationships/slideLayout" Target="../slideLayouts/slideLayout203.xml"/><Relationship Id="rId98" Type="http://schemas.openxmlformats.org/officeDocument/2006/relationships/slideLayout" Target="../slideLayouts/slideLayout208.xml"/><Relationship Id="rId3" Type="http://schemas.openxmlformats.org/officeDocument/2006/relationships/slideLayout" Target="../slideLayouts/slideLayout113.xml"/><Relationship Id="rId25" Type="http://schemas.openxmlformats.org/officeDocument/2006/relationships/slideLayout" Target="../slideLayouts/slideLayout135.xml"/><Relationship Id="rId46" Type="http://schemas.openxmlformats.org/officeDocument/2006/relationships/slideLayout" Target="../slideLayouts/slideLayout156.xml"/><Relationship Id="rId67" Type="http://schemas.openxmlformats.org/officeDocument/2006/relationships/slideLayout" Target="../slideLayouts/slideLayout177.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62" Type="http://schemas.openxmlformats.org/officeDocument/2006/relationships/slideLayout" Target="../slideLayouts/slideLayout172.xml"/><Relationship Id="rId83" Type="http://schemas.openxmlformats.org/officeDocument/2006/relationships/slideLayout" Target="../slideLayouts/slideLayout193.xml"/><Relationship Id="rId88"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1" y="234671"/>
            <a:ext cx="11582399" cy="374933"/>
          </a:xfrm>
          <a:prstGeom prst="rect">
            <a:avLst/>
          </a:prstGeom>
        </p:spPr>
        <p:txBody>
          <a:bodyPr vert="horz" lIns="0" tIns="0" rIns="91440" bIns="0" rtlCol="0" anchor="t">
            <a:noAutofit/>
          </a:bodyPr>
          <a:lstStyle/>
          <a:p>
            <a:r>
              <a:rPr lang="en-US"/>
              <a:t>Click to edit master title style</a:t>
            </a:r>
          </a:p>
        </p:txBody>
      </p:sp>
      <p:sp>
        <p:nvSpPr>
          <p:cNvPr id="3" name="Text Placeholder 2"/>
          <p:cNvSpPr>
            <a:spLocks noGrp="1"/>
          </p:cNvSpPr>
          <p:nvPr>
            <p:ph type="body" idx="1"/>
          </p:nvPr>
        </p:nvSpPr>
        <p:spPr>
          <a:xfrm>
            <a:off x="304801" y="2062624"/>
            <a:ext cx="11582399" cy="4098289"/>
          </a:xfrm>
          <a:prstGeom prst="rect">
            <a:avLst/>
          </a:prstGeom>
        </p:spPr>
        <p:txBody>
          <a:bodyPr vert="horz" lIns="0" tIns="0" rIns="0" bIns="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44129" y="6430910"/>
            <a:ext cx="1439105" cy="166714"/>
          </a:xfrm>
          <a:prstGeom prst="rect">
            <a:avLst/>
          </a:prstGeom>
        </p:spPr>
        <p:txBody>
          <a:bodyPr vert="horz" lIns="0" tIns="0" rIns="0" bIns="0" rtlCol="0" anchor="b">
            <a:noAutofit/>
          </a:bodyPr>
          <a:lstStyle>
            <a:lvl1pPr algn="r">
              <a:defRPr sz="1100">
                <a:solidFill>
                  <a:schemeClr val="tx1">
                    <a:lumMod val="60000"/>
                    <a:lumOff val="40000"/>
                  </a:schemeClr>
                </a:solidFill>
              </a:defRPr>
            </a:lvl1pPr>
          </a:lstStyle>
          <a:p>
            <a:endParaRPr lang="en-US"/>
          </a:p>
        </p:txBody>
      </p:sp>
      <p:sp>
        <p:nvSpPr>
          <p:cNvPr id="5" name="Footer Placeholder 4"/>
          <p:cNvSpPr>
            <a:spLocks noGrp="1"/>
          </p:cNvSpPr>
          <p:nvPr>
            <p:ph type="ftr" sz="quarter" idx="3"/>
          </p:nvPr>
        </p:nvSpPr>
        <p:spPr>
          <a:xfrm>
            <a:off x="4650379" y="6430910"/>
            <a:ext cx="2891245" cy="166714"/>
          </a:xfrm>
          <a:prstGeom prst="rect">
            <a:avLst/>
          </a:prstGeom>
        </p:spPr>
        <p:txBody>
          <a:bodyPr vert="horz" lIns="0" tIns="0" rIns="0" bIns="0" rtlCol="0" anchor="b">
            <a:noAutofit/>
          </a:bodyPr>
          <a:lstStyle>
            <a:lvl1pPr algn="ctr">
              <a:defRPr sz="1000" i="1">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10050463" y="6430910"/>
            <a:ext cx="719668" cy="168756"/>
          </a:xfrm>
          <a:prstGeom prst="rect">
            <a:avLst/>
          </a:prstGeom>
        </p:spPr>
        <p:txBody>
          <a:bodyPr vert="horz" lIns="0" tIns="0" rIns="0" bIns="0" rtlCol="0" anchor="b">
            <a:noAutofit/>
          </a:bodyPr>
          <a:lstStyle>
            <a:lvl1pPr algn="r">
              <a:defRPr sz="1200" b="0" i="1">
                <a:solidFill>
                  <a:schemeClr val="tx1">
                    <a:lumMod val="60000"/>
                    <a:lumOff val="40000"/>
                  </a:schemeClr>
                </a:solidFill>
                <a:latin typeface="Times New Roman" charset="0"/>
                <a:ea typeface="Times New Roman" charset="0"/>
                <a:cs typeface="Times New Roman" charset="0"/>
              </a:defRPr>
            </a:lvl1pPr>
          </a:lstStyle>
          <a:p>
            <a:fld id="{5B9A96B2-702C-084E-9060-05751DBF82B0}" type="slidenum">
              <a:rPr lang="en-US" smtClean="0"/>
              <a:pPr/>
              <a:t>‹#›</a:t>
            </a:fld>
            <a:endParaRPr lang="en-US"/>
          </a:p>
        </p:txBody>
      </p:sp>
      <p:cxnSp>
        <p:nvCxnSpPr>
          <p:cNvPr id="15" name="Straight Connector 14"/>
          <p:cNvCxnSpPr/>
          <p:nvPr userDrawn="1"/>
        </p:nvCxnSpPr>
        <p:spPr>
          <a:xfrm>
            <a:off x="10879891" y="6427735"/>
            <a:ext cx="0" cy="193238"/>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112">
            <a:extLst>
              <a:ext uri="{28A0092B-C50C-407E-A947-70E740481C1C}">
                <a14:useLocalDpi xmlns:a14="http://schemas.microsoft.com/office/drawing/2010/main" val="0"/>
              </a:ext>
            </a:extLst>
          </a:blip>
          <a:stretch>
            <a:fillRect/>
          </a:stretch>
        </p:blipFill>
        <p:spPr>
          <a:xfrm>
            <a:off x="10972947" y="6298213"/>
            <a:ext cx="803602" cy="452428"/>
          </a:xfrm>
          <a:prstGeom prst="rect">
            <a:avLst/>
          </a:prstGeom>
        </p:spPr>
      </p:pic>
      <p:pic>
        <p:nvPicPr>
          <p:cNvPr id="7" name="Picture 6">
            <a:extLst>
              <a:ext uri="{FF2B5EF4-FFF2-40B4-BE49-F238E27FC236}">
                <a16:creationId xmlns:a16="http://schemas.microsoft.com/office/drawing/2014/main" id="{CEDEBB36-7DEC-2CC7-9429-5DAECF8410B0}"/>
              </a:ext>
            </a:extLst>
          </p:cNvPr>
          <p:cNvPicPr>
            <a:picLocks noChangeAspect="1"/>
          </p:cNvPicPr>
          <p:nvPr userDrawn="1"/>
        </p:nvPicPr>
        <p:blipFill>
          <a:blip r:embed="rId113"/>
          <a:stretch>
            <a:fillRect/>
          </a:stretch>
        </p:blipFill>
        <p:spPr>
          <a:xfrm flipH="1">
            <a:off x="10760192" y="276704"/>
            <a:ext cx="4728557" cy="310874"/>
          </a:xfrm>
          <a:prstGeom prst="rect">
            <a:avLst/>
          </a:prstGeom>
        </p:spPr>
      </p:pic>
    </p:spTree>
    <p:extLst>
      <p:ext uri="{BB962C8B-B14F-4D97-AF65-F5344CB8AC3E}">
        <p14:creationId xmlns:p14="http://schemas.microsoft.com/office/powerpoint/2010/main" val="38830281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776" r:id="rId10"/>
    <p:sldLayoutId id="2147483735" r:id="rId11"/>
    <p:sldLayoutId id="2147483736" r:id="rId12"/>
    <p:sldLayoutId id="2147483790" r:id="rId13"/>
    <p:sldLayoutId id="2147483791" r:id="rId14"/>
    <p:sldLayoutId id="2147483680" r:id="rId15"/>
    <p:sldLayoutId id="2147483793" r:id="rId16"/>
    <p:sldLayoutId id="2147483794" r:id="rId17"/>
    <p:sldLayoutId id="2147483911" r:id="rId18"/>
    <p:sldLayoutId id="2147483795" r:id="rId19"/>
    <p:sldLayoutId id="2147483796" r:id="rId20"/>
    <p:sldLayoutId id="2147483797" r:id="rId21"/>
    <p:sldLayoutId id="2147483782" r:id="rId22"/>
    <p:sldLayoutId id="2147483760" r:id="rId23"/>
    <p:sldLayoutId id="2147483763" r:id="rId24"/>
    <p:sldLayoutId id="2147483761" r:id="rId25"/>
    <p:sldLayoutId id="2147483762" r:id="rId26"/>
    <p:sldLayoutId id="2147483777" r:id="rId27"/>
    <p:sldLayoutId id="2147483717" r:id="rId28"/>
    <p:sldLayoutId id="2147483693" r:id="rId29"/>
    <p:sldLayoutId id="2147483721" r:id="rId30"/>
    <p:sldLayoutId id="2147483718" r:id="rId31"/>
    <p:sldLayoutId id="2147483912" r:id="rId32"/>
    <p:sldLayoutId id="2147483907" r:id="rId33"/>
    <p:sldLayoutId id="2147483908" r:id="rId34"/>
    <p:sldLayoutId id="2147483778" r:id="rId35"/>
    <p:sldLayoutId id="2147483663" r:id="rId36"/>
    <p:sldLayoutId id="2147483712" r:id="rId37"/>
    <p:sldLayoutId id="2147483715" r:id="rId38"/>
    <p:sldLayoutId id="2147483665" r:id="rId39"/>
    <p:sldLayoutId id="2147483734" r:id="rId40"/>
    <p:sldLayoutId id="2147483713" r:id="rId41"/>
    <p:sldLayoutId id="2147483666" r:id="rId42"/>
    <p:sldLayoutId id="2147483684" r:id="rId43"/>
    <p:sldLayoutId id="2147483685" r:id="rId44"/>
    <p:sldLayoutId id="2147483727" r:id="rId45"/>
    <p:sldLayoutId id="2147483682" r:id="rId46"/>
    <p:sldLayoutId id="2147483683" r:id="rId47"/>
    <p:sldLayoutId id="2147483728" r:id="rId48"/>
    <p:sldLayoutId id="2147483681" r:id="rId49"/>
    <p:sldLayoutId id="2147483729" r:id="rId50"/>
    <p:sldLayoutId id="2147483788" r:id="rId51"/>
    <p:sldLayoutId id="2147483774" r:id="rId52"/>
    <p:sldLayoutId id="2147483772" r:id="rId53"/>
    <p:sldLayoutId id="2147483773" r:id="rId54"/>
    <p:sldLayoutId id="2147483746" r:id="rId55"/>
    <p:sldLayoutId id="2147483747" r:id="rId56"/>
    <p:sldLayoutId id="2147483748" r:id="rId57"/>
    <p:sldLayoutId id="2147483750" r:id="rId58"/>
    <p:sldLayoutId id="2147483749" r:id="rId59"/>
    <p:sldLayoutId id="2147483752" r:id="rId60"/>
    <p:sldLayoutId id="2147483751" r:id="rId61"/>
    <p:sldLayoutId id="2147483753" r:id="rId62"/>
    <p:sldLayoutId id="2147483756" r:id="rId63"/>
    <p:sldLayoutId id="2147483755" r:id="rId64"/>
    <p:sldLayoutId id="2147483745" r:id="rId65"/>
    <p:sldLayoutId id="2147483744" r:id="rId66"/>
    <p:sldLayoutId id="2147483743" r:id="rId67"/>
    <p:sldLayoutId id="2147483742" r:id="rId68"/>
    <p:sldLayoutId id="2147483741" r:id="rId69"/>
    <p:sldLayoutId id="2147483661" r:id="rId70"/>
    <p:sldLayoutId id="2147483785" r:id="rId71"/>
    <p:sldLayoutId id="2147483786" r:id="rId72"/>
    <p:sldLayoutId id="2147483779" r:id="rId73"/>
    <p:sldLayoutId id="2147483689" r:id="rId74"/>
    <p:sldLayoutId id="2147483690" r:id="rId75"/>
    <p:sldLayoutId id="2147483724" r:id="rId76"/>
    <p:sldLayoutId id="2147483722" r:id="rId77"/>
    <p:sldLayoutId id="2147483723" r:id="rId78"/>
    <p:sldLayoutId id="2147483725" r:id="rId79"/>
    <p:sldLayoutId id="2147483726" r:id="rId80"/>
    <p:sldLayoutId id="2147483780" r:id="rId81"/>
    <p:sldLayoutId id="2147483660" r:id="rId82"/>
    <p:sldLayoutId id="2147483767" r:id="rId83"/>
    <p:sldLayoutId id="2147483768" r:id="rId84"/>
    <p:sldLayoutId id="2147483769" r:id="rId85"/>
    <p:sldLayoutId id="2147483770" r:id="rId86"/>
    <p:sldLayoutId id="2147483781" r:id="rId87"/>
    <p:sldLayoutId id="2147483675" r:id="rId88"/>
    <p:sldLayoutId id="2147483676" r:id="rId89"/>
    <p:sldLayoutId id="2147483677" r:id="rId90"/>
    <p:sldLayoutId id="2147483733" r:id="rId91"/>
    <p:sldLayoutId id="2147483757" r:id="rId92"/>
    <p:sldLayoutId id="2147483765" r:id="rId93"/>
    <p:sldLayoutId id="2147483766" r:id="rId94"/>
    <p:sldLayoutId id="2147483764" r:id="rId95"/>
    <p:sldLayoutId id="2147483667" r:id="rId96"/>
    <p:sldLayoutId id="2147483668" r:id="rId97"/>
    <p:sldLayoutId id="2147483696" r:id="rId98"/>
    <p:sldLayoutId id="2147483732" r:id="rId99"/>
    <p:sldLayoutId id="2147483783" r:id="rId100"/>
    <p:sldLayoutId id="2147483664" r:id="rId101"/>
    <p:sldLayoutId id="2147483691" r:id="rId102"/>
    <p:sldLayoutId id="2147483692" r:id="rId103"/>
    <p:sldLayoutId id="2147483730" r:id="rId104"/>
    <p:sldLayoutId id="2147483731" r:id="rId105"/>
    <p:sldLayoutId id="2147483662" r:id="rId106"/>
    <p:sldLayoutId id="2147483789" r:id="rId107"/>
    <p:sldLayoutId id="2147483909" r:id="rId108"/>
    <p:sldLayoutId id="2147483910" r:id="rId109"/>
    <p:sldLayoutId id="2147483913" r:id="rId110"/>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hf hdr="0" ftr="0" dt="0"/>
  <p:txStyles>
    <p:titleStyle>
      <a:lvl1pPr algn="l" defTabSz="457200" rtl="0" eaLnBrk="1" latinLnBrk="0" hangingPunct="1">
        <a:lnSpc>
          <a:spcPct val="90000"/>
        </a:lnSpc>
        <a:spcBef>
          <a:spcPct val="0"/>
        </a:spcBef>
        <a:buNone/>
        <a:defRPr sz="2800" b="1" kern="1200" cap="none" spc="0" normalizeH="0" baseline="0">
          <a:solidFill>
            <a:schemeClr val="tx2"/>
          </a:solidFill>
          <a:latin typeface="+mj-lt"/>
          <a:ea typeface="+mj-ea"/>
          <a:cs typeface="+mj-cs"/>
        </a:defRPr>
      </a:lvl1pPr>
    </p:titleStyle>
    <p:body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560" userDrawn="1">
          <p15:clr>
            <a:srgbClr val="F26B43"/>
          </p15:clr>
        </p15:guide>
        <p15:guide id="4" pos="5120" userDrawn="1">
          <p15:clr>
            <a:srgbClr val="F26B43"/>
          </p15:clr>
        </p15:guide>
        <p15:guide id="5" pos="7488" userDrawn="1">
          <p15:clr>
            <a:srgbClr val="F26B43"/>
          </p15:clr>
        </p15:guide>
        <p15:guide id="7" orient="horz" pos="144" userDrawn="1">
          <p15:clr>
            <a:srgbClr val="F26B43"/>
          </p15:clr>
        </p15:guide>
        <p15:guide id="8" orient="horz" pos="3888" userDrawn="1">
          <p15:clr>
            <a:srgbClr val="F26B43"/>
          </p15:clr>
        </p15:guide>
        <p15:guide id="9" orient="horz" pos="1440" userDrawn="1">
          <p15:clr>
            <a:srgbClr val="F26B43"/>
          </p15:clr>
        </p15:guide>
        <p15:guide id="10" orient="horz" pos="2880" userDrawn="1">
          <p15:clr>
            <a:srgbClr val="F26B43"/>
          </p15:clr>
        </p15:guide>
        <p15:guide id="11" pos="1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1" y="234671"/>
            <a:ext cx="11582399" cy="374933"/>
          </a:xfrm>
          <a:prstGeom prst="rect">
            <a:avLst/>
          </a:prstGeom>
        </p:spPr>
        <p:txBody>
          <a:bodyPr vert="horz" lIns="0" tIns="0" rIns="91440" bIns="0" rtlCol="0" anchor="t">
            <a:noAutofit/>
          </a:bodyPr>
          <a:lstStyle/>
          <a:p>
            <a:r>
              <a:rPr lang="en-US"/>
              <a:t>Click to edit master title style</a:t>
            </a:r>
          </a:p>
        </p:txBody>
      </p:sp>
      <p:sp>
        <p:nvSpPr>
          <p:cNvPr id="3" name="Text Placeholder 2"/>
          <p:cNvSpPr>
            <a:spLocks noGrp="1"/>
          </p:cNvSpPr>
          <p:nvPr>
            <p:ph type="body" idx="1"/>
          </p:nvPr>
        </p:nvSpPr>
        <p:spPr>
          <a:xfrm>
            <a:off x="304801" y="2062624"/>
            <a:ext cx="11582399" cy="4098289"/>
          </a:xfrm>
          <a:prstGeom prst="rect">
            <a:avLst/>
          </a:prstGeom>
        </p:spPr>
        <p:txBody>
          <a:bodyPr vert="horz" lIns="0" tIns="0" rIns="0" bIns="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44129" y="6430910"/>
            <a:ext cx="1439105" cy="166714"/>
          </a:xfrm>
          <a:prstGeom prst="rect">
            <a:avLst/>
          </a:prstGeom>
        </p:spPr>
        <p:txBody>
          <a:bodyPr vert="horz" lIns="0" tIns="0" rIns="0" bIns="0" rtlCol="0" anchor="b">
            <a:noAutofit/>
          </a:bodyPr>
          <a:lstStyle>
            <a:lvl1pPr algn="r">
              <a:defRPr sz="1100">
                <a:solidFill>
                  <a:schemeClr val="tx1">
                    <a:lumMod val="60000"/>
                    <a:lumOff val="40000"/>
                  </a:schemeClr>
                </a:solidFill>
              </a:defRPr>
            </a:lvl1pPr>
          </a:lstStyle>
          <a:p>
            <a:endParaRPr lang="en-US"/>
          </a:p>
        </p:txBody>
      </p:sp>
      <p:sp>
        <p:nvSpPr>
          <p:cNvPr id="5" name="Footer Placeholder 4"/>
          <p:cNvSpPr>
            <a:spLocks noGrp="1"/>
          </p:cNvSpPr>
          <p:nvPr>
            <p:ph type="ftr" sz="quarter" idx="3"/>
          </p:nvPr>
        </p:nvSpPr>
        <p:spPr>
          <a:xfrm>
            <a:off x="4650379" y="6430910"/>
            <a:ext cx="2891245" cy="166714"/>
          </a:xfrm>
          <a:prstGeom prst="rect">
            <a:avLst/>
          </a:prstGeom>
        </p:spPr>
        <p:txBody>
          <a:bodyPr vert="horz" lIns="0" tIns="0" rIns="0" bIns="0" rtlCol="0" anchor="b">
            <a:noAutofit/>
          </a:bodyPr>
          <a:lstStyle>
            <a:lvl1pPr algn="ctr">
              <a:defRPr sz="1000" i="1">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10050463" y="6430910"/>
            <a:ext cx="719668" cy="168756"/>
          </a:xfrm>
          <a:prstGeom prst="rect">
            <a:avLst/>
          </a:prstGeom>
        </p:spPr>
        <p:txBody>
          <a:bodyPr vert="horz" lIns="0" tIns="0" rIns="0" bIns="0" rtlCol="0" anchor="b">
            <a:noAutofit/>
          </a:bodyPr>
          <a:lstStyle>
            <a:lvl1pPr algn="r">
              <a:defRPr sz="1200" b="0" i="1">
                <a:solidFill>
                  <a:schemeClr val="tx1">
                    <a:lumMod val="60000"/>
                    <a:lumOff val="40000"/>
                  </a:schemeClr>
                </a:solidFill>
                <a:latin typeface="Times New Roman" charset="0"/>
                <a:ea typeface="Times New Roman" charset="0"/>
                <a:cs typeface="Times New Roman" charset="0"/>
              </a:defRPr>
            </a:lvl1pPr>
          </a:lstStyle>
          <a:p>
            <a:fld id="{5B9A96B2-702C-084E-9060-05751DBF82B0}" type="slidenum">
              <a:rPr lang="en-US" smtClean="0"/>
              <a:pPr/>
              <a:t>‹#›</a:t>
            </a:fld>
            <a:endParaRPr lang="en-US"/>
          </a:p>
        </p:txBody>
      </p:sp>
      <p:cxnSp>
        <p:nvCxnSpPr>
          <p:cNvPr id="15" name="Straight Connector 14"/>
          <p:cNvCxnSpPr/>
          <p:nvPr userDrawn="1"/>
        </p:nvCxnSpPr>
        <p:spPr>
          <a:xfrm>
            <a:off x="10879891" y="6427735"/>
            <a:ext cx="0" cy="193238"/>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109">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122919160"/>
      </p:ext>
    </p:extLst>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 id="2147483848" r:id="rId49"/>
    <p:sldLayoutId id="2147483849" r:id="rId50"/>
    <p:sldLayoutId id="2147483850" r:id="rId51"/>
    <p:sldLayoutId id="2147483851" r:id="rId52"/>
    <p:sldLayoutId id="2147483852" r:id="rId53"/>
    <p:sldLayoutId id="2147483853" r:id="rId54"/>
    <p:sldLayoutId id="2147483854" r:id="rId55"/>
    <p:sldLayoutId id="2147483855" r:id="rId56"/>
    <p:sldLayoutId id="2147483856" r:id="rId57"/>
    <p:sldLayoutId id="2147483857" r:id="rId58"/>
    <p:sldLayoutId id="2147483858" r:id="rId59"/>
    <p:sldLayoutId id="2147483859" r:id="rId60"/>
    <p:sldLayoutId id="2147483860" r:id="rId61"/>
    <p:sldLayoutId id="2147483861" r:id="rId62"/>
    <p:sldLayoutId id="2147483862" r:id="rId63"/>
    <p:sldLayoutId id="2147483863" r:id="rId64"/>
    <p:sldLayoutId id="2147483864" r:id="rId65"/>
    <p:sldLayoutId id="2147483865" r:id="rId66"/>
    <p:sldLayoutId id="2147483866" r:id="rId67"/>
    <p:sldLayoutId id="2147483867" r:id="rId68"/>
    <p:sldLayoutId id="2147483868" r:id="rId69"/>
    <p:sldLayoutId id="2147483869" r:id="rId70"/>
    <p:sldLayoutId id="2147483870" r:id="rId71"/>
    <p:sldLayoutId id="2147483871" r:id="rId72"/>
    <p:sldLayoutId id="2147483872" r:id="rId73"/>
    <p:sldLayoutId id="2147483873" r:id="rId74"/>
    <p:sldLayoutId id="2147483874" r:id="rId75"/>
    <p:sldLayoutId id="2147483875" r:id="rId76"/>
    <p:sldLayoutId id="2147483876" r:id="rId77"/>
    <p:sldLayoutId id="2147483877" r:id="rId78"/>
    <p:sldLayoutId id="2147483878" r:id="rId79"/>
    <p:sldLayoutId id="2147483879" r:id="rId80"/>
    <p:sldLayoutId id="2147483880" r:id="rId81"/>
    <p:sldLayoutId id="2147483881" r:id="rId82"/>
    <p:sldLayoutId id="2147483882" r:id="rId83"/>
    <p:sldLayoutId id="2147483883" r:id="rId84"/>
    <p:sldLayoutId id="2147483884" r:id="rId85"/>
    <p:sldLayoutId id="2147483885" r:id="rId86"/>
    <p:sldLayoutId id="2147483886" r:id="rId87"/>
    <p:sldLayoutId id="2147483887" r:id="rId88"/>
    <p:sldLayoutId id="2147483888" r:id="rId89"/>
    <p:sldLayoutId id="2147483889" r:id="rId90"/>
    <p:sldLayoutId id="2147483890" r:id="rId91"/>
    <p:sldLayoutId id="2147483891" r:id="rId92"/>
    <p:sldLayoutId id="2147483892" r:id="rId93"/>
    <p:sldLayoutId id="2147483893" r:id="rId94"/>
    <p:sldLayoutId id="2147483894" r:id="rId95"/>
    <p:sldLayoutId id="2147483895" r:id="rId96"/>
    <p:sldLayoutId id="2147483896" r:id="rId97"/>
    <p:sldLayoutId id="2147483897" r:id="rId98"/>
    <p:sldLayoutId id="2147483898" r:id="rId99"/>
    <p:sldLayoutId id="2147483899" r:id="rId100"/>
    <p:sldLayoutId id="2147483900" r:id="rId101"/>
    <p:sldLayoutId id="2147483901" r:id="rId102"/>
    <p:sldLayoutId id="2147483902" r:id="rId103"/>
    <p:sldLayoutId id="2147483903" r:id="rId104"/>
    <p:sldLayoutId id="2147483904" r:id="rId105"/>
    <p:sldLayoutId id="2147483905" r:id="rId106"/>
    <p:sldLayoutId id="2147483906" r:id="rId107"/>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hf hdr="0" ftr="0" dt="0"/>
  <p:txStyles>
    <p:titleStyle>
      <a:lvl1pPr algn="l" defTabSz="457200" rtl="0" eaLnBrk="1" latinLnBrk="0" hangingPunct="1">
        <a:lnSpc>
          <a:spcPct val="90000"/>
        </a:lnSpc>
        <a:spcBef>
          <a:spcPct val="0"/>
        </a:spcBef>
        <a:buNone/>
        <a:defRPr sz="2800" b="1" kern="1200" cap="none" spc="0" normalizeH="0" baseline="0">
          <a:solidFill>
            <a:schemeClr val="tx1"/>
          </a:solidFill>
          <a:latin typeface="+mj-lt"/>
          <a:ea typeface="+mj-ea"/>
          <a:cs typeface="+mj-cs"/>
        </a:defRPr>
      </a:lvl1pPr>
    </p:titleStyle>
    <p:body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560" userDrawn="1">
          <p15:clr>
            <a:srgbClr val="F26B43"/>
          </p15:clr>
        </p15:guide>
        <p15:guide id="4" pos="5120" userDrawn="1">
          <p15:clr>
            <a:srgbClr val="F26B43"/>
          </p15:clr>
        </p15:guide>
        <p15:guide id="5" pos="7488" userDrawn="1">
          <p15:clr>
            <a:srgbClr val="F26B43"/>
          </p15:clr>
        </p15:guide>
        <p15:guide id="7" orient="horz" pos="144" userDrawn="1">
          <p15:clr>
            <a:srgbClr val="F26B43"/>
          </p15:clr>
        </p15:guide>
        <p15:guide id="8" orient="horz" pos="3888" userDrawn="1">
          <p15:clr>
            <a:srgbClr val="F26B43"/>
          </p15:clr>
        </p15:guide>
        <p15:guide id="9" orient="horz" pos="1440" userDrawn="1">
          <p15:clr>
            <a:srgbClr val="F26B43"/>
          </p15:clr>
        </p15:guide>
        <p15:guide id="10" orient="horz" pos="2880" userDrawn="1">
          <p15:clr>
            <a:srgbClr val="F26B43"/>
          </p15:clr>
        </p15:guide>
        <p15:guide id="11" pos="19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37.xml"/><Relationship Id="rId5" Type="http://schemas.openxmlformats.org/officeDocument/2006/relationships/image" Target="../media/image33.sv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37.xml"/><Relationship Id="rId5" Type="http://schemas.openxmlformats.org/officeDocument/2006/relationships/image" Target="../media/image33.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37.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3" Type="http://schemas.openxmlformats.org/officeDocument/2006/relationships/hyperlink" Target="https://www.ncqa.org/programs/data-and-information-technology/hit-and-data-certification/hedis-compliance-audit-certification/data-aggregator-validation/directory-data-aggregator-validation/" TargetMode="External"/><Relationship Id="rId2" Type="http://schemas.openxmlformats.org/officeDocument/2006/relationships/notesSlide" Target="../notesSlides/notesSlide46.xml"/><Relationship Id="rId1" Type="http://schemas.openxmlformats.org/officeDocument/2006/relationships/slideLayout" Target="../slideLayouts/slideLayout37.xml"/><Relationship Id="rId5" Type="http://schemas.openxmlformats.org/officeDocument/2006/relationships/hyperlink" Target="https://store.ncqa.org/2024-data-aggregator-validation-program-manual-epub.html" TargetMode="External"/><Relationship Id="rId4" Type="http://schemas.openxmlformats.org/officeDocument/2006/relationships/hyperlink" Target="https://www.ncqa.org/programs/data-and-information-technology/hit-and-data-certification/hedis-compliance-audit-certification/data-aggregator-validation/faqs/"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C9AA-B7A9-8F2E-243C-55748255BEC0}"/>
              </a:ext>
            </a:extLst>
          </p:cNvPr>
          <p:cNvSpPr>
            <a:spLocks noGrp="1"/>
          </p:cNvSpPr>
          <p:nvPr>
            <p:ph type="title"/>
          </p:nvPr>
        </p:nvSpPr>
        <p:spPr>
          <a:xfrm>
            <a:off x="2032000" y="2508933"/>
            <a:ext cx="9646856" cy="2506821"/>
          </a:xfrm>
        </p:spPr>
        <p:txBody>
          <a:bodyPr/>
          <a:lstStyle/>
          <a:p>
            <a:r>
              <a:rPr lang="en-US"/>
              <a:t>Thank you for joining!</a:t>
            </a:r>
            <a:br>
              <a:rPr lang="en-US"/>
            </a:br>
            <a:br>
              <a:rPr lang="en-US"/>
            </a:br>
            <a:r>
              <a:rPr lang="en-US"/>
              <a:t>The presentation will begin shortly. </a:t>
            </a:r>
            <a:br>
              <a:rPr lang="en-US"/>
            </a:br>
            <a:br>
              <a:rPr lang="en-US"/>
            </a:br>
            <a:endParaRPr lang="en-US"/>
          </a:p>
        </p:txBody>
      </p:sp>
      <p:sp>
        <p:nvSpPr>
          <p:cNvPr id="3" name="Text Placeholder 2">
            <a:extLst>
              <a:ext uri="{FF2B5EF4-FFF2-40B4-BE49-F238E27FC236}">
                <a16:creationId xmlns:a16="http://schemas.microsoft.com/office/drawing/2014/main" id="{44E62729-D3CA-7695-3B67-8008A38141EA}"/>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861B910-8402-255E-9B5E-AC84585A2F74}"/>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DDBEC8EA-99EA-D1DF-7FEF-AFA304D4FEE2}"/>
              </a:ext>
            </a:extLst>
          </p:cNvPr>
          <p:cNvSpPr>
            <a:spLocks noGrp="1"/>
          </p:cNvSpPr>
          <p:nvPr>
            <p:ph type="sldNum" sz="quarter" idx="4294967295"/>
          </p:nvPr>
        </p:nvSpPr>
        <p:spPr>
          <a:xfrm>
            <a:off x="11472863" y="6430963"/>
            <a:ext cx="719137" cy="168275"/>
          </a:xfrm>
        </p:spPr>
        <p:txBody>
          <a:bodyPr/>
          <a:lstStyle/>
          <a:p>
            <a:fld id="{5B9A96B2-702C-084E-9060-05751DBF82B0}" type="slidenum">
              <a:rPr lang="en-US" smtClean="0"/>
              <a:pPr/>
              <a:t>1</a:t>
            </a:fld>
            <a:endParaRPr lang="en-US"/>
          </a:p>
        </p:txBody>
      </p:sp>
    </p:spTree>
    <p:extLst>
      <p:ext uri="{BB962C8B-B14F-4D97-AF65-F5344CB8AC3E}">
        <p14:creationId xmlns:p14="http://schemas.microsoft.com/office/powerpoint/2010/main" val="13104641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10</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t>What is NCQA’s Data Aggregator Validation program?</a:t>
            </a:r>
          </a:p>
        </p:txBody>
      </p:sp>
      <p:sp>
        <p:nvSpPr>
          <p:cNvPr id="5" name="Text Placeholder 4">
            <a:extLst>
              <a:ext uri="{FF2B5EF4-FFF2-40B4-BE49-F238E27FC236}">
                <a16:creationId xmlns:a16="http://schemas.microsoft.com/office/drawing/2014/main" id="{A5468853-8B7F-E7FB-7EE3-B3D7E4BAC6C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2081939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E224F9-B0B5-CD7D-AF97-B51F0A6550CC}"/>
              </a:ext>
            </a:extLst>
          </p:cNvPr>
          <p:cNvSpPr>
            <a:spLocks noGrp="1"/>
          </p:cNvSpPr>
          <p:nvPr>
            <p:ph type="sldNum" sz="quarter" idx="12"/>
          </p:nvPr>
        </p:nvSpPr>
        <p:spPr/>
        <p:txBody>
          <a:bodyPr/>
          <a:lstStyle/>
          <a:p>
            <a:fld id="{5B9A96B2-702C-084E-9060-05751DBF82B0}" type="slidenum">
              <a:rPr lang="en-US" smtClean="0"/>
              <a:t>11</a:t>
            </a:fld>
            <a:endParaRPr lang="en-US"/>
          </a:p>
        </p:txBody>
      </p:sp>
      <p:sp>
        <p:nvSpPr>
          <p:cNvPr id="3" name="Title 2">
            <a:extLst>
              <a:ext uri="{FF2B5EF4-FFF2-40B4-BE49-F238E27FC236}">
                <a16:creationId xmlns:a16="http://schemas.microsoft.com/office/drawing/2014/main" id="{0B0A34BA-6BB6-1713-AA38-E2A302C84697}"/>
              </a:ext>
            </a:extLst>
          </p:cNvPr>
          <p:cNvSpPr>
            <a:spLocks noGrp="1"/>
          </p:cNvSpPr>
          <p:nvPr>
            <p:ph type="title"/>
          </p:nvPr>
        </p:nvSpPr>
        <p:spPr/>
        <p:txBody>
          <a:bodyPr/>
          <a:lstStyle/>
          <a:p>
            <a:r>
              <a:rPr lang="en-US"/>
              <a:t>Program Concept</a:t>
            </a:r>
          </a:p>
        </p:txBody>
      </p:sp>
      <p:sp>
        <p:nvSpPr>
          <p:cNvPr id="4" name="Text Placeholder 3">
            <a:extLst>
              <a:ext uri="{FF2B5EF4-FFF2-40B4-BE49-F238E27FC236}">
                <a16:creationId xmlns:a16="http://schemas.microsoft.com/office/drawing/2014/main" id="{F33C9C02-3099-FEA6-CE69-C4196383FF1A}"/>
              </a:ext>
            </a:extLst>
          </p:cNvPr>
          <p:cNvSpPr>
            <a:spLocks noGrp="1"/>
          </p:cNvSpPr>
          <p:nvPr>
            <p:ph type="body" sz="quarter" idx="13"/>
          </p:nvPr>
        </p:nvSpPr>
        <p:spPr/>
        <p:txBody>
          <a:bodyPr/>
          <a:lstStyle/>
          <a:p>
            <a:endParaRPr lang="en-US"/>
          </a:p>
        </p:txBody>
      </p:sp>
      <p:sp>
        <p:nvSpPr>
          <p:cNvPr id="5" name="Freeform 4">
            <a:extLst>
              <a:ext uri="{FF2B5EF4-FFF2-40B4-BE49-F238E27FC236}">
                <a16:creationId xmlns:a16="http://schemas.microsoft.com/office/drawing/2014/main" id="{55B3CFC6-2156-6D6D-94FB-A6D7A195B19C}"/>
              </a:ext>
            </a:extLst>
          </p:cNvPr>
          <p:cNvSpPr/>
          <p:nvPr/>
        </p:nvSpPr>
        <p:spPr>
          <a:xfrm>
            <a:off x="2041229" y="526660"/>
            <a:ext cx="5792946" cy="1724777"/>
          </a:xfrm>
          <a:custGeom>
            <a:avLst/>
            <a:gdLst>
              <a:gd name="connsiteX0" fmla="*/ 2339506 w 5930083"/>
              <a:gd name="connsiteY0" fmla="*/ 0 h 2339506"/>
              <a:gd name="connsiteX1" fmla="*/ 5930083 w 5930083"/>
              <a:gd name="connsiteY1" fmla="*/ 0 h 2339506"/>
              <a:gd name="connsiteX2" fmla="*/ 5930083 w 5930083"/>
              <a:gd name="connsiteY2" fmla="*/ 2339506 h 2339506"/>
              <a:gd name="connsiteX3" fmla="*/ 2339506 w 5930083"/>
              <a:gd name="connsiteY3" fmla="*/ 2339506 h 2339506"/>
              <a:gd name="connsiteX4" fmla="*/ 0 w 5930083"/>
              <a:gd name="connsiteY4" fmla="*/ 2339506 h 233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083" h="2339506">
                <a:moveTo>
                  <a:pt x="2339506" y="0"/>
                </a:moveTo>
                <a:lnTo>
                  <a:pt x="5930083" y="0"/>
                </a:lnTo>
                <a:lnTo>
                  <a:pt x="5930083" y="2339506"/>
                </a:lnTo>
                <a:lnTo>
                  <a:pt x="2339506" y="2339506"/>
                </a:lnTo>
                <a:lnTo>
                  <a:pt x="0" y="23395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6" name="Freeform 5">
            <a:extLst>
              <a:ext uri="{FF2B5EF4-FFF2-40B4-BE49-F238E27FC236}">
                <a16:creationId xmlns:a16="http://schemas.microsoft.com/office/drawing/2014/main" id="{068598A5-C471-C919-2448-9C73D2D69B67}"/>
              </a:ext>
            </a:extLst>
          </p:cNvPr>
          <p:cNvSpPr/>
          <p:nvPr/>
        </p:nvSpPr>
        <p:spPr>
          <a:xfrm rot="5400000">
            <a:off x="6790931" y="1569905"/>
            <a:ext cx="4371893" cy="2285404"/>
          </a:xfrm>
          <a:custGeom>
            <a:avLst/>
            <a:gdLst>
              <a:gd name="connsiteX0" fmla="*/ 2339506 w 5930083"/>
              <a:gd name="connsiteY0" fmla="*/ 0 h 2339506"/>
              <a:gd name="connsiteX1" fmla="*/ 5930083 w 5930083"/>
              <a:gd name="connsiteY1" fmla="*/ 0 h 2339506"/>
              <a:gd name="connsiteX2" fmla="*/ 5930083 w 5930083"/>
              <a:gd name="connsiteY2" fmla="*/ 2339506 h 2339506"/>
              <a:gd name="connsiteX3" fmla="*/ 2339506 w 5930083"/>
              <a:gd name="connsiteY3" fmla="*/ 2339506 h 2339506"/>
              <a:gd name="connsiteX4" fmla="*/ 0 w 5930083"/>
              <a:gd name="connsiteY4" fmla="*/ 2339506 h 233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083" h="2339506">
                <a:moveTo>
                  <a:pt x="2339506" y="0"/>
                </a:moveTo>
                <a:lnTo>
                  <a:pt x="5930083" y="0"/>
                </a:lnTo>
                <a:lnTo>
                  <a:pt x="5930083" y="2339506"/>
                </a:lnTo>
                <a:lnTo>
                  <a:pt x="2339506" y="2339506"/>
                </a:lnTo>
                <a:lnTo>
                  <a:pt x="0" y="2339506"/>
                </a:lnTo>
                <a:close/>
              </a:path>
            </a:pathLst>
          </a:custGeom>
          <a:solidFill>
            <a:srgbClr val="6F9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7" name="Freeform 6">
            <a:extLst>
              <a:ext uri="{FF2B5EF4-FFF2-40B4-BE49-F238E27FC236}">
                <a16:creationId xmlns:a16="http://schemas.microsoft.com/office/drawing/2014/main" id="{E16E9758-E2A3-9465-00B4-06E54BB909A2}"/>
              </a:ext>
            </a:extLst>
          </p:cNvPr>
          <p:cNvSpPr/>
          <p:nvPr/>
        </p:nvSpPr>
        <p:spPr>
          <a:xfrm rot="10800000">
            <a:off x="4326634" y="4898553"/>
            <a:ext cx="5792946" cy="1724777"/>
          </a:xfrm>
          <a:custGeom>
            <a:avLst/>
            <a:gdLst>
              <a:gd name="connsiteX0" fmla="*/ 2339506 w 5930083"/>
              <a:gd name="connsiteY0" fmla="*/ 0 h 2339506"/>
              <a:gd name="connsiteX1" fmla="*/ 5930083 w 5930083"/>
              <a:gd name="connsiteY1" fmla="*/ 0 h 2339506"/>
              <a:gd name="connsiteX2" fmla="*/ 5930083 w 5930083"/>
              <a:gd name="connsiteY2" fmla="*/ 2339506 h 2339506"/>
              <a:gd name="connsiteX3" fmla="*/ 2339506 w 5930083"/>
              <a:gd name="connsiteY3" fmla="*/ 2339506 h 2339506"/>
              <a:gd name="connsiteX4" fmla="*/ 0 w 5930083"/>
              <a:gd name="connsiteY4" fmla="*/ 2339506 h 233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083" h="2339506">
                <a:moveTo>
                  <a:pt x="2339506" y="0"/>
                </a:moveTo>
                <a:lnTo>
                  <a:pt x="5930083" y="0"/>
                </a:lnTo>
                <a:lnTo>
                  <a:pt x="5930083" y="2339506"/>
                </a:lnTo>
                <a:lnTo>
                  <a:pt x="2339506" y="2339506"/>
                </a:lnTo>
                <a:lnTo>
                  <a:pt x="0" y="2339506"/>
                </a:lnTo>
                <a:close/>
              </a:path>
            </a:pathLst>
          </a:custGeom>
          <a:solidFill>
            <a:srgbClr val="003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8" name="Freeform 7">
            <a:extLst>
              <a:ext uri="{FF2B5EF4-FFF2-40B4-BE49-F238E27FC236}">
                <a16:creationId xmlns:a16="http://schemas.microsoft.com/office/drawing/2014/main" id="{6DE07E32-EB16-E388-3246-B4183ECE62E5}"/>
              </a:ext>
            </a:extLst>
          </p:cNvPr>
          <p:cNvSpPr/>
          <p:nvPr/>
        </p:nvSpPr>
        <p:spPr>
          <a:xfrm rot="16200000">
            <a:off x="997985" y="3294681"/>
            <a:ext cx="4371893" cy="2285404"/>
          </a:xfrm>
          <a:custGeom>
            <a:avLst/>
            <a:gdLst>
              <a:gd name="connsiteX0" fmla="*/ 2339506 w 5930083"/>
              <a:gd name="connsiteY0" fmla="*/ 0 h 2339506"/>
              <a:gd name="connsiteX1" fmla="*/ 5930083 w 5930083"/>
              <a:gd name="connsiteY1" fmla="*/ 0 h 2339506"/>
              <a:gd name="connsiteX2" fmla="*/ 5930083 w 5930083"/>
              <a:gd name="connsiteY2" fmla="*/ 2339506 h 2339506"/>
              <a:gd name="connsiteX3" fmla="*/ 2339506 w 5930083"/>
              <a:gd name="connsiteY3" fmla="*/ 2339506 h 2339506"/>
              <a:gd name="connsiteX4" fmla="*/ 0 w 5930083"/>
              <a:gd name="connsiteY4" fmla="*/ 2339506 h 233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083" h="2339506">
                <a:moveTo>
                  <a:pt x="2339506" y="0"/>
                </a:moveTo>
                <a:lnTo>
                  <a:pt x="5930083" y="0"/>
                </a:lnTo>
                <a:lnTo>
                  <a:pt x="5930083" y="2339506"/>
                </a:lnTo>
                <a:lnTo>
                  <a:pt x="2339506" y="2339506"/>
                </a:lnTo>
                <a:lnTo>
                  <a:pt x="0" y="233950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9" name="TextBox 8">
            <a:extLst>
              <a:ext uri="{FF2B5EF4-FFF2-40B4-BE49-F238E27FC236}">
                <a16:creationId xmlns:a16="http://schemas.microsoft.com/office/drawing/2014/main" id="{EBC55982-19E2-E2A9-5C0D-5F1E2F3B8A58}"/>
              </a:ext>
            </a:extLst>
          </p:cNvPr>
          <p:cNvSpPr txBox="1"/>
          <p:nvPr/>
        </p:nvSpPr>
        <p:spPr>
          <a:xfrm>
            <a:off x="4496012" y="2397760"/>
            <a:ext cx="3174787" cy="2377440"/>
          </a:xfrm>
          <a:prstGeom prst="rect">
            <a:avLst/>
          </a:prstGeom>
          <a:solidFill>
            <a:schemeClr val="bg2">
              <a:alpha val="20000"/>
            </a:schemeClr>
          </a:solidFill>
        </p:spPr>
        <p:txBody>
          <a:bodyPr wrap="square" anchor="ctr" anchorCtr="0">
            <a:noAutofit/>
          </a:bodyPr>
          <a:lstStyle/>
          <a:p>
            <a:pPr algn="ctr"/>
            <a:r>
              <a:rPr lang="en-US" sz="2000" b="1">
                <a:solidFill>
                  <a:schemeClr val="tx2"/>
                </a:solidFill>
                <a:latin typeface="+mj-lt"/>
                <a:ea typeface="Calibri"/>
                <a:cs typeface="Calibri"/>
              </a:rPr>
              <a:t>Data Aggregator </a:t>
            </a:r>
            <a:br>
              <a:rPr lang="en-US" sz="2000" b="1">
                <a:solidFill>
                  <a:schemeClr val="tx2"/>
                </a:solidFill>
                <a:latin typeface="+mj-lt"/>
                <a:ea typeface="Calibri"/>
                <a:cs typeface="Calibri"/>
              </a:rPr>
            </a:br>
            <a:r>
              <a:rPr lang="en-US" sz="2000" b="1">
                <a:solidFill>
                  <a:schemeClr val="tx2"/>
                </a:solidFill>
                <a:latin typeface="+mj-lt"/>
                <a:ea typeface="Calibri"/>
                <a:cs typeface="Calibri"/>
              </a:rPr>
              <a:t>Validation program: </a:t>
            </a:r>
          </a:p>
          <a:p>
            <a:pPr algn="ctr"/>
            <a:r>
              <a:rPr lang="en-US" sz="1800">
                <a:solidFill>
                  <a:schemeClr val="tx1"/>
                </a:solidFill>
                <a:latin typeface="+mj-lt"/>
                <a:ea typeface="Calibri"/>
                <a:cs typeface="Calibri"/>
              </a:rPr>
              <a:t>Validate data from ingestion to output from any eligible party – to use as standard supplemental data</a:t>
            </a:r>
            <a:endParaRPr lang="en-US" sz="1800">
              <a:solidFill>
                <a:schemeClr val="tx1"/>
              </a:solidFill>
              <a:latin typeface="+mj-lt"/>
            </a:endParaRPr>
          </a:p>
        </p:txBody>
      </p:sp>
      <p:sp>
        <p:nvSpPr>
          <p:cNvPr id="10" name="TextBox 9">
            <a:extLst>
              <a:ext uri="{FF2B5EF4-FFF2-40B4-BE49-F238E27FC236}">
                <a16:creationId xmlns:a16="http://schemas.microsoft.com/office/drawing/2014/main" id="{3F9B9F6B-A3F5-AA0A-6C0D-C1E3234C19F4}"/>
              </a:ext>
            </a:extLst>
          </p:cNvPr>
          <p:cNvSpPr txBox="1"/>
          <p:nvPr/>
        </p:nvSpPr>
        <p:spPr>
          <a:xfrm>
            <a:off x="4326633" y="526659"/>
            <a:ext cx="3378801" cy="1724776"/>
          </a:xfrm>
          <a:prstGeom prst="rect">
            <a:avLst/>
          </a:prstGeom>
          <a:noFill/>
        </p:spPr>
        <p:txBody>
          <a:bodyPr wrap="square" lIns="182880" tIns="0" rIns="91440" bIns="0" rtlCol="0" anchor="ctr" anchorCtr="0">
            <a:noAutofit/>
          </a:bodyPr>
          <a:lstStyle/>
          <a:p>
            <a:pPr>
              <a:lnSpc>
                <a:spcPts val="1920"/>
              </a:lnSpc>
            </a:pPr>
            <a:r>
              <a:rPr lang="en-US" sz="1600">
                <a:solidFill>
                  <a:schemeClr val="bg1"/>
                </a:solidFill>
              </a:rPr>
              <a:t>Clinical data is becoming more available every day at an increasing number of ingestion sites</a:t>
            </a:r>
          </a:p>
        </p:txBody>
      </p:sp>
      <p:sp>
        <p:nvSpPr>
          <p:cNvPr id="11" name="TextBox 10">
            <a:extLst>
              <a:ext uri="{FF2B5EF4-FFF2-40B4-BE49-F238E27FC236}">
                <a16:creationId xmlns:a16="http://schemas.microsoft.com/office/drawing/2014/main" id="{F8CA562F-709D-D90E-D6FB-F0F3E742AEE8}"/>
              </a:ext>
            </a:extLst>
          </p:cNvPr>
          <p:cNvSpPr txBox="1"/>
          <p:nvPr/>
        </p:nvSpPr>
        <p:spPr>
          <a:xfrm>
            <a:off x="2041227" y="2251436"/>
            <a:ext cx="2285405" cy="2647116"/>
          </a:xfrm>
          <a:prstGeom prst="rect">
            <a:avLst/>
          </a:prstGeom>
          <a:noFill/>
        </p:spPr>
        <p:txBody>
          <a:bodyPr wrap="square" lIns="182880" tIns="0" rIns="91440" bIns="0" rtlCol="0" anchor="ctr" anchorCtr="0">
            <a:noAutofit/>
          </a:bodyPr>
          <a:lstStyle/>
          <a:p>
            <a:pPr>
              <a:lnSpc>
                <a:spcPts val="1920"/>
              </a:lnSpc>
            </a:pPr>
            <a:endParaRPr lang="en-US" sz="1600">
              <a:solidFill>
                <a:schemeClr val="bg1"/>
              </a:solidFill>
            </a:endParaRPr>
          </a:p>
          <a:p>
            <a:pPr>
              <a:lnSpc>
                <a:spcPts val="1920"/>
              </a:lnSpc>
            </a:pPr>
            <a:r>
              <a:rPr lang="en-US" sz="1600">
                <a:solidFill>
                  <a:schemeClr val="bg1"/>
                </a:solidFill>
              </a:rPr>
              <a:t>Reduce the burden of</a:t>
            </a:r>
          </a:p>
          <a:p>
            <a:pPr>
              <a:lnSpc>
                <a:spcPts val="1920"/>
              </a:lnSpc>
            </a:pPr>
            <a:r>
              <a:rPr lang="en-US" sz="1600">
                <a:solidFill>
                  <a:schemeClr val="bg1"/>
                </a:solidFill>
              </a:rPr>
              <a:t>PSV for the plan-centric HEDIS audit</a:t>
            </a:r>
          </a:p>
        </p:txBody>
      </p:sp>
      <p:sp>
        <p:nvSpPr>
          <p:cNvPr id="12" name="TextBox 11">
            <a:extLst>
              <a:ext uri="{FF2B5EF4-FFF2-40B4-BE49-F238E27FC236}">
                <a16:creationId xmlns:a16="http://schemas.microsoft.com/office/drawing/2014/main" id="{5FE3B8DB-2FB2-C340-8A1E-12F684961C3A}"/>
              </a:ext>
            </a:extLst>
          </p:cNvPr>
          <p:cNvSpPr txBox="1"/>
          <p:nvPr/>
        </p:nvSpPr>
        <p:spPr>
          <a:xfrm>
            <a:off x="7834174" y="2251436"/>
            <a:ext cx="2285406" cy="2647116"/>
          </a:xfrm>
          <a:prstGeom prst="rect">
            <a:avLst/>
          </a:prstGeom>
          <a:noFill/>
        </p:spPr>
        <p:txBody>
          <a:bodyPr wrap="square" lIns="182880" tIns="0" rIns="91440" bIns="0" rtlCol="0" anchor="ctr" anchorCtr="0">
            <a:noAutofit/>
          </a:bodyPr>
          <a:lstStyle/>
          <a:p>
            <a:pPr>
              <a:lnSpc>
                <a:spcPts val="1920"/>
              </a:lnSpc>
            </a:pPr>
            <a:r>
              <a:rPr lang="en-US" sz="1600">
                <a:solidFill>
                  <a:schemeClr val="bg1"/>
                </a:solidFill>
              </a:rPr>
              <a:t>Aggregators help make that data accessible to plans by collecting it from an increasing number of sources</a:t>
            </a:r>
          </a:p>
        </p:txBody>
      </p:sp>
      <p:sp>
        <p:nvSpPr>
          <p:cNvPr id="13" name="TextBox 12">
            <a:extLst>
              <a:ext uri="{FF2B5EF4-FFF2-40B4-BE49-F238E27FC236}">
                <a16:creationId xmlns:a16="http://schemas.microsoft.com/office/drawing/2014/main" id="{4B5E5A14-FA16-0BB9-B0A5-FA3F2EF2A14B}"/>
              </a:ext>
            </a:extLst>
          </p:cNvPr>
          <p:cNvSpPr txBox="1"/>
          <p:nvPr/>
        </p:nvSpPr>
        <p:spPr>
          <a:xfrm>
            <a:off x="4326633" y="4898551"/>
            <a:ext cx="3507540" cy="1724777"/>
          </a:xfrm>
          <a:prstGeom prst="rect">
            <a:avLst/>
          </a:prstGeom>
          <a:noFill/>
        </p:spPr>
        <p:txBody>
          <a:bodyPr wrap="square" lIns="182880" tIns="0" rIns="91440" bIns="0" rtlCol="0" anchor="ctr" anchorCtr="0">
            <a:noAutofit/>
          </a:bodyPr>
          <a:lstStyle/>
          <a:p>
            <a:pPr>
              <a:lnSpc>
                <a:spcPts val="1920"/>
              </a:lnSpc>
            </a:pPr>
            <a:r>
              <a:rPr lang="en-US" sz="1600">
                <a:solidFill>
                  <a:schemeClr val="bg1"/>
                </a:solidFill>
              </a:rPr>
              <a:t>Health plans need to use that data but are not assured it is always valid and accurate</a:t>
            </a:r>
            <a:endParaRPr lang="en-US" sz="1600">
              <a:solidFill>
                <a:schemeClr val="bg1"/>
              </a:solidFill>
              <a:cs typeface="Arial"/>
            </a:endParaRPr>
          </a:p>
        </p:txBody>
      </p:sp>
      <p:sp>
        <p:nvSpPr>
          <p:cNvPr id="17" name="Right Arrow 16">
            <a:extLst>
              <a:ext uri="{FF2B5EF4-FFF2-40B4-BE49-F238E27FC236}">
                <a16:creationId xmlns:a16="http://schemas.microsoft.com/office/drawing/2014/main" id="{3164EA6A-9C5D-1646-8397-36E5FB681CB9}"/>
              </a:ext>
            </a:extLst>
          </p:cNvPr>
          <p:cNvSpPr/>
          <p:nvPr/>
        </p:nvSpPr>
        <p:spPr>
          <a:xfrm rot="13500000">
            <a:off x="3107467" y="4485875"/>
            <a:ext cx="955328" cy="959889"/>
          </a:xfrm>
          <a:prstGeom prst="rightArrow">
            <a:avLst/>
          </a:prstGeom>
          <a:solidFill>
            <a:schemeClr val="bg2"/>
          </a:solidFill>
          <a:ln w="444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C6C7AE50-3DC0-95ED-B86F-BEC428775E87}"/>
              </a:ext>
            </a:extLst>
          </p:cNvPr>
          <p:cNvSpPr/>
          <p:nvPr/>
        </p:nvSpPr>
        <p:spPr>
          <a:xfrm rot="1800000">
            <a:off x="8076944" y="1581337"/>
            <a:ext cx="955328" cy="959889"/>
          </a:xfrm>
          <a:prstGeom prst="rightArrow">
            <a:avLst/>
          </a:prstGeom>
          <a:solidFill>
            <a:schemeClr val="bg2"/>
          </a:solidFill>
          <a:ln w="444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A832AB0F-5FFD-FD0F-7ABD-08BF6D199BD1}"/>
              </a:ext>
            </a:extLst>
          </p:cNvPr>
          <p:cNvSpPr/>
          <p:nvPr/>
        </p:nvSpPr>
        <p:spPr>
          <a:xfrm rot="8100000">
            <a:off x="8106999" y="4620940"/>
            <a:ext cx="955328" cy="959889"/>
          </a:xfrm>
          <a:prstGeom prst="rightArrow">
            <a:avLst/>
          </a:prstGeom>
          <a:solidFill>
            <a:schemeClr val="bg2"/>
          </a:solidFill>
          <a:ln w="444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60715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09B330-CD2C-13F8-A629-DB4B4C910165}"/>
              </a:ext>
            </a:extLst>
          </p:cNvPr>
          <p:cNvSpPr>
            <a:spLocks noGrp="1"/>
          </p:cNvSpPr>
          <p:nvPr>
            <p:ph type="sldNum" sz="quarter" idx="12"/>
          </p:nvPr>
        </p:nvSpPr>
        <p:spPr/>
        <p:txBody>
          <a:bodyPr/>
          <a:lstStyle/>
          <a:p>
            <a:fld id="{5B9A96B2-702C-084E-9060-05751DBF82B0}" type="slidenum">
              <a:rPr lang="en-US" smtClean="0"/>
              <a:t>12</a:t>
            </a:fld>
            <a:endParaRPr lang="en-US"/>
          </a:p>
        </p:txBody>
      </p:sp>
      <p:sp>
        <p:nvSpPr>
          <p:cNvPr id="3" name="Title 2">
            <a:extLst>
              <a:ext uri="{FF2B5EF4-FFF2-40B4-BE49-F238E27FC236}">
                <a16:creationId xmlns:a16="http://schemas.microsoft.com/office/drawing/2014/main" id="{A730F88F-C3DE-713F-0337-536DBCEC1E85}"/>
              </a:ext>
            </a:extLst>
          </p:cNvPr>
          <p:cNvSpPr>
            <a:spLocks noGrp="1"/>
          </p:cNvSpPr>
          <p:nvPr>
            <p:ph type="title"/>
          </p:nvPr>
        </p:nvSpPr>
        <p:spPr/>
        <p:txBody>
          <a:bodyPr/>
          <a:lstStyle/>
          <a:p>
            <a:r>
              <a:rPr lang="en-US"/>
              <a:t>Program Goals</a:t>
            </a:r>
          </a:p>
        </p:txBody>
      </p:sp>
      <p:sp>
        <p:nvSpPr>
          <p:cNvPr id="4" name="Text Placeholder 3">
            <a:extLst>
              <a:ext uri="{FF2B5EF4-FFF2-40B4-BE49-F238E27FC236}">
                <a16:creationId xmlns:a16="http://schemas.microsoft.com/office/drawing/2014/main" id="{B7D5BCB6-7CB8-6B72-A943-ADADB96B6DA3}"/>
              </a:ext>
            </a:extLst>
          </p:cNvPr>
          <p:cNvSpPr>
            <a:spLocks noGrp="1"/>
          </p:cNvSpPr>
          <p:nvPr>
            <p:ph type="body" sz="quarter" idx="13"/>
          </p:nvPr>
        </p:nvSpPr>
        <p:spPr/>
        <p:txBody>
          <a:bodyPr/>
          <a:lstStyle/>
          <a:p>
            <a:endParaRPr lang="en-US"/>
          </a:p>
        </p:txBody>
      </p:sp>
      <p:sp>
        <p:nvSpPr>
          <p:cNvPr id="5" name="Rectangle 4">
            <a:extLst>
              <a:ext uri="{FF2B5EF4-FFF2-40B4-BE49-F238E27FC236}">
                <a16:creationId xmlns:a16="http://schemas.microsoft.com/office/drawing/2014/main" id="{A3CF5F4C-0E0F-1676-3D23-8ADF258F6FAE}"/>
              </a:ext>
            </a:extLst>
          </p:cNvPr>
          <p:cNvSpPr/>
          <p:nvPr/>
        </p:nvSpPr>
        <p:spPr>
          <a:xfrm>
            <a:off x="839086" y="1959099"/>
            <a:ext cx="3147237" cy="3616753"/>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Box 5">
            <a:extLst>
              <a:ext uri="{FF2B5EF4-FFF2-40B4-BE49-F238E27FC236}">
                <a16:creationId xmlns:a16="http://schemas.microsoft.com/office/drawing/2014/main" id="{E27F0F5C-5B16-6D9D-4280-D9C1D3C35F04}"/>
              </a:ext>
            </a:extLst>
          </p:cNvPr>
          <p:cNvSpPr txBox="1"/>
          <p:nvPr/>
        </p:nvSpPr>
        <p:spPr>
          <a:xfrm>
            <a:off x="1204580" y="1658308"/>
            <a:ext cx="2416249" cy="1844129"/>
          </a:xfrm>
          <a:prstGeom prst="rect">
            <a:avLst/>
          </a:prstGeom>
          <a:solidFill>
            <a:schemeClr val="accent5"/>
          </a:solidFill>
        </p:spPr>
        <p:txBody>
          <a:bodyPr wrap="square" tIns="0" bIns="0" anchor="ctr" anchorCtr="0">
            <a:noAutofit/>
          </a:bodyPr>
          <a:lstStyle/>
          <a:p>
            <a:pPr algn="ctr">
              <a:lnSpc>
                <a:spcPts val="3080"/>
              </a:lnSpc>
            </a:pPr>
            <a:r>
              <a:rPr lang="en-US" sz="2400" b="1">
                <a:solidFill>
                  <a:schemeClr val="bg2"/>
                </a:solidFill>
              </a:rPr>
              <a:t>Goal #1</a:t>
            </a:r>
          </a:p>
          <a:p>
            <a:pPr algn="ctr">
              <a:lnSpc>
                <a:spcPts val="3080"/>
              </a:lnSpc>
            </a:pPr>
            <a:endParaRPr lang="en-US" sz="2400" b="1">
              <a:solidFill>
                <a:schemeClr val="bg2"/>
              </a:solidFill>
            </a:endParaRPr>
          </a:p>
          <a:p>
            <a:pPr algn="ctr">
              <a:lnSpc>
                <a:spcPts val="3080"/>
              </a:lnSpc>
            </a:pPr>
            <a:endParaRPr lang="en-US" sz="2400" b="1">
              <a:solidFill>
                <a:schemeClr val="bg2"/>
              </a:solidFill>
            </a:endParaRPr>
          </a:p>
          <a:p>
            <a:pPr algn="ctr">
              <a:lnSpc>
                <a:spcPts val="3080"/>
              </a:lnSpc>
            </a:pPr>
            <a:r>
              <a:rPr lang="en-US" sz="2400">
                <a:solidFill>
                  <a:schemeClr val="bg1"/>
                </a:solidFill>
              </a:rPr>
              <a:t>Integrity</a:t>
            </a:r>
          </a:p>
        </p:txBody>
      </p:sp>
      <p:sp>
        <p:nvSpPr>
          <p:cNvPr id="7" name="TextBox 6">
            <a:extLst>
              <a:ext uri="{FF2B5EF4-FFF2-40B4-BE49-F238E27FC236}">
                <a16:creationId xmlns:a16="http://schemas.microsoft.com/office/drawing/2014/main" id="{597DEF14-E21B-2314-6AD8-293DB9CC2C59}"/>
              </a:ext>
            </a:extLst>
          </p:cNvPr>
          <p:cNvSpPr txBox="1"/>
          <p:nvPr/>
        </p:nvSpPr>
        <p:spPr>
          <a:xfrm>
            <a:off x="1204580" y="3631203"/>
            <a:ext cx="2416249" cy="1815882"/>
          </a:xfrm>
          <a:prstGeom prst="rect">
            <a:avLst/>
          </a:prstGeom>
          <a:noFill/>
        </p:spPr>
        <p:txBody>
          <a:bodyPr wrap="square">
            <a:spAutoFit/>
          </a:bodyPr>
          <a:lstStyle/>
          <a:p>
            <a:pPr algn="ctr">
              <a:spcAft>
                <a:spcPts val="1200"/>
              </a:spcAft>
            </a:pPr>
            <a:r>
              <a:rPr lang="en-US" sz="1600"/>
              <a:t>Ensure that data integrity is maintained from ingestion at the primary source through transmission to vendors and health care organizations.</a:t>
            </a:r>
          </a:p>
        </p:txBody>
      </p:sp>
      <p:sp>
        <p:nvSpPr>
          <p:cNvPr id="9" name="Right Triangle 8">
            <a:extLst>
              <a:ext uri="{FF2B5EF4-FFF2-40B4-BE49-F238E27FC236}">
                <a16:creationId xmlns:a16="http://schemas.microsoft.com/office/drawing/2014/main" id="{3BD8A712-09C1-2D0A-F59A-429CD89037E9}"/>
              </a:ext>
            </a:extLst>
          </p:cNvPr>
          <p:cNvSpPr/>
          <p:nvPr/>
        </p:nvSpPr>
        <p:spPr>
          <a:xfrm>
            <a:off x="3620829" y="1658308"/>
            <a:ext cx="156411" cy="300790"/>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9">
            <a:extLst>
              <a:ext uri="{FF2B5EF4-FFF2-40B4-BE49-F238E27FC236}">
                <a16:creationId xmlns:a16="http://schemas.microsoft.com/office/drawing/2014/main" id="{A00081AF-CBCA-5E0F-8266-A0D84C1E22DB}"/>
              </a:ext>
            </a:extLst>
          </p:cNvPr>
          <p:cNvSpPr/>
          <p:nvPr/>
        </p:nvSpPr>
        <p:spPr>
          <a:xfrm>
            <a:off x="4483986" y="1959099"/>
            <a:ext cx="3147237" cy="3616753"/>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CC936220-41C1-EAD2-1CA4-37817A8887AD}"/>
              </a:ext>
            </a:extLst>
          </p:cNvPr>
          <p:cNvSpPr txBox="1"/>
          <p:nvPr/>
        </p:nvSpPr>
        <p:spPr>
          <a:xfrm>
            <a:off x="4849480" y="1658308"/>
            <a:ext cx="2416249" cy="1844129"/>
          </a:xfrm>
          <a:prstGeom prst="rect">
            <a:avLst/>
          </a:prstGeom>
          <a:solidFill>
            <a:schemeClr val="tx2"/>
          </a:solidFill>
        </p:spPr>
        <p:txBody>
          <a:bodyPr wrap="square" tIns="91440" bIns="182880" anchor="t" anchorCtr="0">
            <a:noAutofit/>
          </a:bodyPr>
          <a:lstStyle/>
          <a:p>
            <a:pPr algn="ctr">
              <a:lnSpc>
                <a:spcPts val="3080"/>
              </a:lnSpc>
            </a:pPr>
            <a:r>
              <a:rPr lang="en-US" sz="2400" b="1">
                <a:solidFill>
                  <a:schemeClr val="bg2"/>
                </a:solidFill>
              </a:rPr>
              <a:t>Goal #2</a:t>
            </a:r>
          </a:p>
          <a:p>
            <a:pPr algn="ctr">
              <a:lnSpc>
                <a:spcPts val="3080"/>
              </a:lnSpc>
            </a:pPr>
            <a:endParaRPr lang="en-US" sz="2400" b="1">
              <a:solidFill>
                <a:schemeClr val="bg2"/>
              </a:solidFill>
            </a:endParaRPr>
          </a:p>
          <a:p>
            <a:pPr algn="ctr">
              <a:lnSpc>
                <a:spcPts val="3080"/>
              </a:lnSpc>
            </a:pPr>
            <a:endParaRPr lang="en-US" sz="2400" b="1">
              <a:solidFill>
                <a:schemeClr val="bg2"/>
              </a:solidFill>
            </a:endParaRPr>
          </a:p>
          <a:p>
            <a:pPr algn="ctr">
              <a:lnSpc>
                <a:spcPts val="3080"/>
              </a:lnSpc>
            </a:pPr>
            <a:r>
              <a:rPr lang="en-US" sz="2400">
                <a:solidFill>
                  <a:schemeClr val="bg1"/>
                </a:solidFill>
              </a:rPr>
              <a:t>Conformity</a:t>
            </a:r>
          </a:p>
        </p:txBody>
      </p:sp>
      <p:sp>
        <p:nvSpPr>
          <p:cNvPr id="12" name="TextBox 11">
            <a:extLst>
              <a:ext uri="{FF2B5EF4-FFF2-40B4-BE49-F238E27FC236}">
                <a16:creationId xmlns:a16="http://schemas.microsoft.com/office/drawing/2014/main" id="{147E9CC3-606B-978F-7397-7DB51D5DB532}"/>
              </a:ext>
            </a:extLst>
          </p:cNvPr>
          <p:cNvSpPr txBox="1"/>
          <p:nvPr/>
        </p:nvSpPr>
        <p:spPr>
          <a:xfrm>
            <a:off x="4849480" y="3631203"/>
            <a:ext cx="2416249" cy="1569660"/>
          </a:xfrm>
          <a:prstGeom prst="rect">
            <a:avLst/>
          </a:prstGeom>
          <a:noFill/>
        </p:spPr>
        <p:txBody>
          <a:bodyPr wrap="square">
            <a:spAutoFit/>
          </a:bodyPr>
          <a:lstStyle/>
          <a:p>
            <a:pPr algn="ctr">
              <a:spcAft>
                <a:spcPts val="1200"/>
              </a:spcAft>
            </a:pPr>
            <a:r>
              <a:rPr lang="en-US" sz="1600"/>
              <a:t>Ensure conformance with requirements for data output is accurately, consistently and appropriately adhered to.</a:t>
            </a:r>
          </a:p>
        </p:txBody>
      </p:sp>
      <p:sp>
        <p:nvSpPr>
          <p:cNvPr id="14" name="Right Triangle 13">
            <a:extLst>
              <a:ext uri="{FF2B5EF4-FFF2-40B4-BE49-F238E27FC236}">
                <a16:creationId xmlns:a16="http://schemas.microsoft.com/office/drawing/2014/main" id="{8A5C5CC5-3B22-90B1-1DBA-6DBC9910B202}"/>
              </a:ext>
            </a:extLst>
          </p:cNvPr>
          <p:cNvSpPr/>
          <p:nvPr/>
        </p:nvSpPr>
        <p:spPr>
          <a:xfrm>
            <a:off x="7265729" y="1658308"/>
            <a:ext cx="156411" cy="30079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Rectangle 14">
            <a:extLst>
              <a:ext uri="{FF2B5EF4-FFF2-40B4-BE49-F238E27FC236}">
                <a16:creationId xmlns:a16="http://schemas.microsoft.com/office/drawing/2014/main" id="{A6CFD79C-4AC4-2F18-CE8F-14EB2EF9611D}"/>
              </a:ext>
            </a:extLst>
          </p:cNvPr>
          <p:cNvSpPr/>
          <p:nvPr/>
        </p:nvSpPr>
        <p:spPr>
          <a:xfrm>
            <a:off x="8128886" y="1959099"/>
            <a:ext cx="3147237" cy="3616753"/>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TextBox 15">
            <a:extLst>
              <a:ext uri="{FF2B5EF4-FFF2-40B4-BE49-F238E27FC236}">
                <a16:creationId xmlns:a16="http://schemas.microsoft.com/office/drawing/2014/main" id="{4B9403C0-F3C7-50EA-A352-C90525193709}"/>
              </a:ext>
            </a:extLst>
          </p:cNvPr>
          <p:cNvSpPr txBox="1"/>
          <p:nvPr/>
        </p:nvSpPr>
        <p:spPr>
          <a:xfrm>
            <a:off x="8494380" y="1658308"/>
            <a:ext cx="2416249" cy="1844129"/>
          </a:xfrm>
          <a:prstGeom prst="rect">
            <a:avLst/>
          </a:prstGeom>
          <a:solidFill>
            <a:srgbClr val="003956"/>
          </a:solidFill>
        </p:spPr>
        <p:txBody>
          <a:bodyPr wrap="square" tIns="91440" bIns="182880" anchor="t" anchorCtr="0">
            <a:noAutofit/>
          </a:bodyPr>
          <a:lstStyle/>
          <a:p>
            <a:pPr algn="ctr">
              <a:lnSpc>
                <a:spcPts val="3080"/>
              </a:lnSpc>
            </a:pPr>
            <a:r>
              <a:rPr lang="en-US" sz="2400" b="1">
                <a:solidFill>
                  <a:schemeClr val="bg2"/>
                </a:solidFill>
              </a:rPr>
              <a:t>Goal #3</a:t>
            </a:r>
          </a:p>
          <a:p>
            <a:pPr algn="ctr">
              <a:lnSpc>
                <a:spcPts val="3080"/>
              </a:lnSpc>
            </a:pPr>
            <a:endParaRPr lang="en-US" sz="2400" b="1">
              <a:solidFill>
                <a:schemeClr val="bg2"/>
              </a:solidFill>
            </a:endParaRPr>
          </a:p>
          <a:p>
            <a:pPr algn="ctr">
              <a:lnSpc>
                <a:spcPts val="3080"/>
              </a:lnSpc>
            </a:pPr>
            <a:endParaRPr lang="en-US" sz="2400" b="1">
              <a:solidFill>
                <a:schemeClr val="bg2"/>
              </a:solidFill>
            </a:endParaRPr>
          </a:p>
          <a:p>
            <a:pPr algn="ctr">
              <a:lnSpc>
                <a:spcPts val="3080"/>
              </a:lnSpc>
            </a:pPr>
            <a:r>
              <a:rPr lang="en-US" sz="2400">
                <a:solidFill>
                  <a:schemeClr val="bg1"/>
                </a:solidFill>
              </a:rPr>
              <a:t>Efficiency</a:t>
            </a:r>
          </a:p>
        </p:txBody>
      </p:sp>
      <p:sp>
        <p:nvSpPr>
          <p:cNvPr id="17" name="TextBox 16">
            <a:extLst>
              <a:ext uri="{FF2B5EF4-FFF2-40B4-BE49-F238E27FC236}">
                <a16:creationId xmlns:a16="http://schemas.microsoft.com/office/drawing/2014/main" id="{2EC82057-941B-1BDE-E584-566B30966E19}"/>
              </a:ext>
            </a:extLst>
          </p:cNvPr>
          <p:cNvSpPr txBox="1"/>
          <p:nvPr/>
        </p:nvSpPr>
        <p:spPr>
          <a:xfrm>
            <a:off x="8494380" y="3631203"/>
            <a:ext cx="2416249" cy="1815882"/>
          </a:xfrm>
          <a:prstGeom prst="rect">
            <a:avLst/>
          </a:prstGeom>
          <a:noFill/>
        </p:spPr>
        <p:txBody>
          <a:bodyPr wrap="square">
            <a:spAutoFit/>
          </a:bodyPr>
          <a:lstStyle/>
          <a:p>
            <a:pPr algn="ctr">
              <a:spcAft>
                <a:spcPts val="1200"/>
              </a:spcAft>
            </a:pPr>
            <a:r>
              <a:rPr lang="en-US" sz="1600"/>
              <a:t>Minimize the audit burden on vendors and health care organizations that receive and use data for reporting HEDIS measures</a:t>
            </a:r>
          </a:p>
        </p:txBody>
      </p:sp>
      <p:sp>
        <p:nvSpPr>
          <p:cNvPr id="19" name="Right Triangle 18">
            <a:extLst>
              <a:ext uri="{FF2B5EF4-FFF2-40B4-BE49-F238E27FC236}">
                <a16:creationId xmlns:a16="http://schemas.microsoft.com/office/drawing/2014/main" id="{D4C34239-9DB5-415F-A8D3-A4D9D2EF5E52}"/>
              </a:ext>
            </a:extLst>
          </p:cNvPr>
          <p:cNvSpPr/>
          <p:nvPr/>
        </p:nvSpPr>
        <p:spPr>
          <a:xfrm>
            <a:off x="10910629" y="1658308"/>
            <a:ext cx="156411" cy="300790"/>
          </a:xfrm>
          <a:prstGeom prst="rtTriangle">
            <a:avLst/>
          </a:prstGeom>
          <a:solidFill>
            <a:srgbClr val="273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Picture 19">
            <a:extLst>
              <a:ext uri="{FF2B5EF4-FFF2-40B4-BE49-F238E27FC236}">
                <a16:creationId xmlns:a16="http://schemas.microsoft.com/office/drawing/2014/main" id="{4B11222F-44CD-2F32-89F0-FD85706D454C}"/>
              </a:ext>
            </a:extLst>
          </p:cNvPr>
          <p:cNvPicPr>
            <a:picLocks noChangeAspect="1"/>
          </p:cNvPicPr>
          <p:nvPr/>
        </p:nvPicPr>
        <p:blipFill>
          <a:blip r:embed="rId3"/>
          <a:stretch>
            <a:fillRect/>
          </a:stretch>
        </p:blipFill>
        <p:spPr>
          <a:xfrm>
            <a:off x="2112778" y="2242427"/>
            <a:ext cx="558800" cy="622300"/>
          </a:xfrm>
          <a:prstGeom prst="rect">
            <a:avLst/>
          </a:prstGeom>
        </p:spPr>
      </p:pic>
      <p:pic>
        <p:nvPicPr>
          <p:cNvPr id="21" name="Picture 20">
            <a:extLst>
              <a:ext uri="{FF2B5EF4-FFF2-40B4-BE49-F238E27FC236}">
                <a16:creationId xmlns:a16="http://schemas.microsoft.com/office/drawing/2014/main" id="{81C64928-9BE0-4D60-5023-E518DDC11E46}"/>
              </a:ext>
            </a:extLst>
          </p:cNvPr>
          <p:cNvPicPr>
            <a:picLocks noChangeAspect="1"/>
          </p:cNvPicPr>
          <p:nvPr/>
        </p:nvPicPr>
        <p:blipFill>
          <a:blip r:embed="rId3"/>
          <a:stretch>
            <a:fillRect/>
          </a:stretch>
        </p:blipFill>
        <p:spPr>
          <a:xfrm>
            <a:off x="5780317" y="2242427"/>
            <a:ext cx="558800" cy="622300"/>
          </a:xfrm>
          <a:prstGeom prst="rect">
            <a:avLst/>
          </a:prstGeom>
        </p:spPr>
      </p:pic>
      <p:pic>
        <p:nvPicPr>
          <p:cNvPr id="22" name="Picture 21">
            <a:extLst>
              <a:ext uri="{FF2B5EF4-FFF2-40B4-BE49-F238E27FC236}">
                <a16:creationId xmlns:a16="http://schemas.microsoft.com/office/drawing/2014/main" id="{A2702A60-BCE7-86B4-F064-13AC81617C53}"/>
              </a:ext>
            </a:extLst>
          </p:cNvPr>
          <p:cNvPicPr>
            <a:picLocks noChangeAspect="1"/>
          </p:cNvPicPr>
          <p:nvPr/>
        </p:nvPicPr>
        <p:blipFill>
          <a:blip r:embed="rId3"/>
          <a:stretch>
            <a:fillRect/>
          </a:stretch>
        </p:blipFill>
        <p:spPr>
          <a:xfrm>
            <a:off x="9427978" y="2242427"/>
            <a:ext cx="558800" cy="622300"/>
          </a:xfrm>
          <a:prstGeom prst="rect">
            <a:avLst/>
          </a:prstGeom>
        </p:spPr>
      </p:pic>
    </p:spTree>
    <p:extLst>
      <p:ext uri="{BB962C8B-B14F-4D97-AF65-F5344CB8AC3E}">
        <p14:creationId xmlns:p14="http://schemas.microsoft.com/office/powerpoint/2010/main" val="2721269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13</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t>What are the benefits for NCQA’s Data Aggregator Validation program?</a:t>
            </a:r>
          </a:p>
        </p:txBody>
      </p:sp>
      <p:sp>
        <p:nvSpPr>
          <p:cNvPr id="5" name="Text Placeholder 4">
            <a:extLst>
              <a:ext uri="{FF2B5EF4-FFF2-40B4-BE49-F238E27FC236}">
                <a16:creationId xmlns:a16="http://schemas.microsoft.com/office/drawing/2014/main" id="{B14856AD-7A31-E252-8DC6-A5B4AFD3008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9714729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4ED311-40B1-A8E5-E6EA-E00948B0CF41}"/>
              </a:ext>
            </a:extLst>
          </p:cNvPr>
          <p:cNvSpPr>
            <a:spLocks noGrp="1"/>
          </p:cNvSpPr>
          <p:nvPr>
            <p:ph type="sldNum" sz="quarter" idx="12"/>
          </p:nvPr>
        </p:nvSpPr>
        <p:spPr/>
        <p:txBody>
          <a:bodyPr/>
          <a:lstStyle/>
          <a:p>
            <a:fld id="{5B9A96B2-702C-084E-9060-05751DBF82B0}" type="slidenum">
              <a:rPr lang="en-US" smtClean="0"/>
              <a:t>14</a:t>
            </a:fld>
            <a:endParaRPr lang="en-US"/>
          </a:p>
        </p:txBody>
      </p:sp>
      <p:sp>
        <p:nvSpPr>
          <p:cNvPr id="3" name="Title 2">
            <a:extLst>
              <a:ext uri="{FF2B5EF4-FFF2-40B4-BE49-F238E27FC236}">
                <a16:creationId xmlns:a16="http://schemas.microsoft.com/office/drawing/2014/main" id="{DCE4ECCE-B4EE-A36E-726C-B1045EAF5E95}"/>
              </a:ext>
            </a:extLst>
          </p:cNvPr>
          <p:cNvSpPr>
            <a:spLocks noGrp="1"/>
          </p:cNvSpPr>
          <p:nvPr>
            <p:ph type="title"/>
          </p:nvPr>
        </p:nvSpPr>
        <p:spPr/>
        <p:txBody>
          <a:bodyPr/>
          <a:lstStyle/>
          <a:p>
            <a:r>
              <a:rPr lang="en-US"/>
              <a:t>Program Benefits</a:t>
            </a:r>
          </a:p>
        </p:txBody>
      </p:sp>
      <p:sp>
        <p:nvSpPr>
          <p:cNvPr id="4" name="Text Placeholder 3">
            <a:extLst>
              <a:ext uri="{FF2B5EF4-FFF2-40B4-BE49-F238E27FC236}">
                <a16:creationId xmlns:a16="http://schemas.microsoft.com/office/drawing/2014/main" id="{F04D7489-C0F6-3818-E092-A352E1B88FE6}"/>
              </a:ext>
            </a:extLst>
          </p:cNvPr>
          <p:cNvSpPr>
            <a:spLocks noGrp="1"/>
          </p:cNvSpPr>
          <p:nvPr>
            <p:ph type="body" sz="quarter" idx="13"/>
          </p:nvPr>
        </p:nvSpPr>
        <p:spPr/>
        <p:txBody>
          <a:bodyPr/>
          <a:lstStyle/>
          <a:p>
            <a:endParaRPr lang="en-US"/>
          </a:p>
        </p:txBody>
      </p:sp>
      <p:sp>
        <p:nvSpPr>
          <p:cNvPr id="23" name="Parallelogram 22">
            <a:extLst>
              <a:ext uri="{FF2B5EF4-FFF2-40B4-BE49-F238E27FC236}">
                <a16:creationId xmlns:a16="http://schemas.microsoft.com/office/drawing/2014/main" id="{693E79A0-146B-94F5-28DE-3D5E68E1CF8D}"/>
              </a:ext>
            </a:extLst>
          </p:cNvPr>
          <p:cNvSpPr/>
          <p:nvPr/>
        </p:nvSpPr>
        <p:spPr>
          <a:xfrm>
            <a:off x="3410767" y="5236470"/>
            <a:ext cx="1512427" cy="124053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Parallelogram 23">
            <a:extLst>
              <a:ext uri="{FF2B5EF4-FFF2-40B4-BE49-F238E27FC236}">
                <a16:creationId xmlns:a16="http://schemas.microsoft.com/office/drawing/2014/main" id="{36EECF7E-DF48-3416-30B4-A5F0DE7C2C96}"/>
              </a:ext>
            </a:extLst>
          </p:cNvPr>
          <p:cNvSpPr/>
          <p:nvPr/>
        </p:nvSpPr>
        <p:spPr>
          <a:xfrm>
            <a:off x="4606383" y="5236470"/>
            <a:ext cx="4181446" cy="1240530"/>
          </a:xfrm>
          <a:prstGeom prst="parallelogram">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Subtitle 2">
            <a:extLst>
              <a:ext uri="{FF2B5EF4-FFF2-40B4-BE49-F238E27FC236}">
                <a16:creationId xmlns:a16="http://schemas.microsoft.com/office/drawing/2014/main" id="{3CD1DA3E-9CB1-82AB-7F34-D78170608B78}"/>
              </a:ext>
            </a:extLst>
          </p:cNvPr>
          <p:cNvSpPr txBox="1">
            <a:spLocks/>
          </p:cNvSpPr>
          <p:nvPr/>
        </p:nvSpPr>
        <p:spPr>
          <a:xfrm>
            <a:off x="5030134" y="5660888"/>
            <a:ext cx="3467823" cy="71308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100">
                <a:solidFill>
                  <a:schemeClr val="tx1"/>
                </a:solidFill>
                <a:latin typeface="+mn-lt"/>
                <a:ea typeface="Open Sans Light" panose="020B0306030504020204" pitchFamily="34" charset="0"/>
                <a:cs typeface="Open Sans Light" panose="020B0306030504020204" pitchFamily="34" charset="0"/>
              </a:rPr>
              <a:t>Demonstrate to payers and partners that you have best-in-class data management practices and is taking steps to improve interoperability in the industry.</a:t>
            </a:r>
          </a:p>
        </p:txBody>
      </p:sp>
      <p:sp>
        <p:nvSpPr>
          <p:cNvPr id="27" name="TextBox 26">
            <a:extLst>
              <a:ext uri="{FF2B5EF4-FFF2-40B4-BE49-F238E27FC236}">
                <a16:creationId xmlns:a16="http://schemas.microsoft.com/office/drawing/2014/main" id="{7B2221EB-68C5-913D-763D-6968CCB03150}"/>
              </a:ext>
            </a:extLst>
          </p:cNvPr>
          <p:cNvSpPr txBox="1"/>
          <p:nvPr/>
        </p:nvSpPr>
        <p:spPr>
          <a:xfrm>
            <a:off x="5027030" y="5345417"/>
            <a:ext cx="2650469" cy="338554"/>
          </a:xfrm>
          <a:prstGeom prst="rect">
            <a:avLst/>
          </a:prstGeom>
          <a:noFill/>
        </p:spPr>
        <p:txBody>
          <a:bodyPr wrap="none" rtlCol="0" anchor="ctr" anchorCtr="0">
            <a:spAutoFit/>
          </a:bodyPr>
          <a:lstStyle/>
          <a:p>
            <a:r>
              <a:rPr lang="en-US" sz="1600" b="1">
                <a:solidFill>
                  <a:schemeClr val="tx2"/>
                </a:solidFill>
                <a:ea typeface="League Spartan" charset="0"/>
                <a:cs typeface="Poppins" pitchFamily="2" charset="77"/>
              </a:rPr>
              <a:t>Serve as Industry Leader</a:t>
            </a:r>
          </a:p>
        </p:txBody>
      </p:sp>
      <p:sp>
        <p:nvSpPr>
          <p:cNvPr id="5" name="Parallelogram 4">
            <a:extLst>
              <a:ext uri="{FF2B5EF4-FFF2-40B4-BE49-F238E27FC236}">
                <a16:creationId xmlns:a16="http://schemas.microsoft.com/office/drawing/2014/main" id="{6D3871D4-411E-28EC-7DBC-7212E88F52A8}"/>
              </a:ext>
            </a:extLst>
          </p:cNvPr>
          <p:cNvSpPr/>
          <p:nvPr/>
        </p:nvSpPr>
        <p:spPr>
          <a:xfrm>
            <a:off x="255106" y="1621530"/>
            <a:ext cx="1512427" cy="124053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Parallelogram 5">
            <a:extLst>
              <a:ext uri="{FF2B5EF4-FFF2-40B4-BE49-F238E27FC236}">
                <a16:creationId xmlns:a16="http://schemas.microsoft.com/office/drawing/2014/main" id="{2E663261-E5C2-C56F-FE41-6CB2343F3BAD}"/>
              </a:ext>
            </a:extLst>
          </p:cNvPr>
          <p:cNvSpPr/>
          <p:nvPr/>
        </p:nvSpPr>
        <p:spPr>
          <a:xfrm>
            <a:off x="1454300" y="1621530"/>
            <a:ext cx="4181446" cy="1240530"/>
          </a:xfrm>
          <a:prstGeom prst="parallelogram">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Parallelogram 6">
            <a:extLst>
              <a:ext uri="{FF2B5EF4-FFF2-40B4-BE49-F238E27FC236}">
                <a16:creationId xmlns:a16="http://schemas.microsoft.com/office/drawing/2014/main" id="{5EFF8001-63DF-D899-CA76-7C2765C7C949}"/>
              </a:ext>
            </a:extLst>
          </p:cNvPr>
          <p:cNvSpPr/>
          <p:nvPr/>
        </p:nvSpPr>
        <p:spPr>
          <a:xfrm>
            <a:off x="5887376" y="1621530"/>
            <a:ext cx="1512427" cy="124053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Parallelogram 7">
            <a:extLst>
              <a:ext uri="{FF2B5EF4-FFF2-40B4-BE49-F238E27FC236}">
                <a16:creationId xmlns:a16="http://schemas.microsoft.com/office/drawing/2014/main" id="{A833E616-DE90-7BBF-E425-75A94A31C918}"/>
              </a:ext>
            </a:extLst>
          </p:cNvPr>
          <p:cNvSpPr/>
          <p:nvPr/>
        </p:nvSpPr>
        <p:spPr>
          <a:xfrm>
            <a:off x="7086570" y="1621530"/>
            <a:ext cx="4181446" cy="1240530"/>
          </a:xfrm>
          <a:prstGeom prst="parallelogram">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Parallelogram 8">
            <a:extLst>
              <a:ext uri="{FF2B5EF4-FFF2-40B4-BE49-F238E27FC236}">
                <a16:creationId xmlns:a16="http://schemas.microsoft.com/office/drawing/2014/main" id="{28F2A098-1999-D109-99AF-A5D68C5116B5}"/>
              </a:ext>
            </a:extLst>
          </p:cNvPr>
          <p:cNvSpPr/>
          <p:nvPr/>
        </p:nvSpPr>
        <p:spPr>
          <a:xfrm>
            <a:off x="927002" y="3429000"/>
            <a:ext cx="1512427" cy="1240530"/>
          </a:xfrm>
          <a:prstGeom prst="parallelogram">
            <a:avLst/>
          </a:prstGeom>
          <a:solidFill>
            <a:srgbClr val="6F9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Parallelogram 9">
            <a:extLst>
              <a:ext uri="{FF2B5EF4-FFF2-40B4-BE49-F238E27FC236}">
                <a16:creationId xmlns:a16="http://schemas.microsoft.com/office/drawing/2014/main" id="{E5BC7F2C-5584-1461-7A98-E50C8A7F6A34}"/>
              </a:ext>
            </a:extLst>
          </p:cNvPr>
          <p:cNvSpPr/>
          <p:nvPr/>
        </p:nvSpPr>
        <p:spPr>
          <a:xfrm>
            <a:off x="2126196" y="3429000"/>
            <a:ext cx="4181446" cy="1240530"/>
          </a:xfrm>
          <a:prstGeom prst="parallelogram">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Parallelogram 10">
            <a:extLst>
              <a:ext uri="{FF2B5EF4-FFF2-40B4-BE49-F238E27FC236}">
                <a16:creationId xmlns:a16="http://schemas.microsoft.com/office/drawing/2014/main" id="{4C21CC19-4424-CF38-ECCA-B8E76AFDD5AB}"/>
              </a:ext>
            </a:extLst>
          </p:cNvPr>
          <p:cNvSpPr/>
          <p:nvPr/>
        </p:nvSpPr>
        <p:spPr>
          <a:xfrm>
            <a:off x="6559272" y="3429000"/>
            <a:ext cx="1512427" cy="1240530"/>
          </a:xfrm>
          <a:prstGeom prst="parallelogram">
            <a:avLst/>
          </a:prstGeom>
          <a:solidFill>
            <a:srgbClr val="003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Parallelogram 11">
            <a:extLst>
              <a:ext uri="{FF2B5EF4-FFF2-40B4-BE49-F238E27FC236}">
                <a16:creationId xmlns:a16="http://schemas.microsoft.com/office/drawing/2014/main" id="{61B39343-81A4-0093-4EDF-529996D12463}"/>
              </a:ext>
            </a:extLst>
          </p:cNvPr>
          <p:cNvSpPr/>
          <p:nvPr/>
        </p:nvSpPr>
        <p:spPr>
          <a:xfrm>
            <a:off x="7758466" y="3429000"/>
            <a:ext cx="4181446" cy="1240530"/>
          </a:xfrm>
          <a:prstGeom prst="parallelogram">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Subtitle 2">
            <a:extLst>
              <a:ext uri="{FF2B5EF4-FFF2-40B4-BE49-F238E27FC236}">
                <a16:creationId xmlns:a16="http://schemas.microsoft.com/office/drawing/2014/main" id="{4A152902-CE93-7A3F-54E0-70A09C36D99D}"/>
              </a:ext>
            </a:extLst>
          </p:cNvPr>
          <p:cNvSpPr txBox="1">
            <a:spLocks/>
          </p:cNvSpPr>
          <p:nvPr/>
        </p:nvSpPr>
        <p:spPr>
          <a:xfrm>
            <a:off x="1878050" y="2046150"/>
            <a:ext cx="3270420" cy="48513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100">
                <a:solidFill>
                  <a:schemeClr val="tx1"/>
                </a:solidFill>
                <a:latin typeface="+mn-lt"/>
                <a:ea typeface="Open Sans Light" panose="020B0306030504020204" pitchFamily="34" charset="0"/>
                <a:cs typeface="Open Sans Light" panose="020B0306030504020204" pitchFamily="34" charset="0"/>
              </a:rPr>
              <a:t>Evaluates the ingestion, transformation and output of clinical data to help ensure data integrity.</a:t>
            </a:r>
          </a:p>
        </p:txBody>
      </p:sp>
      <p:sp>
        <p:nvSpPr>
          <p:cNvPr id="14" name="Subtitle 2">
            <a:extLst>
              <a:ext uri="{FF2B5EF4-FFF2-40B4-BE49-F238E27FC236}">
                <a16:creationId xmlns:a16="http://schemas.microsoft.com/office/drawing/2014/main" id="{3C0D3994-F137-406C-A606-15B0F6FA4FFC}"/>
              </a:ext>
            </a:extLst>
          </p:cNvPr>
          <p:cNvSpPr txBox="1">
            <a:spLocks/>
          </p:cNvSpPr>
          <p:nvPr/>
        </p:nvSpPr>
        <p:spPr>
          <a:xfrm>
            <a:off x="7510321" y="2046150"/>
            <a:ext cx="3453291" cy="71596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100">
                <a:solidFill>
                  <a:schemeClr val="tx1"/>
                </a:solidFill>
                <a:latin typeface="+mn-lt"/>
                <a:ea typeface="Open Sans Light" panose="020B0306030504020204" pitchFamily="34" charset="0"/>
                <a:cs typeface="Open Sans Light" panose="020B0306030504020204" pitchFamily="34" charset="0"/>
              </a:rPr>
              <a:t>Organizations undergo a rigorous, end-to-end look at the quality and integrity of data and the procedures used to manage and safeguard it.</a:t>
            </a:r>
          </a:p>
        </p:txBody>
      </p:sp>
      <p:sp>
        <p:nvSpPr>
          <p:cNvPr id="15" name="Subtitle 2">
            <a:extLst>
              <a:ext uri="{FF2B5EF4-FFF2-40B4-BE49-F238E27FC236}">
                <a16:creationId xmlns:a16="http://schemas.microsoft.com/office/drawing/2014/main" id="{71EDA8D4-7216-7ADB-8380-7C5BA6E57F56}"/>
              </a:ext>
            </a:extLst>
          </p:cNvPr>
          <p:cNvSpPr txBox="1">
            <a:spLocks/>
          </p:cNvSpPr>
          <p:nvPr/>
        </p:nvSpPr>
        <p:spPr>
          <a:xfrm>
            <a:off x="2549563" y="3853620"/>
            <a:ext cx="3546437" cy="71308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100">
                <a:solidFill>
                  <a:schemeClr val="tx1"/>
                </a:solidFill>
                <a:latin typeface="+mn-lt"/>
                <a:ea typeface="Open Sans Light" panose="020B0306030504020204" pitchFamily="34" charset="0"/>
                <a:cs typeface="Open Sans Light" panose="020B0306030504020204" pitchFamily="34" charset="0"/>
              </a:rPr>
              <a:t>Can be used as standard supplemental data in HEDIS reporting, eliminating the need for primary source verification (PSV) during the HEDIS audit process.</a:t>
            </a:r>
          </a:p>
        </p:txBody>
      </p:sp>
      <p:sp>
        <p:nvSpPr>
          <p:cNvPr id="16" name="Subtitle 2">
            <a:extLst>
              <a:ext uri="{FF2B5EF4-FFF2-40B4-BE49-F238E27FC236}">
                <a16:creationId xmlns:a16="http://schemas.microsoft.com/office/drawing/2014/main" id="{864A47CB-ECA1-842C-CA8A-BD79A586E376}"/>
              </a:ext>
            </a:extLst>
          </p:cNvPr>
          <p:cNvSpPr txBox="1">
            <a:spLocks/>
          </p:cNvSpPr>
          <p:nvPr/>
        </p:nvSpPr>
        <p:spPr>
          <a:xfrm>
            <a:off x="8181833" y="3853620"/>
            <a:ext cx="3446950" cy="71596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100">
                <a:solidFill>
                  <a:schemeClr val="tx1"/>
                </a:solidFill>
                <a:latin typeface="+mn-lt"/>
                <a:ea typeface="Open Sans Light" panose="020B0306030504020204" pitchFamily="34" charset="0"/>
                <a:cs typeface="Open Sans Light" panose="020B0306030504020204" pitchFamily="34" charset="0"/>
              </a:rPr>
              <a:t>A validation from NCQA helps give your contracting partners more peace of mind and makes your data more valuable.</a:t>
            </a:r>
          </a:p>
        </p:txBody>
      </p:sp>
      <p:sp>
        <p:nvSpPr>
          <p:cNvPr id="21" name="TextBox 20">
            <a:extLst>
              <a:ext uri="{FF2B5EF4-FFF2-40B4-BE49-F238E27FC236}">
                <a16:creationId xmlns:a16="http://schemas.microsoft.com/office/drawing/2014/main" id="{95636F40-741F-6145-2500-F9529C996F5A}"/>
              </a:ext>
            </a:extLst>
          </p:cNvPr>
          <p:cNvSpPr txBox="1"/>
          <p:nvPr/>
        </p:nvSpPr>
        <p:spPr>
          <a:xfrm>
            <a:off x="1878050" y="1727962"/>
            <a:ext cx="2159822" cy="338554"/>
          </a:xfrm>
          <a:prstGeom prst="rect">
            <a:avLst/>
          </a:prstGeom>
          <a:noFill/>
        </p:spPr>
        <p:txBody>
          <a:bodyPr wrap="none" rtlCol="0" anchor="ctr" anchorCtr="0">
            <a:spAutoFit/>
          </a:bodyPr>
          <a:lstStyle/>
          <a:p>
            <a:r>
              <a:rPr lang="en-US" sz="1600" b="1">
                <a:solidFill>
                  <a:schemeClr val="tx2"/>
                </a:solidFill>
                <a:ea typeface="League Spartan" charset="0"/>
                <a:cs typeface="Poppins" pitchFamily="2" charset="77"/>
              </a:rPr>
              <a:t>Trust Data Accuracy</a:t>
            </a:r>
          </a:p>
        </p:txBody>
      </p:sp>
      <p:sp>
        <p:nvSpPr>
          <p:cNvPr id="28" name="TextBox 27">
            <a:extLst>
              <a:ext uri="{FF2B5EF4-FFF2-40B4-BE49-F238E27FC236}">
                <a16:creationId xmlns:a16="http://schemas.microsoft.com/office/drawing/2014/main" id="{0F161877-B778-3406-9EDA-2C314C12C0C0}"/>
              </a:ext>
            </a:extLst>
          </p:cNvPr>
          <p:cNvSpPr txBox="1"/>
          <p:nvPr/>
        </p:nvSpPr>
        <p:spPr>
          <a:xfrm>
            <a:off x="7507217" y="1727962"/>
            <a:ext cx="3456395" cy="338554"/>
          </a:xfrm>
          <a:prstGeom prst="rect">
            <a:avLst/>
          </a:prstGeom>
          <a:noFill/>
        </p:spPr>
        <p:txBody>
          <a:bodyPr wrap="none" rtlCol="0" anchor="ctr" anchorCtr="0">
            <a:spAutoFit/>
          </a:bodyPr>
          <a:lstStyle/>
          <a:p>
            <a:r>
              <a:rPr lang="en-US" sz="1600" b="1">
                <a:solidFill>
                  <a:schemeClr val="tx2"/>
                </a:solidFill>
                <a:ea typeface="League Spartan" charset="0"/>
                <a:cs typeface="Poppins" pitchFamily="2" charset="77"/>
              </a:rPr>
              <a:t>Showcase Safe Data Management</a:t>
            </a:r>
          </a:p>
        </p:txBody>
      </p:sp>
      <p:sp>
        <p:nvSpPr>
          <p:cNvPr id="29" name="TextBox 28">
            <a:extLst>
              <a:ext uri="{FF2B5EF4-FFF2-40B4-BE49-F238E27FC236}">
                <a16:creationId xmlns:a16="http://schemas.microsoft.com/office/drawing/2014/main" id="{38E258FC-0C70-983D-8E97-5E230C495568}"/>
              </a:ext>
            </a:extLst>
          </p:cNvPr>
          <p:cNvSpPr txBox="1"/>
          <p:nvPr/>
        </p:nvSpPr>
        <p:spPr>
          <a:xfrm>
            <a:off x="2549563" y="3528986"/>
            <a:ext cx="2182008" cy="338554"/>
          </a:xfrm>
          <a:prstGeom prst="rect">
            <a:avLst/>
          </a:prstGeom>
          <a:noFill/>
        </p:spPr>
        <p:txBody>
          <a:bodyPr wrap="none" rtlCol="0" anchor="ctr" anchorCtr="0">
            <a:spAutoFit/>
          </a:bodyPr>
          <a:lstStyle/>
          <a:p>
            <a:r>
              <a:rPr lang="en-US" sz="1600" b="1">
                <a:solidFill>
                  <a:schemeClr val="tx2"/>
                </a:solidFill>
                <a:ea typeface="League Spartan" charset="0"/>
                <a:cs typeface="Poppins" pitchFamily="2" charset="77"/>
              </a:rPr>
              <a:t>Improve Efficiencies</a:t>
            </a:r>
          </a:p>
        </p:txBody>
      </p:sp>
      <p:sp>
        <p:nvSpPr>
          <p:cNvPr id="30" name="TextBox 29">
            <a:extLst>
              <a:ext uri="{FF2B5EF4-FFF2-40B4-BE49-F238E27FC236}">
                <a16:creationId xmlns:a16="http://schemas.microsoft.com/office/drawing/2014/main" id="{7C0675B2-0107-4FFC-EA79-F5563427AB1C}"/>
              </a:ext>
            </a:extLst>
          </p:cNvPr>
          <p:cNvSpPr txBox="1"/>
          <p:nvPr/>
        </p:nvSpPr>
        <p:spPr>
          <a:xfrm>
            <a:off x="8178729" y="3528986"/>
            <a:ext cx="2178802" cy="338554"/>
          </a:xfrm>
          <a:prstGeom prst="rect">
            <a:avLst/>
          </a:prstGeom>
          <a:noFill/>
        </p:spPr>
        <p:txBody>
          <a:bodyPr wrap="none" rtlCol="0" anchor="ctr" anchorCtr="0">
            <a:spAutoFit/>
          </a:bodyPr>
          <a:lstStyle/>
          <a:p>
            <a:r>
              <a:rPr lang="en-US" sz="1600" b="1">
                <a:solidFill>
                  <a:schemeClr val="tx2"/>
                </a:solidFill>
                <a:ea typeface="League Spartan" charset="0"/>
                <a:cs typeface="Poppins" pitchFamily="2" charset="77"/>
              </a:rPr>
              <a:t>Support Contracting</a:t>
            </a:r>
          </a:p>
        </p:txBody>
      </p:sp>
      <p:sp>
        <p:nvSpPr>
          <p:cNvPr id="33" name="Freeform 32">
            <a:extLst>
              <a:ext uri="{FF2B5EF4-FFF2-40B4-BE49-F238E27FC236}">
                <a16:creationId xmlns:a16="http://schemas.microsoft.com/office/drawing/2014/main" id="{813438A1-8067-3B64-38BE-9A64B0510F74}"/>
              </a:ext>
            </a:extLst>
          </p:cNvPr>
          <p:cNvSpPr>
            <a:spLocks noChangeArrowheads="1"/>
          </p:cNvSpPr>
          <p:nvPr/>
        </p:nvSpPr>
        <p:spPr bwMode="auto">
          <a:xfrm>
            <a:off x="1434251" y="3731105"/>
            <a:ext cx="497929" cy="636320"/>
          </a:xfrm>
          <a:custGeom>
            <a:avLst/>
            <a:gdLst>
              <a:gd name="connsiteX0" fmla="*/ 520522 w 685440"/>
              <a:gd name="connsiteY0" fmla="*/ 733425 h 875946"/>
              <a:gd name="connsiteX1" fmla="*/ 542570 w 685440"/>
              <a:gd name="connsiteY1" fmla="*/ 757059 h 875946"/>
              <a:gd name="connsiteX2" fmla="*/ 520522 w 685440"/>
              <a:gd name="connsiteY2" fmla="*/ 780692 h 875946"/>
              <a:gd name="connsiteX3" fmla="*/ 498475 w 685440"/>
              <a:gd name="connsiteY3" fmla="*/ 757059 h 875946"/>
              <a:gd name="connsiteX4" fmla="*/ 520522 w 685440"/>
              <a:gd name="connsiteY4" fmla="*/ 733425 h 875946"/>
              <a:gd name="connsiteX5" fmla="*/ 431622 w 685440"/>
              <a:gd name="connsiteY5" fmla="*/ 733425 h 875946"/>
              <a:gd name="connsiteX6" fmla="*/ 453670 w 685440"/>
              <a:gd name="connsiteY6" fmla="*/ 757059 h 875946"/>
              <a:gd name="connsiteX7" fmla="*/ 431622 w 685440"/>
              <a:gd name="connsiteY7" fmla="*/ 780692 h 875946"/>
              <a:gd name="connsiteX8" fmla="*/ 409575 w 685440"/>
              <a:gd name="connsiteY8" fmla="*/ 757059 h 875946"/>
              <a:gd name="connsiteX9" fmla="*/ 431622 w 685440"/>
              <a:gd name="connsiteY9" fmla="*/ 733425 h 875946"/>
              <a:gd name="connsiteX10" fmla="*/ 342900 w 685440"/>
              <a:gd name="connsiteY10" fmla="*/ 733425 h 875946"/>
              <a:gd name="connsiteX11" fmla="*/ 364767 w 685440"/>
              <a:gd name="connsiteY11" fmla="*/ 757059 h 875946"/>
              <a:gd name="connsiteX12" fmla="*/ 342900 w 685440"/>
              <a:gd name="connsiteY12" fmla="*/ 780692 h 875946"/>
              <a:gd name="connsiteX13" fmla="*/ 320675 w 685440"/>
              <a:gd name="connsiteY13" fmla="*/ 757059 h 875946"/>
              <a:gd name="connsiteX14" fmla="*/ 342900 w 685440"/>
              <a:gd name="connsiteY14" fmla="*/ 733425 h 875946"/>
              <a:gd name="connsiteX15" fmla="*/ 253467 w 685440"/>
              <a:gd name="connsiteY15" fmla="*/ 733425 h 875946"/>
              <a:gd name="connsiteX16" fmla="*/ 275870 w 685440"/>
              <a:gd name="connsiteY16" fmla="*/ 757059 h 875946"/>
              <a:gd name="connsiteX17" fmla="*/ 253467 w 685440"/>
              <a:gd name="connsiteY17" fmla="*/ 780692 h 875946"/>
              <a:gd name="connsiteX18" fmla="*/ 231775 w 685440"/>
              <a:gd name="connsiteY18" fmla="*/ 757059 h 875946"/>
              <a:gd name="connsiteX19" fmla="*/ 253467 w 685440"/>
              <a:gd name="connsiteY19" fmla="*/ 733425 h 875946"/>
              <a:gd name="connsiteX20" fmla="*/ 163690 w 685440"/>
              <a:gd name="connsiteY20" fmla="*/ 733425 h 875946"/>
              <a:gd name="connsiteX21" fmla="*/ 185381 w 685440"/>
              <a:gd name="connsiteY21" fmla="*/ 757059 h 875946"/>
              <a:gd name="connsiteX22" fmla="*/ 163690 w 685440"/>
              <a:gd name="connsiteY22" fmla="*/ 780692 h 875946"/>
              <a:gd name="connsiteX23" fmla="*/ 141287 w 685440"/>
              <a:gd name="connsiteY23" fmla="*/ 757059 h 875946"/>
              <a:gd name="connsiteX24" fmla="*/ 163690 w 685440"/>
              <a:gd name="connsiteY24" fmla="*/ 733425 h 875946"/>
              <a:gd name="connsiteX25" fmla="*/ 476072 w 685440"/>
              <a:gd name="connsiteY25" fmla="*/ 661987 h 875946"/>
              <a:gd name="connsiteX26" fmla="*/ 498120 w 685440"/>
              <a:gd name="connsiteY26" fmla="*/ 685439 h 875946"/>
              <a:gd name="connsiteX27" fmla="*/ 476072 w 685440"/>
              <a:gd name="connsiteY27" fmla="*/ 709251 h 875946"/>
              <a:gd name="connsiteX28" fmla="*/ 454025 w 685440"/>
              <a:gd name="connsiteY28" fmla="*/ 685439 h 875946"/>
              <a:gd name="connsiteX29" fmla="*/ 476072 w 685440"/>
              <a:gd name="connsiteY29" fmla="*/ 661987 h 875946"/>
              <a:gd name="connsiteX30" fmla="*/ 387172 w 685440"/>
              <a:gd name="connsiteY30" fmla="*/ 661987 h 875946"/>
              <a:gd name="connsiteX31" fmla="*/ 409220 w 685440"/>
              <a:gd name="connsiteY31" fmla="*/ 685439 h 875946"/>
              <a:gd name="connsiteX32" fmla="*/ 387172 w 685440"/>
              <a:gd name="connsiteY32" fmla="*/ 709251 h 875946"/>
              <a:gd name="connsiteX33" fmla="*/ 365125 w 685440"/>
              <a:gd name="connsiteY33" fmla="*/ 685439 h 875946"/>
              <a:gd name="connsiteX34" fmla="*/ 387172 w 685440"/>
              <a:gd name="connsiteY34" fmla="*/ 661987 h 875946"/>
              <a:gd name="connsiteX35" fmla="*/ 298272 w 685440"/>
              <a:gd name="connsiteY35" fmla="*/ 661987 h 875946"/>
              <a:gd name="connsiteX36" fmla="*/ 320320 w 685440"/>
              <a:gd name="connsiteY36" fmla="*/ 685439 h 875946"/>
              <a:gd name="connsiteX37" fmla="*/ 298272 w 685440"/>
              <a:gd name="connsiteY37" fmla="*/ 709251 h 875946"/>
              <a:gd name="connsiteX38" fmla="*/ 276225 w 685440"/>
              <a:gd name="connsiteY38" fmla="*/ 685439 h 875946"/>
              <a:gd name="connsiteX39" fmla="*/ 298272 w 685440"/>
              <a:gd name="connsiteY39" fmla="*/ 661987 h 875946"/>
              <a:gd name="connsiteX40" fmla="*/ 209978 w 685440"/>
              <a:gd name="connsiteY40" fmla="*/ 661987 h 875946"/>
              <a:gd name="connsiteX41" fmla="*/ 232997 w 685440"/>
              <a:gd name="connsiteY41" fmla="*/ 685439 h 875946"/>
              <a:gd name="connsiteX42" fmla="*/ 209978 w 685440"/>
              <a:gd name="connsiteY42" fmla="*/ 709251 h 875946"/>
              <a:gd name="connsiteX43" fmla="*/ 187325 w 685440"/>
              <a:gd name="connsiteY43" fmla="*/ 685439 h 875946"/>
              <a:gd name="connsiteX44" fmla="*/ 209978 w 685440"/>
              <a:gd name="connsiteY44" fmla="*/ 661987 h 875946"/>
              <a:gd name="connsiteX45" fmla="*/ 123729 w 685440"/>
              <a:gd name="connsiteY45" fmla="*/ 56704 h 875946"/>
              <a:gd name="connsiteX46" fmla="*/ 123729 w 685440"/>
              <a:gd name="connsiteY46" fmla="*/ 74705 h 875946"/>
              <a:gd name="connsiteX47" fmla="*/ 123729 w 685440"/>
              <a:gd name="connsiteY47" fmla="*/ 257237 h 875946"/>
              <a:gd name="connsiteX48" fmla="*/ 123729 w 685440"/>
              <a:gd name="connsiteY48" fmla="*/ 265518 h 875946"/>
              <a:gd name="connsiteX49" fmla="*/ 129847 w 685440"/>
              <a:gd name="connsiteY49" fmla="*/ 270918 h 875946"/>
              <a:gd name="connsiteX50" fmla="*/ 330664 w 685440"/>
              <a:gd name="connsiteY50" fmla="*/ 451650 h 875946"/>
              <a:gd name="connsiteX51" fmla="*/ 336422 w 685440"/>
              <a:gd name="connsiteY51" fmla="*/ 456690 h 875946"/>
              <a:gd name="connsiteX52" fmla="*/ 330664 w 685440"/>
              <a:gd name="connsiteY52" fmla="*/ 461371 h 875946"/>
              <a:gd name="connsiteX53" fmla="*/ 129847 w 685440"/>
              <a:gd name="connsiteY53" fmla="*/ 625182 h 875946"/>
              <a:gd name="connsiteX54" fmla="*/ 123729 w 685440"/>
              <a:gd name="connsiteY54" fmla="*/ 629862 h 875946"/>
              <a:gd name="connsiteX55" fmla="*/ 123729 w 685440"/>
              <a:gd name="connsiteY55" fmla="*/ 637422 h 875946"/>
              <a:gd name="connsiteX56" fmla="*/ 123729 w 685440"/>
              <a:gd name="connsiteY56" fmla="*/ 803034 h 875946"/>
              <a:gd name="connsiteX57" fmla="*/ 123729 w 685440"/>
              <a:gd name="connsiteY57" fmla="*/ 819595 h 875946"/>
              <a:gd name="connsiteX58" fmla="*/ 142443 w 685440"/>
              <a:gd name="connsiteY58" fmla="*/ 819595 h 875946"/>
              <a:gd name="connsiteX59" fmla="*/ 542997 w 685440"/>
              <a:gd name="connsiteY59" fmla="*/ 819595 h 875946"/>
              <a:gd name="connsiteX60" fmla="*/ 561351 w 685440"/>
              <a:gd name="connsiteY60" fmla="*/ 819595 h 875946"/>
              <a:gd name="connsiteX61" fmla="*/ 561351 w 685440"/>
              <a:gd name="connsiteY61" fmla="*/ 803034 h 875946"/>
              <a:gd name="connsiteX62" fmla="*/ 561351 w 685440"/>
              <a:gd name="connsiteY62" fmla="*/ 638142 h 875946"/>
              <a:gd name="connsiteX63" fmla="*/ 561351 w 685440"/>
              <a:gd name="connsiteY63" fmla="*/ 630942 h 875946"/>
              <a:gd name="connsiteX64" fmla="*/ 555233 w 685440"/>
              <a:gd name="connsiteY64" fmla="*/ 625902 h 875946"/>
              <a:gd name="connsiteX65" fmla="*/ 355136 w 685440"/>
              <a:gd name="connsiteY65" fmla="*/ 461371 h 875946"/>
              <a:gd name="connsiteX66" fmla="*/ 349018 w 685440"/>
              <a:gd name="connsiteY66" fmla="*/ 456690 h 875946"/>
              <a:gd name="connsiteX67" fmla="*/ 355136 w 685440"/>
              <a:gd name="connsiteY67" fmla="*/ 451650 h 875946"/>
              <a:gd name="connsiteX68" fmla="*/ 555233 w 685440"/>
              <a:gd name="connsiteY68" fmla="*/ 269838 h 875946"/>
              <a:gd name="connsiteX69" fmla="*/ 561351 w 685440"/>
              <a:gd name="connsiteY69" fmla="*/ 264438 h 875946"/>
              <a:gd name="connsiteX70" fmla="*/ 561351 w 685440"/>
              <a:gd name="connsiteY70" fmla="*/ 256517 h 875946"/>
              <a:gd name="connsiteX71" fmla="*/ 561351 w 685440"/>
              <a:gd name="connsiteY71" fmla="*/ 74705 h 875946"/>
              <a:gd name="connsiteX72" fmla="*/ 561351 w 685440"/>
              <a:gd name="connsiteY72" fmla="*/ 56704 h 875946"/>
              <a:gd name="connsiteX73" fmla="*/ 542997 w 685440"/>
              <a:gd name="connsiteY73" fmla="*/ 56704 h 875946"/>
              <a:gd name="connsiteX74" fmla="*/ 142443 w 685440"/>
              <a:gd name="connsiteY74" fmla="*/ 56704 h 875946"/>
              <a:gd name="connsiteX75" fmla="*/ 17990 w 685440"/>
              <a:gd name="connsiteY75" fmla="*/ 0 h 875946"/>
              <a:gd name="connsiteX76" fmla="*/ 667090 w 685440"/>
              <a:gd name="connsiteY76" fmla="*/ 0 h 875946"/>
              <a:gd name="connsiteX77" fmla="*/ 685440 w 685440"/>
              <a:gd name="connsiteY77" fmla="*/ 18079 h 875946"/>
              <a:gd name="connsiteX78" fmla="*/ 667090 w 685440"/>
              <a:gd name="connsiteY78" fmla="*/ 36157 h 875946"/>
              <a:gd name="connsiteX79" fmla="*/ 628290 w 685440"/>
              <a:gd name="connsiteY79" fmla="*/ 36157 h 875946"/>
              <a:gd name="connsiteX80" fmla="*/ 628290 w 685440"/>
              <a:gd name="connsiteY80" fmla="*/ 839787 h 875946"/>
              <a:gd name="connsiteX81" fmla="*/ 667090 w 685440"/>
              <a:gd name="connsiteY81" fmla="*/ 839787 h 875946"/>
              <a:gd name="connsiteX82" fmla="*/ 685440 w 685440"/>
              <a:gd name="connsiteY82" fmla="*/ 857867 h 875946"/>
              <a:gd name="connsiteX83" fmla="*/ 667090 w 685440"/>
              <a:gd name="connsiteY83" fmla="*/ 875946 h 875946"/>
              <a:gd name="connsiteX84" fmla="*/ 17990 w 685440"/>
              <a:gd name="connsiteY84" fmla="*/ 875946 h 875946"/>
              <a:gd name="connsiteX85" fmla="*/ 0 w 685440"/>
              <a:gd name="connsiteY85" fmla="*/ 857867 h 875946"/>
              <a:gd name="connsiteX86" fmla="*/ 17990 w 685440"/>
              <a:gd name="connsiteY86" fmla="*/ 839787 h 875946"/>
              <a:gd name="connsiteX87" fmla="*/ 57150 w 685440"/>
              <a:gd name="connsiteY87" fmla="*/ 839787 h 875946"/>
              <a:gd name="connsiteX88" fmla="*/ 57150 w 685440"/>
              <a:gd name="connsiteY88" fmla="*/ 36157 h 875946"/>
              <a:gd name="connsiteX89" fmla="*/ 17990 w 685440"/>
              <a:gd name="connsiteY89" fmla="*/ 36157 h 875946"/>
              <a:gd name="connsiteX90" fmla="*/ 0 w 685440"/>
              <a:gd name="connsiteY90" fmla="*/ 18079 h 875946"/>
              <a:gd name="connsiteX91" fmla="*/ 17990 w 685440"/>
              <a:gd name="connsiteY91" fmla="*/ 0 h 8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85440" h="875946">
                <a:moveTo>
                  <a:pt x="520522" y="733425"/>
                </a:moveTo>
                <a:cubicBezTo>
                  <a:pt x="532968" y="733425"/>
                  <a:pt x="542570" y="743810"/>
                  <a:pt x="542570" y="757059"/>
                </a:cubicBezTo>
                <a:cubicBezTo>
                  <a:pt x="542570" y="769950"/>
                  <a:pt x="532968" y="780692"/>
                  <a:pt x="520522" y="780692"/>
                </a:cubicBezTo>
                <a:cubicBezTo>
                  <a:pt x="508432" y="780692"/>
                  <a:pt x="498475" y="769950"/>
                  <a:pt x="498475" y="757059"/>
                </a:cubicBezTo>
                <a:cubicBezTo>
                  <a:pt x="498475" y="743810"/>
                  <a:pt x="508432" y="733425"/>
                  <a:pt x="520522" y="733425"/>
                </a:cubicBezTo>
                <a:close/>
                <a:moveTo>
                  <a:pt x="431622" y="733425"/>
                </a:moveTo>
                <a:cubicBezTo>
                  <a:pt x="443713" y="733425"/>
                  <a:pt x="453670" y="743810"/>
                  <a:pt x="453670" y="757059"/>
                </a:cubicBezTo>
                <a:cubicBezTo>
                  <a:pt x="453670" y="769950"/>
                  <a:pt x="443713" y="780692"/>
                  <a:pt x="431622" y="780692"/>
                </a:cubicBezTo>
                <a:cubicBezTo>
                  <a:pt x="419532" y="780692"/>
                  <a:pt x="409575" y="769950"/>
                  <a:pt x="409575" y="757059"/>
                </a:cubicBezTo>
                <a:cubicBezTo>
                  <a:pt x="409575" y="743810"/>
                  <a:pt x="419532" y="733425"/>
                  <a:pt x="431622" y="733425"/>
                </a:cubicBezTo>
                <a:close/>
                <a:moveTo>
                  <a:pt x="342900" y="733425"/>
                </a:moveTo>
                <a:cubicBezTo>
                  <a:pt x="355088" y="733425"/>
                  <a:pt x="364767" y="743810"/>
                  <a:pt x="364767" y="757059"/>
                </a:cubicBezTo>
                <a:cubicBezTo>
                  <a:pt x="364767" y="769950"/>
                  <a:pt x="355088" y="780692"/>
                  <a:pt x="342900" y="780692"/>
                </a:cubicBezTo>
                <a:cubicBezTo>
                  <a:pt x="330712" y="780692"/>
                  <a:pt x="320675" y="769950"/>
                  <a:pt x="320675" y="757059"/>
                </a:cubicBezTo>
                <a:cubicBezTo>
                  <a:pt x="320675" y="743810"/>
                  <a:pt x="330712" y="733425"/>
                  <a:pt x="342900" y="733425"/>
                </a:cubicBezTo>
                <a:close/>
                <a:moveTo>
                  <a:pt x="253467" y="733425"/>
                </a:moveTo>
                <a:cubicBezTo>
                  <a:pt x="265913" y="733425"/>
                  <a:pt x="275870" y="743810"/>
                  <a:pt x="275870" y="757059"/>
                </a:cubicBezTo>
                <a:cubicBezTo>
                  <a:pt x="275870" y="769950"/>
                  <a:pt x="265913" y="780692"/>
                  <a:pt x="253467" y="780692"/>
                </a:cubicBezTo>
                <a:cubicBezTo>
                  <a:pt x="241376" y="780692"/>
                  <a:pt x="231775" y="769950"/>
                  <a:pt x="231775" y="757059"/>
                </a:cubicBezTo>
                <a:cubicBezTo>
                  <a:pt x="231775" y="743810"/>
                  <a:pt x="241376" y="733425"/>
                  <a:pt x="253467" y="733425"/>
                </a:cubicBezTo>
                <a:close/>
                <a:moveTo>
                  <a:pt x="163690" y="733425"/>
                </a:moveTo>
                <a:cubicBezTo>
                  <a:pt x="175424" y="733425"/>
                  <a:pt x="185381" y="743810"/>
                  <a:pt x="185381" y="757059"/>
                </a:cubicBezTo>
                <a:cubicBezTo>
                  <a:pt x="185381" y="769950"/>
                  <a:pt x="175424" y="780692"/>
                  <a:pt x="163690" y="780692"/>
                </a:cubicBezTo>
                <a:cubicBezTo>
                  <a:pt x="151244" y="780692"/>
                  <a:pt x="141287" y="769950"/>
                  <a:pt x="141287" y="757059"/>
                </a:cubicBezTo>
                <a:cubicBezTo>
                  <a:pt x="141287" y="743810"/>
                  <a:pt x="151244" y="733425"/>
                  <a:pt x="163690" y="733425"/>
                </a:cubicBezTo>
                <a:close/>
                <a:moveTo>
                  <a:pt x="476072" y="661987"/>
                </a:moveTo>
                <a:cubicBezTo>
                  <a:pt x="488163" y="661987"/>
                  <a:pt x="498120" y="672811"/>
                  <a:pt x="498120" y="685439"/>
                </a:cubicBezTo>
                <a:cubicBezTo>
                  <a:pt x="498120" y="698788"/>
                  <a:pt x="488163" y="709251"/>
                  <a:pt x="476072" y="709251"/>
                </a:cubicBezTo>
                <a:cubicBezTo>
                  <a:pt x="463982" y="709251"/>
                  <a:pt x="454025" y="698788"/>
                  <a:pt x="454025" y="685439"/>
                </a:cubicBezTo>
                <a:cubicBezTo>
                  <a:pt x="454025" y="672811"/>
                  <a:pt x="463982" y="661987"/>
                  <a:pt x="476072" y="661987"/>
                </a:cubicBezTo>
                <a:close/>
                <a:moveTo>
                  <a:pt x="387172" y="661987"/>
                </a:moveTo>
                <a:cubicBezTo>
                  <a:pt x="399263" y="661987"/>
                  <a:pt x="409220" y="672811"/>
                  <a:pt x="409220" y="685439"/>
                </a:cubicBezTo>
                <a:cubicBezTo>
                  <a:pt x="409220" y="698788"/>
                  <a:pt x="399263" y="709251"/>
                  <a:pt x="387172" y="709251"/>
                </a:cubicBezTo>
                <a:cubicBezTo>
                  <a:pt x="375082" y="709251"/>
                  <a:pt x="365125" y="698788"/>
                  <a:pt x="365125" y="685439"/>
                </a:cubicBezTo>
                <a:cubicBezTo>
                  <a:pt x="365125" y="672811"/>
                  <a:pt x="375082" y="661987"/>
                  <a:pt x="387172" y="661987"/>
                </a:cubicBezTo>
                <a:close/>
                <a:moveTo>
                  <a:pt x="298272" y="661987"/>
                </a:moveTo>
                <a:cubicBezTo>
                  <a:pt x="310363" y="661987"/>
                  <a:pt x="320320" y="672811"/>
                  <a:pt x="320320" y="685439"/>
                </a:cubicBezTo>
                <a:cubicBezTo>
                  <a:pt x="320320" y="698788"/>
                  <a:pt x="310363" y="709251"/>
                  <a:pt x="298272" y="709251"/>
                </a:cubicBezTo>
                <a:cubicBezTo>
                  <a:pt x="285826" y="709251"/>
                  <a:pt x="276225" y="698788"/>
                  <a:pt x="276225" y="685439"/>
                </a:cubicBezTo>
                <a:cubicBezTo>
                  <a:pt x="276225" y="672811"/>
                  <a:pt x="285826" y="661987"/>
                  <a:pt x="298272" y="661987"/>
                </a:cubicBezTo>
                <a:close/>
                <a:moveTo>
                  <a:pt x="209978" y="661987"/>
                </a:moveTo>
                <a:cubicBezTo>
                  <a:pt x="222401" y="661987"/>
                  <a:pt x="232997" y="672811"/>
                  <a:pt x="232997" y="685439"/>
                </a:cubicBezTo>
                <a:cubicBezTo>
                  <a:pt x="232997" y="698788"/>
                  <a:pt x="222401" y="709251"/>
                  <a:pt x="209978" y="709251"/>
                </a:cubicBezTo>
                <a:cubicBezTo>
                  <a:pt x="197556" y="709251"/>
                  <a:pt x="187325" y="698788"/>
                  <a:pt x="187325" y="685439"/>
                </a:cubicBezTo>
                <a:cubicBezTo>
                  <a:pt x="187325" y="672811"/>
                  <a:pt x="197556" y="661987"/>
                  <a:pt x="209978" y="661987"/>
                </a:cubicBezTo>
                <a:close/>
                <a:moveTo>
                  <a:pt x="123729" y="56704"/>
                </a:moveTo>
                <a:lnTo>
                  <a:pt x="123729" y="74705"/>
                </a:lnTo>
                <a:lnTo>
                  <a:pt x="123729" y="257237"/>
                </a:lnTo>
                <a:lnTo>
                  <a:pt x="123729" y="265518"/>
                </a:lnTo>
                <a:lnTo>
                  <a:pt x="129847" y="270918"/>
                </a:lnTo>
                <a:lnTo>
                  <a:pt x="330664" y="451650"/>
                </a:lnTo>
                <a:lnTo>
                  <a:pt x="336422" y="456690"/>
                </a:lnTo>
                <a:lnTo>
                  <a:pt x="330664" y="461371"/>
                </a:lnTo>
                <a:lnTo>
                  <a:pt x="129847" y="625182"/>
                </a:lnTo>
                <a:lnTo>
                  <a:pt x="123729" y="629862"/>
                </a:lnTo>
                <a:lnTo>
                  <a:pt x="123729" y="637422"/>
                </a:lnTo>
                <a:lnTo>
                  <a:pt x="123729" y="803034"/>
                </a:lnTo>
                <a:lnTo>
                  <a:pt x="123729" y="819595"/>
                </a:lnTo>
                <a:lnTo>
                  <a:pt x="142443" y="819595"/>
                </a:lnTo>
                <a:lnTo>
                  <a:pt x="542997" y="819595"/>
                </a:lnTo>
                <a:lnTo>
                  <a:pt x="561351" y="819595"/>
                </a:lnTo>
                <a:lnTo>
                  <a:pt x="561351" y="803034"/>
                </a:lnTo>
                <a:lnTo>
                  <a:pt x="561351" y="638142"/>
                </a:lnTo>
                <a:lnTo>
                  <a:pt x="561351" y="630942"/>
                </a:lnTo>
                <a:lnTo>
                  <a:pt x="555233" y="625902"/>
                </a:lnTo>
                <a:lnTo>
                  <a:pt x="355136" y="461371"/>
                </a:lnTo>
                <a:lnTo>
                  <a:pt x="349018" y="456690"/>
                </a:lnTo>
                <a:lnTo>
                  <a:pt x="355136" y="451650"/>
                </a:lnTo>
                <a:lnTo>
                  <a:pt x="555233" y="269838"/>
                </a:lnTo>
                <a:lnTo>
                  <a:pt x="561351" y="264438"/>
                </a:lnTo>
                <a:lnTo>
                  <a:pt x="561351" y="256517"/>
                </a:lnTo>
                <a:lnTo>
                  <a:pt x="561351" y="74705"/>
                </a:lnTo>
                <a:lnTo>
                  <a:pt x="561351" y="56704"/>
                </a:lnTo>
                <a:lnTo>
                  <a:pt x="542997" y="56704"/>
                </a:lnTo>
                <a:lnTo>
                  <a:pt x="142443" y="56704"/>
                </a:lnTo>
                <a:close/>
                <a:moveTo>
                  <a:pt x="17990" y="0"/>
                </a:moveTo>
                <a:lnTo>
                  <a:pt x="667090" y="0"/>
                </a:lnTo>
                <a:cubicBezTo>
                  <a:pt x="677165" y="0"/>
                  <a:pt x="685440" y="8153"/>
                  <a:pt x="685440" y="18079"/>
                </a:cubicBezTo>
                <a:cubicBezTo>
                  <a:pt x="685440" y="28004"/>
                  <a:pt x="677165" y="36157"/>
                  <a:pt x="667090" y="36157"/>
                </a:cubicBezTo>
                <a:lnTo>
                  <a:pt x="628290" y="36157"/>
                </a:lnTo>
                <a:lnTo>
                  <a:pt x="628290" y="839787"/>
                </a:lnTo>
                <a:lnTo>
                  <a:pt x="667090" y="839787"/>
                </a:lnTo>
                <a:cubicBezTo>
                  <a:pt x="677165" y="839787"/>
                  <a:pt x="685440" y="847941"/>
                  <a:pt x="685440" y="857867"/>
                </a:cubicBezTo>
                <a:cubicBezTo>
                  <a:pt x="685440" y="867792"/>
                  <a:pt x="677165" y="875946"/>
                  <a:pt x="667090" y="875946"/>
                </a:cubicBezTo>
                <a:lnTo>
                  <a:pt x="17990" y="875946"/>
                </a:lnTo>
                <a:cubicBezTo>
                  <a:pt x="7916" y="875946"/>
                  <a:pt x="0" y="867792"/>
                  <a:pt x="0" y="857867"/>
                </a:cubicBezTo>
                <a:cubicBezTo>
                  <a:pt x="0" y="847941"/>
                  <a:pt x="7916" y="839787"/>
                  <a:pt x="17990" y="839787"/>
                </a:cubicBezTo>
                <a:lnTo>
                  <a:pt x="57150" y="839787"/>
                </a:lnTo>
                <a:lnTo>
                  <a:pt x="57150" y="36157"/>
                </a:lnTo>
                <a:lnTo>
                  <a:pt x="17990" y="36157"/>
                </a:lnTo>
                <a:cubicBezTo>
                  <a:pt x="7916" y="36157"/>
                  <a:pt x="0" y="28004"/>
                  <a:pt x="0" y="18079"/>
                </a:cubicBezTo>
                <a:cubicBezTo>
                  <a:pt x="0" y="8153"/>
                  <a:pt x="7916" y="0"/>
                  <a:pt x="17990" y="0"/>
                </a:cubicBez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grpSp>
        <p:nvGrpSpPr>
          <p:cNvPr id="34" name="Group 33">
            <a:extLst>
              <a:ext uri="{FF2B5EF4-FFF2-40B4-BE49-F238E27FC236}">
                <a16:creationId xmlns:a16="http://schemas.microsoft.com/office/drawing/2014/main" id="{DFE665AA-376D-3C96-AD77-3E2D585640A0}"/>
              </a:ext>
            </a:extLst>
          </p:cNvPr>
          <p:cNvGrpSpPr>
            <a:grpSpLocks noChangeAspect="1"/>
          </p:cNvGrpSpPr>
          <p:nvPr/>
        </p:nvGrpSpPr>
        <p:grpSpPr>
          <a:xfrm>
            <a:off x="3913307" y="5596046"/>
            <a:ext cx="507346" cy="521378"/>
            <a:chOff x="254000" y="304800"/>
            <a:chExt cx="746125" cy="766763"/>
          </a:xfrm>
          <a:solidFill>
            <a:schemeClr val="bg1"/>
          </a:solidFill>
        </p:grpSpPr>
        <p:sp>
          <p:nvSpPr>
            <p:cNvPr id="35" name="AutoShape 1">
              <a:extLst>
                <a:ext uri="{FF2B5EF4-FFF2-40B4-BE49-F238E27FC236}">
                  <a16:creationId xmlns:a16="http://schemas.microsoft.com/office/drawing/2014/main" id="{147F7A1B-EB9D-D967-4DFE-C18B1D1D56F6}"/>
                </a:ext>
              </a:extLst>
            </p:cNvPr>
            <p:cNvSpPr>
              <a:spLocks/>
            </p:cNvSpPr>
            <p:nvPr/>
          </p:nvSpPr>
          <p:spPr bwMode="auto">
            <a:xfrm>
              <a:off x="254000" y="304800"/>
              <a:ext cx="746125" cy="646113"/>
            </a:xfrm>
            <a:custGeom>
              <a:avLst/>
              <a:gdLst/>
              <a:ahLst/>
              <a:cxnLst/>
              <a:rect l="0" t="0" r="r" b="b"/>
              <a:pathLst>
                <a:path w="21595" h="21600">
                  <a:moveTo>
                    <a:pt x="16665" y="2427"/>
                  </a:moveTo>
                  <a:cubicBezTo>
                    <a:pt x="16768" y="5406"/>
                    <a:pt x="16254" y="8210"/>
                    <a:pt x="15217" y="10922"/>
                  </a:cubicBezTo>
                  <a:cubicBezTo>
                    <a:pt x="15333" y="10922"/>
                    <a:pt x="15390" y="10931"/>
                    <a:pt x="15444" y="10920"/>
                  </a:cubicBezTo>
                  <a:cubicBezTo>
                    <a:pt x="15514" y="10905"/>
                    <a:pt x="15585" y="10882"/>
                    <a:pt x="15650" y="10847"/>
                  </a:cubicBezTo>
                  <a:cubicBezTo>
                    <a:pt x="16669" y="10295"/>
                    <a:pt x="17609" y="9584"/>
                    <a:pt x="18278" y="8541"/>
                  </a:cubicBezTo>
                  <a:cubicBezTo>
                    <a:pt x="19430" y="6745"/>
                    <a:pt x="19794" y="4618"/>
                    <a:pt x="20036" y="2427"/>
                  </a:cubicBezTo>
                  <a:cubicBezTo>
                    <a:pt x="18916" y="2427"/>
                    <a:pt x="17822" y="2427"/>
                    <a:pt x="16665" y="2427"/>
                  </a:cubicBezTo>
                  <a:close/>
                  <a:moveTo>
                    <a:pt x="6247" y="10990"/>
                  </a:moveTo>
                  <a:cubicBezTo>
                    <a:pt x="5270" y="8203"/>
                    <a:pt x="4778" y="5394"/>
                    <a:pt x="4864" y="2455"/>
                  </a:cubicBezTo>
                  <a:cubicBezTo>
                    <a:pt x="3720" y="2455"/>
                    <a:pt x="2631" y="2455"/>
                    <a:pt x="1430" y="2455"/>
                  </a:cubicBezTo>
                  <a:cubicBezTo>
                    <a:pt x="1669" y="3644"/>
                    <a:pt x="1870" y="4781"/>
                    <a:pt x="2130" y="5900"/>
                  </a:cubicBezTo>
                  <a:cubicBezTo>
                    <a:pt x="2615" y="7991"/>
                    <a:pt x="3740" y="9514"/>
                    <a:pt x="5367" y="10554"/>
                  </a:cubicBezTo>
                  <a:cubicBezTo>
                    <a:pt x="5645" y="10732"/>
                    <a:pt x="5953" y="10847"/>
                    <a:pt x="6247" y="10990"/>
                  </a:cubicBezTo>
                  <a:close/>
                  <a:moveTo>
                    <a:pt x="16671" y="0"/>
                  </a:moveTo>
                  <a:cubicBezTo>
                    <a:pt x="16671" y="248"/>
                    <a:pt x="16671" y="495"/>
                    <a:pt x="16671" y="796"/>
                  </a:cubicBezTo>
                  <a:cubicBezTo>
                    <a:pt x="18296" y="796"/>
                    <a:pt x="19893" y="796"/>
                    <a:pt x="21595" y="796"/>
                  </a:cubicBezTo>
                  <a:cubicBezTo>
                    <a:pt x="21486" y="1863"/>
                    <a:pt x="21449" y="2882"/>
                    <a:pt x="21265" y="3864"/>
                  </a:cubicBezTo>
                  <a:cubicBezTo>
                    <a:pt x="21031" y="5112"/>
                    <a:pt x="20743" y="6359"/>
                    <a:pt x="20360" y="7556"/>
                  </a:cubicBezTo>
                  <a:cubicBezTo>
                    <a:pt x="19741" y="9497"/>
                    <a:pt x="18608" y="10946"/>
                    <a:pt x="16951" y="11812"/>
                  </a:cubicBezTo>
                  <a:cubicBezTo>
                    <a:pt x="16425" y="12087"/>
                    <a:pt x="15915" y="12404"/>
                    <a:pt x="15387" y="12675"/>
                  </a:cubicBezTo>
                  <a:cubicBezTo>
                    <a:pt x="14532" y="13115"/>
                    <a:pt x="13681" y="13525"/>
                    <a:pt x="13032" y="14378"/>
                  </a:cubicBezTo>
                  <a:cubicBezTo>
                    <a:pt x="12730" y="14775"/>
                    <a:pt x="12256" y="14998"/>
                    <a:pt x="11826" y="15326"/>
                  </a:cubicBezTo>
                  <a:cubicBezTo>
                    <a:pt x="11826" y="16659"/>
                    <a:pt x="11785" y="18061"/>
                    <a:pt x="11839" y="19459"/>
                  </a:cubicBezTo>
                  <a:cubicBezTo>
                    <a:pt x="11881" y="20576"/>
                    <a:pt x="12532" y="21199"/>
                    <a:pt x="13512" y="21600"/>
                  </a:cubicBezTo>
                  <a:cubicBezTo>
                    <a:pt x="11644" y="21600"/>
                    <a:pt x="9894" y="21600"/>
                    <a:pt x="8087" y="21600"/>
                  </a:cubicBezTo>
                  <a:cubicBezTo>
                    <a:pt x="8288" y="21491"/>
                    <a:pt x="8452" y="21411"/>
                    <a:pt x="8609" y="21315"/>
                  </a:cubicBezTo>
                  <a:cubicBezTo>
                    <a:pt x="9256" y="20919"/>
                    <a:pt x="9676" y="20306"/>
                    <a:pt x="9699" y="19458"/>
                  </a:cubicBezTo>
                  <a:cubicBezTo>
                    <a:pt x="9736" y="18059"/>
                    <a:pt x="9709" y="16658"/>
                    <a:pt x="9709" y="15456"/>
                  </a:cubicBezTo>
                  <a:cubicBezTo>
                    <a:pt x="9026" y="14799"/>
                    <a:pt x="8435" y="14225"/>
                    <a:pt x="7838" y="13659"/>
                  </a:cubicBezTo>
                  <a:cubicBezTo>
                    <a:pt x="7707" y="13535"/>
                    <a:pt x="7564" y="13418"/>
                    <a:pt x="7411" y="13334"/>
                  </a:cubicBezTo>
                  <a:cubicBezTo>
                    <a:pt x="6472" y="12820"/>
                    <a:pt x="5532" y="12307"/>
                    <a:pt x="4585" y="11812"/>
                  </a:cubicBezTo>
                  <a:cubicBezTo>
                    <a:pt x="2896" y="10930"/>
                    <a:pt x="1810" y="9419"/>
                    <a:pt x="1125" y="7471"/>
                  </a:cubicBezTo>
                  <a:cubicBezTo>
                    <a:pt x="437" y="5518"/>
                    <a:pt x="124" y="3475"/>
                    <a:pt x="5" y="1385"/>
                  </a:cubicBezTo>
                  <a:cubicBezTo>
                    <a:pt x="-5" y="1207"/>
                    <a:pt x="4" y="1027"/>
                    <a:pt x="4" y="811"/>
                  </a:cubicBezTo>
                  <a:cubicBezTo>
                    <a:pt x="1631" y="811"/>
                    <a:pt x="3217" y="811"/>
                    <a:pt x="4865" y="811"/>
                  </a:cubicBezTo>
                  <a:cubicBezTo>
                    <a:pt x="4865" y="518"/>
                    <a:pt x="4865" y="259"/>
                    <a:pt x="4865" y="0"/>
                  </a:cubicBezTo>
                  <a:cubicBezTo>
                    <a:pt x="8800" y="0"/>
                    <a:pt x="12736" y="0"/>
                    <a:pt x="16671" y="0"/>
                  </a:cubicBezTo>
                  <a:close/>
                  <a:moveTo>
                    <a:pt x="16671" y="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6" name="AutoShape 2">
              <a:extLst>
                <a:ext uri="{FF2B5EF4-FFF2-40B4-BE49-F238E27FC236}">
                  <a16:creationId xmlns:a16="http://schemas.microsoft.com/office/drawing/2014/main" id="{7C4DE036-2C04-5487-2161-987F2F0D6729}"/>
                </a:ext>
              </a:extLst>
            </p:cNvPr>
            <p:cNvSpPr>
              <a:spLocks/>
            </p:cNvSpPr>
            <p:nvPr/>
          </p:nvSpPr>
          <p:spPr bwMode="auto">
            <a:xfrm>
              <a:off x="482600" y="977900"/>
              <a:ext cx="263525" cy="93663"/>
            </a:xfrm>
            <a:custGeom>
              <a:avLst/>
              <a:gdLst/>
              <a:ahLst/>
              <a:cxnLst/>
              <a:rect l="0" t="0" r="r" b="b"/>
              <a:pathLst>
                <a:path w="21600" h="21600">
                  <a:moveTo>
                    <a:pt x="0" y="21600"/>
                  </a:moveTo>
                  <a:cubicBezTo>
                    <a:pt x="0" y="14474"/>
                    <a:pt x="0" y="7347"/>
                    <a:pt x="0" y="0"/>
                  </a:cubicBezTo>
                  <a:cubicBezTo>
                    <a:pt x="7197" y="0"/>
                    <a:pt x="14316" y="0"/>
                    <a:pt x="21600" y="0"/>
                  </a:cubicBezTo>
                  <a:cubicBezTo>
                    <a:pt x="21600" y="7182"/>
                    <a:pt x="21600" y="14391"/>
                    <a:pt x="21600" y="21600"/>
                  </a:cubicBezTo>
                  <a:cubicBezTo>
                    <a:pt x="14400" y="21600"/>
                    <a:pt x="7200" y="21600"/>
                    <a:pt x="0" y="21600"/>
                  </a:cubicBezTo>
                  <a:close/>
                  <a:moveTo>
                    <a:pt x="0" y="2160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
        <p:nvSpPr>
          <p:cNvPr id="38" name="Freeform 1">
            <a:extLst>
              <a:ext uri="{FF2B5EF4-FFF2-40B4-BE49-F238E27FC236}">
                <a16:creationId xmlns:a16="http://schemas.microsoft.com/office/drawing/2014/main" id="{DD0F48BC-60BD-99E9-13C4-04970A01ED9A}"/>
              </a:ext>
            </a:extLst>
          </p:cNvPr>
          <p:cNvSpPr>
            <a:spLocks noChangeAspect="1" noChangeArrowheads="1"/>
          </p:cNvSpPr>
          <p:nvPr/>
        </p:nvSpPr>
        <p:spPr bwMode="auto">
          <a:xfrm>
            <a:off x="6406011" y="1937591"/>
            <a:ext cx="475156" cy="608409"/>
          </a:xfrm>
          <a:custGeom>
            <a:avLst/>
            <a:gdLst>
              <a:gd name="T0" fmla="*/ 2719 w 5612"/>
              <a:gd name="T1" fmla="*/ 4273 h 7188"/>
              <a:gd name="T2" fmla="*/ 1360 w 5612"/>
              <a:gd name="T3" fmla="*/ 3065 h 7188"/>
              <a:gd name="T4" fmla="*/ 1424 w 5612"/>
              <a:gd name="T5" fmla="*/ 2007 h 7188"/>
              <a:gd name="T6" fmla="*/ 1769 w 5612"/>
              <a:gd name="T7" fmla="*/ 497 h 7188"/>
              <a:gd name="T8" fmla="*/ 4036 w 5612"/>
              <a:gd name="T9" fmla="*/ 346 h 7188"/>
              <a:gd name="T10" fmla="*/ 3755 w 5612"/>
              <a:gd name="T11" fmla="*/ 1274 h 7188"/>
              <a:gd name="T12" fmla="*/ 3626 w 5612"/>
              <a:gd name="T13" fmla="*/ 2806 h 7188"/>
              <a:gd name="T14" fmla="*/ 3992 w 5612"/>
              <a:gd name="T15" fmla="*/ 2763 h 7188"/>
              <a:gd name="T16" fmla="*/ 4144 w 5612"/>
              <a:gd name="T17" fmla="*/ 1727 h 7188"/>
              <a:gd name="T18" fmla="*/ 5331 w 5612"/>
              <a:gd name="T19" fmla="*/ 1683 h 7188"/>
              <a:gd name="T20" fmla="*/ 5481 w 5612"/>
              <a:gd name="T21" fmla="*/ 1165 h 7188"/>
              <a:gd name="T22" fmla="*/ 5438 w 5612"/>
              <a:gd name="T23" fmla="*/ 669 h 7188"/>
              <a:gd name="T24" fmla="*/ 4877 w 5612"/>
              <a:gd name="T25" fmla="*/ 0 h 7188"/>
              <a:gd name="T26" fmla="*/ 1813 w 5612"/>
              <a:gd name="T27" fmla="*/ 22 h 7188"/>
              <a:gd name="T28" fmla="*/ 1187 w 5612"/>
              <a:gd name="T29" fmla="*/ 1101 h 7188"/>
              <a:gd name="T30" fmla="*/ 1014 w 5612"/>
              <a:gd name="T31" fmla="*/ 3087 h 7188"/>
              <a:gd name="T32" fmla="*/ 539 w 5612"/>
              <a:gd name="T33" fmla="*/ 3108 h 7188"/>
              <a:gd name="T34" fmla="*/ 0 w 5612"/>
              <a:gd name="T35" fmla="*/ 3799 h 7188"/>
              <a:gd name="T36" fmla="*/ 0 w 5612"/>
              <a:gd name="T37" fmla="*/ 4230 h 7188"/>
              <a:gd name="T38" fmla="*/ 647 w 5612"/>
              <a:gd name="T39" fmla="*/ 4813 h 7188"/>
              <a:gd name="T40" fmla="*/ 2805 w 5612"/>
              <a:gd name="T41" fmla="*/ 4791 h 7188"/>
              <a:gd name="T42" fmla="*/ 4273 w 5612"/>
              <a:gd name="T43" fmla="*/ 647 h 7188"/>
              <a:gd name="T44" fmla="*/ 4403 w 5612"/>
              <a:gd name="T45" fmla="*/ 367 h 7188"/>
              <a:gd name="T46" fmla="*/ 4748 w 5612"/>
              <a:gd name="T47" fmla="*/ 346 h 7188"/>
              <a:gd name="T48" fmla="*/ 5136 w 5612"/>
              <a:gd name="T49" fmla="*/ 864 h 7188"/>
              <a:gd name="T50" fmla="*/ 5050 w 5612"/>
              <a:gd name="T51" fmla="*/ 1360 h 7188"/>
              <a:gd name="T52" fmla="*/ 4079 w 5612"/>
              <a:gd name="T53" fmla="*/ 1360 h 7188"/>
              <a:gd name="T54" fmla="*/ 2460 w 5612"/>
              <a:gd name="T55" fmla="*/ 4446 h 7188"/>
              <a:gd name="T56" fmla="*/ 2158 w 5612"/>
              <a:gd name="T57" fmla="*/ 4446 h 7188"/>
              <a:gd name="T58" fmla="*/ 561 w 5612"/>
              <a:gd name="T59" fmla="*/ 4446 h 7188"/>
              <a:gd name="T60" fmla="*/ 367 w 5612"/>
              <a:gd name="T61" fmla="*/ 3605 h 7188"/>
              <a:gd name="T62" fmla="*/ 1208 w 5612"/>
              <a:gd name="T63" fmla="*/ 3432 h 7188"/>
              <a:gd name="T64" fmla="*/ 2655 w 5612"/>
              <a:gd name="T65" fmla="*/ 3410 h 7188"/>
              <a:gd name="T66" fmla="*/ 5611 w 5612"/>
              <a:gd name="T67" fmla="*/ 4165 h 7188"/>
              <a:gd name="T68" fmla="*/ 5611 w 5612"/>
              <a:gd name="T69" fmla="*/ 4144 h 7188"/>
              <a:gd name="T70" fmla="*/ 5136 w 5612"/>
              <a:gd name="T71" fmla="*/ 3281 h 7188"/>
              <a:gd name="T72" fmla="*/ 3129 w 5612"/>
              <a:gd name="T73" fmla="*/ 3583 h 7188"/>
              <a:gd name="T74" fmla="*/ 3259 w 5612"/>
              <a:gd name="T75" fmla="*/ 5180 h 7188"/>
              <a:gd name="T76" fmla="*/ 3453 w 5612"/>
              <a:gd name="T77" fmla="*/ 7187 h 7188"/>
              <a:gd name="T78" fmla="*/ 5093 w 5612"/>
              <a:gd name="T79" fmla="*/ 7187 h 7188"/>
              <a:gd name="T80" fmla="*/ 5222 w 5612"/>
              <a:gd name="T81" fmla="*/ 5223 h 7188"/>
              <a:gd name="T82" fmla="*/ 5611 w 5612"/>
              <a:gd name="T83" fmla="*/ 4468 h 7188"/>
              <a:gd name="T84" fmla="*/ 5611 w 5612"/>
              <a:gd name="T85" fmla="*/ 4403 h 7188"/>
              <a:gd name="T86" fmla="*/ 5611 w 5612"/>
              <a:gd name="T87" fmla="*/ 4165 h 7188"/>
              <a:gd name="T88" fmla="*/ 4748 w 5612"/>
              <a:gd name="T89" fmla="*/ 6475 h 7188"/>
              <a:gd name="T90" fmla="*/ 3798 w 5612"/>
              <a:gd name="T91" fmla="*/ 6475 h 7188"/>
              <a:gd name="T92" fmla="*/ 3906 w 5612"/>
              <a:gd name="T93" fmla="*/ 5590 h 7188"/>
              <a:gd name="T94" fmla="*/ 4100 w 5612"/>
              <a:gd name="T95" fmla="*/ 5633 h 7188"/>
              <a:gd name="T96" fmla="*/ 4403 w 5612"/>
              <a:gd name="T97" fmla="*/ 5633 h 7188"/>
              <a:gd name="T98" fmla="*/ 4467 w 5612"/>
              <a:gd name="T99" fmla="*/ 5633 h 7188"/>
              <a:gd name="T100" fmla="*/ 4748 w 5612"/>
              <a:gd name="T101" fmla="*/ 5547 h 7188"/>
              <a:gd name="T102" fmla="*/ 5266 w 5612"/>
              <a:gd name="T103" fmla="*/ 4382 h 7188"/>
              <a:gd name="T104" fmla="*/ 5266 w 5612"/>
              <a:gd name="T105" fmla="*/ 4403 h 7188"/>
              <a:gd name="T106" fmla="*/ 4489 w 5612"/>
              <a:gd name="T107" fmla="*/ 5266 h 7188"/>
              <a:gd name="T108" fmla="*/ 4381 w 5612"/>
              <a:gd name="T109" fmla="*/ 5288 h 7188"/>
              <a:gd name="T110" fmla="*/ 4122 w 5612"/>
              <a:gd name="T111" fmla="*/ 5288 h 7188"/>
              <a:gd name="T112" fmla="*/ 3280 w 5612"/>
              <a:gd name="T113" fmla="*/ 4446 h 7188"/>
              <a:gd name="T114" fmla="*/ 3971 w 5612"/>
              <a:gd name="T115" fmla="*/ 3346 h 7188"/>
              <a:gd name="T116" fmla="*/ 5244 w 5612"/>
              <a:gd name="T117" fmla="*/ 4187 h 7188"/>
              <a:gd name="T118" fmla="*/ 5266 w 5612"/>
              <a:gd name="T119" fmla="*/ 4382 h 7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12" h="7188">
                <a:moveTo>
                  <a:pt x="2719" y="4273"/>
                </a:moveTo>
                <a:lnTo>
                  <a:pt x="2719" y="4273"/>
                </a:lnTo>
                <a:cubicBezTo>
                  <a:pt x="2719" y="3799"/>
                  <a:pt x="2935" y="3367"/>
                  <a:pt x="3280" y="3065"/>
                </a:cubicBezTo>
                <a:cubicBezTo>
                  <a:pt x="2655" y="3065"/>
                  <a:pt x="1985" y="3065"/>
                  <a:pt x="1360" y="3065"/>
                </a:cubicBezTo>
                <a:cubicBezTo>
                  <a:pt x="1360" y="3065"/>
                  <a:pt x="1360" y="3043"/>
                  <a:pt x="1381" y="3022"/>
                </a:cubicBezTo>
                <a:cubicBezTo>
                  <a:pt x="1381" y="2698"/>
                  <a:pt x="1403" y="2353"/>
                  <a:pt x="1424" y="2007"/>
                </a:cubicBezTo>
                <a:cubicBezTo>
                  <a:pt x="1446" y="1640"/>
                  <a:pt x="1489" y="1295"/>
                  <a:pt x="1575" y="928"/>
                </a:cubicBezTo>
                <a:cubicBezTo>
                  <a:pt x="1619" y="777"/>
                  <a:pt x="1683" y="626"/>
                  <a:pt x="1769" y="497"/>
                </a:cubicBezTo>
                <a:cubicBezTo>
                  <a:pt x="1856" y="388"/>
                  <a:pt x="1942" y="346"/>
                  <a:pt x="2072" y="346"/>
                </a:cubicBezTo>
                <a:cubicBezTo>
                  <a:pt x="2525" y="346"/>
                  <a:pt x="3820" y="346"/>
                  <a:pt x="4036" y="346"/>
                </a:cubicBezTo>
                <a:cubicBezTo>
                  <a:pt x="4014" y="388"/>
                  <a:pt x="3971" y="432"/>
                  <a:pt x="3971" y="497"/>
                </a:cubicBezTo>
                <a:cubicBezTo>
                  <a:pt x="3863" y="734"/>
                  <a:pt x="3798" y="1015"/>
                  <a:pt x="3755" y="1274"/>
                </a:cubicBezTo>
                <a:cubicBezTo>
                  <a:pt x="3712" y="1576"/>
                  <a:pt x="3691" y="1899"/>
                  <a:pt x="3668" y="2201"/>
                </a:cubicBezTo>
                <a:cubicBezTo>
                  <a:pt x="3647" y="2396"/>
                  <a:pt x="3647" y="2590"/>
                  <a:pt x="3626" y="2806"/>
                </a:cubicBezTo>
                <a:cubicBezTo>
                  <a:pt x="3626" y="2806"/>
                  <a:pt x="3626" y="2849"/>
                  <a:pt x="3626" y="2870"/>
                </a:cubicBezTo>
                <a:cubicBezTo>
                  <a:pt x="3733" y="2828"/>
                  <a:pt x="3863" y="2784"/>
                  <a:pt x="3992" y="2763"/>
                </a:cubicBezTo>
                <a:cubicBezTo>
                  <a:pt x="3992" y="2439"/>
                  <a:pt x="4014" y="2029"/>
                  <a:pt x="4036" y="1727"/>
                </a:cubicBezTo>
                <a:cubicBezTo>
                  <a:pt x="4079" y="1727"/>
                  <a:pt x="4100" y="1727"/>
                  <a:pt x="4144" y="1727"/>
                </a:cubicBezTo>
                <a:cubicBezTo>
                  <a:pt x="4510" y="1727"/>
                  <a:pt x="4899" y="1727"/>
                  <a:pt x="5266" y="1727"/>
                </a:cubicBezTo>
                <a:cubicBezTo>
                  <a:pt x="5309" y="1727"/>
                  <a:pt x="5331" y="1705"/>
                  <a:pt x="5331" y="1683"/>
                </a:cubicBezTo>
                <a:cubicBezTo>
                  <a:pt x="5374" y="1597"/>
                  <a:pt x="5395" y="1533"/>
                  <a:pt x="5417" y="1468"/>
                </a:cubicBezTo>
                <a:cubicBezTo>
                  <a:pt x="5460" y="1360"/>
                  <a:pt x="5460" y="1274"/>
                  <a:pt x="5481" y="1165"/>
                </a:cubicBezTo>
                <a:cubicBezTo>
                  <a:pt x="5481" y="1079"/>
                  <a:pt x="5481" y="971"/>
                  <a:pt x="5481" y="885"/>
                </a:cubicBezTo>
                <a:cubicBezTo>
                  <a:pt x="5460" y="820"/>
                  <a:pt x="5460" y="734"/>
                  <a:pt x="5438" y="669"/>
                </a:cubicBezTo>
                <a:cubicBezTo>
                  <a:pt x="5395" y="432"/>
                  <a:pt x="5287" y="238"/>
                  <a:pt x="5093" y="87"/>
                </a:cubicBezTo>
                <a:cubicBezTo>
                  <a:pt x="5028" y="43"/>
                  <a:pt x="4942" y="22"/>
                  <a:pt x="4877" y="0"/>
                </a:cubicBezTo>
                <a:cubicBezTo>
                  <a:pt x="3906" y="0"/>
                  <a:pt x="2935" y="0"/>
                  <a:pt x="1942" y="0"/>
                </a:cubicBezTo>
                <a:cubicBezTo>
                  <a:pt x="1899" y="0"/>
                  <a:pt x="1856" y="22"/>
                  <a:pt x="1813" y="22"/>
                </a:cubicBezTo>
                <a:cubicBezTo>
                  <a:pt x="1662" y="87"/>
                  <a:pt x="1532" y="216"/>
                  <a:pt x="1446" y="367"/>
                </a:cubicBezTo>
                <a:cubicBezTo>
                  <a:pt x="1316" y="583"/>
                  <a:pt x="1230" y="842"/>
                  <a:pt x="1187" y="1101"/>
                </a:cubicBezTo>
                <a:cubicBezTo>
                  <a:pt x="1101" y="1489"/>
                  <a:pt x="1079" y="1878"/>
                  <a:pt x="1057" y="2288"/>
                </a:cubicBezTo>
                <a:cubicBezTo>
                  <a:pt x="1036" y="2547"/>
                  <a:pt x="1036" y="2806"/>
                  <a:pt x="1014" y="3087"/>
                </a:cubicBezTo>
                <a:cubicBezTo>
                  <a:pt x="992" y="3087"/>
                  <a:pt x="949" y="3087"/>
                  <a:pt x="906" y="3087"/>
                </a:cubicBezTo>
                <a:cubicBezTo>
                  <a:pt x="798" y="3087"/>
                  <a:pt x="668" y="3087"/>
                  <a:pt x="539" y="3108"/>
                </a:cubicBezTo>
                <a:cubicBezTo>
                  <a:pt x="280" y="3129"/>
                  <a:pt x="108" y="3302"/>
                  <a:pt x="43" y="3540"/>
                </a:cubicBezTo>
                <a:cubicBezTo>
                  <a:pt x="21" y="3626"/>
                  <a:pt x="0" y="3712"/>
                  <a:pt x="0" y="3799"/>
                </a:cubicBezTo>
                <a:cubicBezTo>
                  <a:pt x="0" y="3906"/>
                  <a:pt x="0" y="3993"/>
                  <a:pt x="0" y="4101"/>
                </a:cubicBezTo>
                <a:cubicBezTo>
                  <a:pt x="0" y="4144"/>
                  <a:pt x="0" y="4187"/>
                  <a:pt x="0" y="4230"/>
                </a:cubicBezTo>
                <a:cubicBezTo>
                  <a:pt x="43" y="4382"/>
                  <a:pt x="86" y="4511"/>
                  <a:pt x="173" y="4618"/>
                </a:cubicBezTo>
                <a:cubicBezTo>
                  <a:pt x="302" y="4770"/>
                  <a:pt x="474" y="4813"/>
                  <a:pt x="647" y="4813"/>
                </a:cubicBezTo>
                <a:cubicBezTo>
                  <a:pt x="1273" y="4813"/>
                  <a:pt x="1878" y="4791"/>
                  <a:pt x="2482" y="4791"/>
                </a:cubicBezTo>
                <a:cubicBezTo>
                  <a:pt x="2568" y="4791"/>
                  <a:pt x="2719" y="4791"/>
                  <a:pt x="2805" y="4791"/>
                </a:cubicBezTo>
                <a:cubicBezTo>
                  <a:pt x="2741" y="4662"/>
                  <a:pt x="2719" y="4468"/>
                  <a:pt x="2719" y="4273"/>
                </a:cubicBezTo>
                <a:close/>
                <a:moveTo>
                  <a:pt x="4273" y="647"/>
                </a:moveTo>
                <a:lnTo>
                  <a:pt x="4273" y="647"/>
                </a:lnTo>
                <a:cubicBezTo>
                  <a:pt x="4316" y="561"/>
                  <a:pt x="4359" y="475"/>
                  <a:pt x="4403" y="367"/>
                </a:cubicBezTo>
                <a:cubicBezTo>
                  <a:pt x="4424" y="346"/>
                  <a:pt x="4445" y="324"/>
                  <a:pt x="4467" y="346"/>
                </a:cubicBezTo>
                <a:cubicBezTo>
                  <a:pt x="4554" y="346"/>
                  <a:pt x="4640" y="346"/>
                  <a:pt x="4748" y="346"/>
                </a:cubicBezTo>
                <a:cubicBezTo>
                  <a:pt x="4856" y="324"/>
                  <a:pt x="4921" y="388"/>
                  <a:pt x="4985" y="453"/>
                </a:cubicBezTo>
                <a:cubicBezTo>
                  <a:pt x="5072" y="583"/>
                  <a:pt x="5115" y="712"/>
                  <a:pt x="5136" y="864"/>
                </a:cubicBezTo>
                <a:cubicBezTo>
                  <a:pt x="5158" y="1015"/>
                  <a:pt x="5158" y="1165"/>
                  <a:pt x="5093" y="1338"/>
                </a:cubicBezTo>
                <a:cubicBezTo>
                  <a:pt x="5093" y="1360"/>
                  <a:pt x="5093" y="1360"/>
                  <a:pt x="5050" y="1360"/>
                </a:cubicBezTo>
                <a:cubicBezTo>
                  <a:pt x="4748" y="1360"/>
                  <a:pt x="4424" y="1360"/>
                  <a:pt x="4100" y="1360"/>
                </a:cubicBezTo>
                <a:cubicBezTo>
                  <a:pt x="4100" y="1360"/>
                  <a:pt x="4100" y="1360"/>
                  <a:pt x="4079" y="1360"/>
                </a:cubicBezTo>
                <a:cubicBezTo>
                  <a:pt x="4122" y="1123"/>
                  <a:pt x="4165" y="885"/>
                  <a:pt x="4273" y="647"/>
                </a:cubicBezTo>
                <a:close/>
                <a:moveTo>
                  <a:pt x="2460" y="4446"/>
                </a:moveTo>
                <a:lnTo>
                  <a:pt x="2460" y="4446"/>
                </a:lnTo>
                <a:cubicBezTo>
                  <a:pt x="2352" y="4446"/>
                  <a:pt x="2244" y="4446"/>
                  <a:pt x="2158" y="4446"/>
                </a:cubicBezTo>
                <a:cubicBezTo>
                  <a:pt x="1662" y="4446"/>
                  <a:pt x="1165" y="4468"/>
                  <a:pt x="668" y="4468"/>
                </a:cubicBezTo>
                <a:cubicBezTo>
                  <a:pt x="626" y="4468"/>
                  <a:pt x="583" y="4468"/>
                  <a:pt x="561" y="4446"/>
                </a:cubicBezTo>
                <a:cubicBezTo>
                  <a:pt x="432" y="4424"/>
                  <a:pt x="388" y="4338"/>
                  <a:pt x="367" y="4230"/>
                </a:cubicBezTo>
                <a:cubicBezTo>
                  <a:pt x="302" y="4036"/>
                  <a:pt x="302" y="3820"/>
                  <a:pt x="367" y="3605"/>
                </a:cubicBezTo>
                <a:cubicBezTo>
                  <a:pt x="409" y="3518"/>
                  <a:pt x="474" y="3453"/>
                  <a:pt x="583" y="3453"/>
                </a:cubicBezTo>
                <a:cubicBezTo>
                  <a:pt x="798" y="3432"/>
                  <a:pt x="992" y="3432"/>
                  <a:pt x="1208" y="3432"/>
                </a:cubicBezTo>
                <a:cubicBezTo>
                  <a:pt x="1597" y="3432"/>
                  <a:pt x="2007" y="3410"/>
                  <a:pt x="2396" y="3410"/>
                </a:cubicBezTo>
                <a:cubicBezTo>
                  <a:pt x="2417" y="3410"/>
                  <a:pt x="2633" y="3410"/>
                  <a:pt x="2655" y="3410"/>
                </a:cubicBezTo>
                <a:cubicBezTo>
                  <a:pt x="2503" y="3734"/>
                  <a:pt x="2396" y="4014"/>
                  <a:pt x="2460" y="4446"/>
                </a:cubicBezTo>
                <a:close/>
                <a:moveTo>
                  <a:pt x="5611" y="4165"/>
                </a:moveTo>
                <a:lnTo>
                  <a:pt x="5611" y="4165"/>
                </a:lnTo>
                <a:cubicBezTo>
                  <a:pt x="5611" y="4165"/>
                  <a:pt x="5611" y="4165"/>
                  <a:pt x="5611" y="4144"/>
                </a:cubicBezTo>
                <a:cubicBezTo>
                  <a:pt x="5590" y="4144"/>
                  <a:pt x="5590" y="4144"/>
                  <a:pt x="5590" y="4144"/>
                </a:cubicBezTo>
                <a:cubicBezTo>
                  <a:pt x="5546" y="3799"/>
                  <a:pt x="5395" y="3496"/>
                  <a:pt x="5136" y="3281"/>
                </a:cubicBezTo>
                <a:cubicBezTo>
                  <a:pt x="4769" y="2957"/>
                  <a:pt x="4316" y="2870"/>
                  <a:pt x="3863" y="3022"/>
                </a:cubicBezTo>
                <a:cubicBezTo>
                  <a:pt x="3561" y="3108"/>
                  <a:pt x="3280" y="3302"/>
                  <a:pt x="3129" y="3583"/>
                </a:cubicBezTo>
                <a:cubicBezTo>
                  <a:pt x="2956" y="3842"/>
                  <a:pt x="2892" y="4165"/>
                  <a:pt x="2935" y="4489"/>
                </a:cubicBezTo>
                <a:cubicBezTo>
                  <a:pt x="2978" y="4748"/>
                  <a:pt x="3086" y="4986"/>
                  <a:pt x="3259" y="5180"/>
                </a:cubicBezTo>
                <a:cubicBezTo>
                  <a:pt x="3323" y="5245"/>
                  <a:pt x="3388" y="5309"/>
                  <a:pt x="3453" y="5374"/>
                </a:cubicBezTo>
                <a:cubicBezTo>
                  <a:pt x="3453" y="7187"/>
                  <a:pt x="3453" y="7187"/>
                  <a:pt x="3453" y="7187"/>
                </a:cubicBezTo>
                <a:cubicBezTo>
                  <a:pt x="4273" y="6561"/>
                  <a:pt x="4273" y="6561"/>
                  <a:pt x="4273" y="6561"/>
                </a:cubicBezTo>
                <a:cubicBezTo>
                  <a:pt x="5093" y="7187"/>
                  <a:pt x="5093" y="7187"/>
                  <a:pt x="5093" y="7187"/>
                </a:cubicBezTo>
                <a:cubicBezTo>
                  <a:pt x="5093" y="5353"/>
                  <a:pt x="5093" y="5353"/>
                  <a:pt x="5093" y="5353"/>
                </a:cubicBezTo>
                <a:cubicBezTo>
                  <a:pt x="5136" y="5331"/>
                  <a:pt x="5180" y="5288"/>
                  <a:pt x="5222" y="5223"/>
                </a:cubicBezTo>
                <a:cubicBezTo>
                  <a:pt x="5395" y="5050"/>
                  <a:pt x="5525" y="4835"/>
                  <a:pt x="5590" y="4576"/>
                </a:cubicBezTo>
                <a:cubicBezTo>
                  <a:pt x="5590" y="4532"/>
                  <a:pt x="5590" y="4489"/>
                  <a:pt x="5611" y="4468"/>
                </a:cubicBezTo>
                <a:cubicBezTo>
                  <a:pt x="5611" y="4446"/>
                  <a:pt x="5611" y="4424"/>
                  <a:pt x="5611" y="4424"/>
                </a:cubicBezTo>
                <a:cubicBezTo>
                  <a:pt x="5611" y="4403"/>
                  <a:pt x="5611" y="4403"/>
                  <a:pt x="5611" y="4403"/>
                </a:cubicBezTo>
                <a:cubicBezTo>
                  <a:pt x="5611" y="4187"/>
                  <a:pt x="5611" y="4187"/>
                  <a:pt x="5611" y="4187"/>
                </a:cubicBezTo>
                <a:lnTo>
                  <a:pt x="5611" y="4165"/>
                </a:lnTo>
                <a:close/>
                <a:moveTo>
                  <a:pt x="4748" y="6475"/>
                </a:moveTo>
                <a:lnTo>
                  <a:pt x="4748" y="6475"/>
                </a:lnTo>
                <a:cubicBezTo>
                  <a:pt x="4273" y="6130"/>
                  <a:pt x="4273" y="6130"/>
                  <a:pt x="4273" y="6130"/>
                </a:cubicBezTo>
                <a:cubicBezTo>
                  <a:pt x="3798" y="6475"/>
                  <a:pt x="3798" y="6475"/>
                  <a:pt x="3798" y="6475"/>
                </a:cubicBezTo>
                <a:cubicBezTo>
                  <a:pt x="3798" y="5547"/>
                  <a:pt x="3798" y="5547"/>
                  <a:pt x="3798" y="5547"/>
                </a:cubicBezTo>
                <a:cubicBezTo>
                  <a:pt x="3841" y="5568"/>
                  <a:pt x="3863" y="5590"/>
                  <a:pt x="3906" y="5590"/>
                </a:cubicBezTo>
                <a:cubicBezTo>
                  <a:pt x="3950" y="5612"/>
                  <a:pt x="3992" y="5612"/>
                  <a:pt x="4036" y="5612"/>
                </a:cubicBezTo>
                <a:cubicBezTo>
                  <a:pt x="4057" y="5633"/>
                  <a:pt x="4079" y="5633"/>
                  <a:pt x="4100" y="5633"/>
                </a:cubicBezTo>
                <a:cubicBezTo>
                  <a:pt x="4122" y="5633"/>
                  <a:pt x="4122" y="5633"/>
                  <a:pt x="4122" y="5633"/>
                </a:cubicBezTo>
                <a:cubicBezTo>
                  <a:pt x="4403" y="5633"/>
                  <a:pt x="4403" y="5633"/>
                  <a:pt x="4403" y="5633"/>
                </a:cubicBezTo>
                <a:cubicBezTo>
                  <a:pt x="4424" y="5633"/>
                  <a:pt x="4424" y="5633"/>
                  <a:pt x="4424" y="5633"/>
                </a:cubicBezTo>
                <a:cubicBezTo>
                  <a:pt x="4445" y="5633"/>
                  <a:pt x="4467" y="5633"/>
                  <a:pt x="4467" y="5633"/>
                </a:cubicBezTo>
                <a:cubicBezTo>
                  <a:pt x="4510" y="5612"/>
                  <a:pt x="4554" y="5612"/>
                  <a:pt x="4575" y="5590"/>
                </a:cubicBezTo>
                <a:cubicBezTo>
                  <a:pt x="4640" y="5590"/>
                  <a:pt x="4683" y="5568"/>
                  <a:pt x="4748" y="5547"/>
                </a:cubicBezTo>
                <a:lnTo>
                  <a:pt x="4748" y="6475"/>
                </a:lnTo>
                <a:close/>
                <a:moveTo>
                  <a:pt x="5266" y="4382"/>
                </a:moveTo>
                <a:lnTo>
                  <a:pt x="5266" y="4382"/>
                </a:lnTo>
                <a:lnTo>
                  <a:pt x="5266" y="4403"/>
                </a:lnTo>
                <a:cubicBezTo>
                  <a:pt x="5244" y="4424"/>
                  <a:pt x="5244" y="4468"/>
                  <a:pt x="5244" y="4489"/>
                </a:cubicBezTo>
                <a:cubicBezTo>
                  <a:pt x="5136" y="4900"/>
                  <a:pt x="4899" y="5159"/>
                  <a:pt x="4489" y="5266"/>
                </a:cubicBezTo>
                <a:cubicBezTo>
                  <a:pt x="4467" y="5266"/>
                  <a:pt x="4424" y="5266"/>
                  <a:pt x="4403" y="5288"/>
                </a:cubicBezTo>
                <a:cubicBezTo>
                  <a:pt x="4381" y="5288"/>
                  <a:pt x="4381" y="5288"/>
                  <a:pt x="4381" y="5288"/>
                </a:cubicBezTo>
                <a:cubicBezTo>
                  <a:pt x="4165" y="5288"/>
                  <a:pt x="4165" y="5288"/>
                  <a:pt x="4165" y="5288"/>
                </a:cubicBezTo>
                <a:cubicBezTo>
                  <a:pt x="4144" y="5288"/>
                  <a:pt x="4144" y="5288"/>
                  <a:pt x="4122" y="5288"/>
                </a:cubicBezTo>
                <a:cubicBezTo>
                  <a:pt x="4079" y="5266"/>
                  <a:pt x="4036" y="5266"/>
                  <a:pt x="3992" y="5245"/>
                </a:cubicBezTo>
                <a:cubicBezTo>
                  <a:pt x="3626" y="5159"/>
                  <a:pt x="3323" y="4813"/>
                  <a:pt x="3280" y="4446"/>
                </a:cubicBezTo>
                <a:cubicBezTo>
                  <a:pt x="3237" y="4209"/>
                  <a:pt x="3302" y="3971"/>
                  <a:pt x="3409" y="3755"/>
                </a:cubicBezTo>
                <a:cubicBezTo>
                  <a:pt x="3539" y="3561"/>
                  <a:pt x="3733" y="3410"/>
                  <a:pt x="3971" y="3346"/>
                </a:cubicBezTo>
                <a:cubicBezTo>
                  <a:pt x="4316" y="3237"/>
                  <a:pt x="4640" y="3302"/>
                  <a:pt x="4921" y="3540"/>
                </a:cubicBezTo>
                <a:cubicBezTo>
                  <a:pt x="5115" y="3712"/>
                  <a:pt x="5222" y="3928"/>
                  <a:pt x="5244" y="4187"/>
                </a:cubicBezTo>
                <a:cubicBezTo>
                  <a:pt x="5244" y="4209"/>
                  <a:pt x="5266" y="4209"/>
                  <a:pt x="5266" y="4230"/>
                </a:cubicBezTo>
                <a:lnTo>
                  <a:pt x="5266" y="4382"/>
                </a:lnTo>
                <a:close/>
              </a:path>
            </a:pathLst>
          </a:custGeom>
          <a:solidFill>
            <a:schemeClr val="bg1"/>
          </a:solidFill>
          <a:ln>
            <a:noFill/>
          </a:ln>
          <a:effectLst/>
        </p:spPr>
        <p:txBody>
          <a:bodyPr wrap="none" anchor="ctr"/>
          <a:lstStyle/>
          <a:p>
            <a:endParaRPr lang="en-US"/>
          </a:p>
        </p:txBody>
      </p:sp>
      <p:grpSp>
        <p:nvGrpSpPr>
          <p:cNvPr id="40" name="Group 39">
            <a:extLst>
              <a:ext uri="{FF2B5EF4-FFF2-40B4-BE49-F238E27FC236}">
                <a16:creationId xmlns:a16="http://schemas.microsoft.com/office/drawing/2014/main" id="{5629632C-7BA0-5C23-1659-748E288736B9}"/>
              </a:ext>
            </a:extLst>
          </p:cNvPr>
          <p:cNvGrpSpPr>
            <a:grpSpLocks noChangeAspect="1"/>
          </p:cNvGrpSpPr>
          <p:nvPr/>
        </p:nvGrpSpPr>
        <p:grpSpPr>
          <a:xfrm>
            <a:off x="7107812" y="3728088"/>
            <a:ext cx="415346" cy="642354"/>
            <a:chOff x="16154400" y="5410200"/>
            <a:chExt cx="2233613" cy="3454400"/>
          </a:xfrm>
          <a:solidFill>
            <a:schemeClr val="bg1"/>
          </a:solidFill>
        </p:grpSpPr>
        <p:sp>
          <p:nvSpPr>
            <p:cNvPr id="41" name="AutoShape 70">
              <a:extLst>
                <a:ext uri="{FF2B5EF4-FFF2-40B4-BE49-F238E27FC236}">
                  <a16:creationId xmlns:a16="http://schemas.microsoft.com/office/drawing/2014/main" id="{96D65025-0EAF-0797-D62A-53DDC5ADD817}"/>
                </a:ext>
              </a:extLst>
            </p:cNvPr>
            <p:cNvSpPr>
              <a:spLocks/>
            </p:cNvSpPr>
            <p:nvPr/>
          </p:nvSpPr>
          <p:spPr bwMode="auto">
            <a:xfrm>
              <a:off x="16154400" y="5410200"/>
              <a:ext cx="2233613" cy="3454400"/>
            </a:xfrm>
            <a:custGeom>
              <a:avLst/>
              <a:gdLst/>
              <a:ahLst/>
              <a:cxnLst/>
              <a:rect l="0" t="0" r="r" b="b"/>
              <a:pathLst>
                <a:path w="21600" h="21600">
                  <a:moveTo>
                    <a:pt x="16382" y="8723"/>
                  </a:moveTo>
                  <a:cubicBezTo>
                    <a:pt x="15380" y="10063"/>
                    <a:pt x="13257" y="10988"/>
                    <a:pt x="10800" y="10988"/>
                  </a:cubicBezTo>
                  <a:cubicBezTo>
                    <a:pt x="8393" y="10988"/>
                    <a:pt x="6308" y="10100"/>
                    <a:pt x="5282" y="8804"/>
                  </a:cubicBezTo>
                  <a:cubicBezTo>
                    <a:pt x="4849" y="8257"/>
                    <a:pt x="4604" y="7638"/>
                    <a:pt x="4604" y="6982"/>
                  </a:cubicBezTo>
                  <a:cubicBezTo>
                    <a:pt x="4604" y="4770"/>
                    <a:pt x="7378" y="2976"/>
                    <a:pt x="10800" y="2976"/>
                  </a:cubicBezTo>
                  <a:cubicBezTo>
                    <a:pt x="14222" y="2976"/>
                    <a:pt x="16997" y="4770"/>
                    <a:pt x="16997" y="6982"/>
                  </a:cubicBezTo>
                  <a:cubicBezTo>
                    <a:pt x="16997" y="7606"/>
                    <a:pt x="16776" y="8197"/>
                    <a:pt x="16382" y="8723"/>
                  </a:cubicBezTo>
                  <a:close/>
                  <a:moveTo>
                    <a:pt x="18831" y="7666"/>
                  </a:moveTo>
                  <a:lnTo>
                    <a:pt x="21600" y="6982"/>
                  </a:lnTo>
                  <a:lnTo>
                    <a:pt x="18831" y="6299"/>
                  </a:lnTo>
                  <a:lnTo>
                    <a:pt x="21232" y="5175"/>
                  </a:lnTo>
                  <a:lnTo>
                    <a:pt x="18284" y="4978"/>
                  </a:lnTo>
                  <a:lnTo>
                    <a:pt x="20153" y="3491"/>
                  </a:lnTo>
                  <a:lnTo>
                    <a:pt x="17226" y="3794"/>
                  </a:lnTo>
                  <a:lnTo>
                    <a:pt x="18437" y="2045"/>
                  </a:lnTo>
                  <a:lnTo>
                    <a:pt x="15731" y="2828"/>
                  </a:lnTo>
                  <a:lnTo>
                    <a:pt x="16200" y="935"/>
                  </a:lnTo>
                  <a:lnTo>
                    <a:pt x="13900" y="2144"/>
                  </a:lnTo>
                  <a:lnTo>
                    <a:pt x="13595" y="238"/>
                  </a:lnTo>
                  <a:lnTo>
                    <a:pt x="11857" y="1790"/>
                  </a:lnTo>
                  <a:lnTo>
                    <a:pt x="10800" y="0"/>
                  </a:lnTo>
                  <a:lnTo>
                    <a:pt x="9743" y="1790"/>
                  </a:lnTo>
                  <a:lnTo>
                    <a:pt x="8005" y="238"/>
                  </a:lnTo>
                  <a:lnTo>
                    <a:pt x="7700" y="2144"/>
                  </a:lnTo>
                  <a:lnTo>
                    <a:pt x="5400" y="935"/>
                  </a:lnTo>
                  <a:lnTo>
                    <a:pt x="5869" y="2828"/>
                  </a:lnTo>
                  <a:lnTo>
                    <a:pt x="3163" y="2045"/>
                  </a:lnTo>
                  <a:lnTo>
                    <a:pt x="4374" y="3794"/>
                  </a:lnTo>
                  <a:lnTo>
                    <a:pt x="1447" y="3491"/>
                  </a:lnTo>
                  <a:lnTo>
                    <a:pt x="3317" y="4978"/>
                  </a:lnTo>
                  <a:lnTo>
                    <a:pt x="368" y="5175"/>
                  </a:lnTo>
                  <a:lnTo>
                    <a:pt x="2769" y="6299"/>
                  </a:lnTo>
                  <a:lnTo>
                    <a:pt x="0" y="6982"/>
                  </a:lnTo>
                  <a:lnTo>
                    <a:pt x="2769" y="7666"/>
                  </a:lnTo>
                  <a:lnTo>
                    <a:pt x="368" y="8789"/>
                  </a:lnTo>
                  <a:lnTo>
                    <a:pt x="3317" y="8986"/>
                  </a:lnTo>
                  <a:lnTo>
                    <a:pt x="1447" y="10473"/>
                  </a:lnTo>
                  <a:lnTo>
                    <a:pt x="4374" y="10170"/>
                  </a:lnTo>
                  <a:lnTo>
                    <a:pt x="3163" y="11919"/>
                  </a:lnTo>
                  <a:lnTo>
                    <a:pt x="5282" y="11306"/>
                  </a:lnTo>
                  <a:lnTo>
                    <a:pt x="5282" y="21600"/>
                  </a:lnTo>
                  <a:lnTo>
                    <a:pt x="10682" y="18497"/>
                  </a:lnTo>
                  <a:lnTo>
                    <a:pt x="16382" y="21600"/>
                  </a:lnTo>
                  <a:lnTo>
                    <a:pt x="16382" y="11325"/>
                  </a:lnTo>
                  <a:lnTo>
                    <a:pt x="18437" y="11919"/>
                  </a:lnTo>
                  <a:lnTo>
                    <a:pt x="17226" y="10170"/>
                  </a:lnTo>
                  <a:lnTo>
                    <a:pt x="20153" y="10473"/>
                  </a:lnTo>
                  <a:lnTo>
                    <a:pt x="18284" y="8986"/>
                  </a:lnTo>
                  <a:lnTo>
                    <a:pt x="21232" y="8789"/>
                  </a:lnTo>
                  <a:cubicBezTo>
                    <a:pt x="21232" y="8789"/>
                    <a:pt x="18831" y="7666"/>
                    <a:pt x="18831" y="7666"/>
                  </a:cubicBezTo>
                  <a:close/>
                  <a:moveTo>
                    <a:pt x="18831" y="7666"/>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2" name="AutoShape 71">
              <a:extLst>
                <a:ext uri="{FF2B5EF4-FFF2-40B4-BE49-F238E27FC236}">
                  <a16:creationId xmlns:a16="http://schemas.microsoft.com/office/drawing/2014/main" id="{2128E714-ABA4-D5A8-1428-697965D19AEF}"/>
                </a:ext>
              </a:extLst>
            </p:cNvPr>
            <p:cNvSpPr>
              <a:spLocks/>
            </p:cNvSpPr>
            <p:nvPr/>
          </p:nvSpPr>
          <p:spPr bwMode="auto">
            <a:xfrm>
              <a:off x="16764000" y="6019800"/>
              <a:ext cx="1014413" cy="1014413"/>
            </a:xfrm>
            <a:custGeom>
              <a:avLst/>
              <a:gdLst/>
              <a:ahLst/>
              <a:cxnLst/>
              <a:rect l="0" t="0" r="r" b="b"/>
              <a:pathLst>
                <a:path w="21600" h="21600">
                  <a:moveTo>
                    <a:pt x="17756" y="15662"/>
                  </a:moveTo>
                  <a:cubicBezTo>
                    <a:pt x="16219" y="17854"/>
                    <a:pt x="13675" y="19292"/>
                    <a:pt x="10800" y="19292"/>
                  </a:cubicBezTo>
                  <a:cubicBezTo>
                    <a:pt x="7925" y="19292"/>
                    <a:pt x="5381" y="17854"/>
                    <a:pt x="3844" y="15662"/>
                  </a:cubicBezTo>
                  <a:cubicBezTo>
                    <a:pt x="2878" y="14283"/>
                    <a:pt x="2309" y="12607"/>
                    <a:pt x="2309" y="10800"/>
                  </a:cubicBezTo>
                  <a:cubicBezTo>
                    <a:pt x="2309" y="6118"/>
                    <a:pt x="6118" y="2308"/>
                    <a:pt x="10800" y="2308"/>
                  </a:cubicBezTo>
                  <a:cubicBezTo>
                    <a:pt x="15482" y="2308"/>
                    <a:pt x="19292" y="6118"/>
                    <a:pt x="19292" y="10800"/>
                  </a:cubicBezTo>
                  <a:cubicBezTo>
                    <a:pt x="19292" y="12607"/>
                    <a:pt x="18722" y="14283"/>
                    <a:pt x="17756" y="15662"/>
                  </a:cubicBezTo>
                  <a:close/>
                  <a:moveTo>
                    <a:pt x="10800" y="0"/>
                  </a:moveTo>
                  <a:cubicBezTo>
                    <a:pt x="4845" y="0"/>
                    <a:pt x="0" y="4845"/>
                    <a:pt x="0" y="10800"/>
                  </a:cubicBezTo>
                  <a:cubicBezTo>
                    <a:pt x="0" y="12548"/>
                    <a:pt x="420" y="14199"/>
                    <a:pt x="1161" y="15662"/>
                  </a:cubicBezTo>
                  <a:cubicBezTo>
                    <a:pt x="2943" y="19181"/>
                    <a:pt x="6593" y="21600"/>
                    <a:pt x="10800" y="21600"/>
                  </a:cubicBezTo>
                  <a:cubicBezTo>
                    <a:pt x="15007" y="21600"/>
                    <a:pt x="18657" y="19181"/>
                    <a:pt x="20439" y="15662"/>
                  </a:cubicBezTo>
                  <a:cubicBezTo>
                    <a:pt x="21180" y="14199"/>
                    <a:pt x="21600" y="12548"/>
                    <a:pt x="21600" y="10800"/>
                  </a:cubicBezTo>
                  <a:cubicBezTo>
                    <a:pt x="21600" y="4845"/>
                    <a:pt x="16755" y="0"/>
                    <a:pt x="10800" y="0"/>
                  </a:cubicBezTo>
                  <a:close/>
                  <a:moveTo>
                    <a:pt x="10800" y="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
        <p:nvSpPr>
          <p:cNvPr id="43" name="Freeform 7">
            <a:extLst>
              <a:ext uri="{FF2B5EF4-FFF2-40B4-BE49-F238E27FC236}">
                <a16:creationId xmlns:a16="http://schemas.microsoft.com/office/drawing/2014/main" id="{E59421CE-0206-2F45-E206-66DB56ABFFCC}"/>
              </a:ext>
            </a:extLst>
          </p:cNvPr>
          <p:cNvSpPr>
            <a:spLocks noChangeAspect="1"/>
          </p:cNvSpPr>
          <p:nvPr/>
        </p:nvSpPr>
        <p:spPr bwMode="auto">
          <a:xfrm>
            <a:off x="671692" y="2008052"/>
            <a:ext cx="679254" cy="467486"/>
          </a:xfrm>
          <a:custGeom>
            <a:avLst/>
            <a:gdLst/>
            <a:ahLst/>
            <a:cxnLst/>
            <a:rect l="l" t="t" r="r" b="b"/>
            <a:pathLst>
              <a:path w="679254" h="467486">
                <a:moveTo>
                  <a:pt x="251896" y="305699"/>
                </a:moveTo>
                <a:cubicBezTo>
                  <a:pt x="252295" y="305752"/>
                  <a:pt x="252720" y="305664"/>
                  <a:pt x="253118" y="305699"/>
                </a:cubicBezTo>
                <a:cubicBezTo>
                  <a:pt x="297052" y="309629"/>
                  <a:pt x="291506" y="383589"/>
                  <a:pt x="241480" y="376694"/>
                </a:cubicBezTo>
                <a:cubicBezTo>
                  <a:pt x="228205" y="374861"/>
                  <a:pt x="211186" y="363597"/>
                  <a:pt x="211463" y="340587"/>
                </a:cubicBezTo>
                <a:cubicBezTo>
                  <a:pt x="211732" y="318735"/>
                  <a:pt x="229817" y="302901"/>
                  <a:pt x="251896" y="305699"/>
                </a:cubicBezTo>
                <a:close/>
                <a:moveTo>
                  <a:pt x="272113" y="248179"/>
                </a:moveTo>
                <a:cubicBezTo>
                  <a:pt x="264132" y="245117"/>
                  <a:pt x="260016" y="264583"/>
                  <a:pt x="252512" y="267759"/>
                </a:cubicBezTo>
                <a:cubicBezTo>
                  <a:pt x="241662" y="272356"/>
                  <a:pt x="233855" y="266153"/>
                  <a:pt x="229236" y="259197"/>
                </a:cubicBezTo>
                <a:cubicBezTo>
                  <a:pt x="227139" y="256048"/>
                  <a:pt x="224314" y="250047"/>
                  <a:pt x="221264" y="249407"/>
                </a:cubicBezTo>
                <a:cubicBezTo>
                  <a:pt x="217148" y="248538"/>
                  <a:pt x="210917" y="252907"/>
                  <a:pt x="207789" y="254302"/>
                </a:cubicBezTo>
                <a:cubicBezTo>
                  <a:pt x="203066" y="256407"/>
                  <a:pt x="198812" y="257548"/>
                  <a:pt x="196151" y="261030"/>
                </a:cubicBezTo>
                <a:cubicBezTo>
                  <a:pt x="196229" y="270452"/>
                  <a:pt x="201368" y="275084"/>
                  <a:pt x="199825" y="283672"/>
                </a:cubicBezTo>
                <a:cubicBezTo>
                  <a:pt x="197113" y="298760"/>
                  <a:pt x="179704" y="298743"/>
                  <a:pt x="164912" y="294076"/>
                </a:cubicBezTo>
                <a:cubicBezTo>
                  <a:pt x="161082" y="297085"/>
                  <a:pt x="160467" y="301892"/>
                  <a:pt x="158777" y="306313"/>
                </a:cubicBezTo>
                <a:cubicBezTo>
                  <a:pt x="157191" y="310498"/>
                  <a:pt x="153552" y="315331"/>
                  <a:pt x="154496" y="319779"/>
                </a:cubicBezTo>
                <a:cubicBezTo>
                  <a:pt x="155857" y="326200"/>
                  <a:pt x="172009" y="328604"/>
                  <a:pt x="174713" y="336912"/>
                </a:cubicBezTo>
                <a:cubicBezTo>
                  <a:pt x="178404" y="348281"/>
                  <a:pt x="172451" y="355377"/>
                  <a:pt x="166134" y="359553"/>
                </a:cubicBezTo>
                <a:cubicBezTo>
                  <a:pt x="162590" y="361895"/>
                  <a:pt x="156429" y="363650"/>
                  <a:pt x="155718" y="367510"/>
                </a:cubicBezTo>
                <a:cubicBezTo>
                  <a:pt x="155033" y="371229"/>
                  <a:pt x="159176" y="377712"/>
                  <a:pt x="160623" y="380975"/>
                </a:cubicBezTo>
                <a:cubicBezTo>
                  <a:pt x="162598" y="385423"/>
                  <a:pt x="164280" y="389827"/>
                  <a:pt x="167356" y="392599"/>
                </a:cubicBezTo>
                <a:cubicBezTo>
                  <a:pt x="182165" y="387748"/>
                  <a:pt x="198084" y="385984"/>
                  <a:pt x="203500" y="400555"/>
                </a:cubicBezTo>
                <a:cubicBezTo>
                  <a:pt x="206108" y="410854"/>
                  <a:pt x="198664" y="416670"/>
                  <a:pt x="201056" y="423197"/>
                </a:cubicBezTo>
                <a:cubicBezTo>
                  <a:pt x="202477" y="427092"/>
                  <a:pt x="208439" y="428522"/>
                  <a:pt x="212078" y="429934"/>
                </a:cubicBezTo>
                <a:cubicBezTo>
                  <a:pt x="215605" y="431294"/>
                  <a:pt x="222564" y="434601"/>
                  <a:pt x="225553" y="434215"/>
                </a:cubicBezTo>
                <a:cubicBezTo>
                  <a:pt x="232702" y="433294"/>
                  <a:pt x="233058" y="419004"/>
                  <a:pt x="241480" y="414635"/>
                </a:cubicBezTo>
                <a:cubicBezTo>
                  <a:pt x="259739" y="405161"/>
                  <a:pt x="264470" y="423758"/>
                  <a:pt x="274565" y="432987"/>
                </a:cubicBezTo>
                <a:cubicBezTo>
                  <a:pt x="279184" y="431820"/>
                  <a:pt x="283248" y="429390"/>
                  <a:pt x="287433" y="427486"/>
                </a:cubicBezTo>
                <a:cubicBezTo>
                  <a:pt x="290120" y="426250"/>
                  <a:pt x="298031" y="424320"/>
                  <a:pt x="299071" y="420749"/>
                </a:cubicBezTo>
                <a:cubicBezTo>
                  <a:pt x="300943" y="414319"/>
                  <a:pt x="294011" y="405599"/>
                  <a:pt x="295388" y="398108"/>
                </a:cubicBezTo>
                <a:cubicBezTo>
                  <a:pt x="298109" y="383379"/>
                  <a:pt x="314080" y="383230"/>
                  <a:pt x="330310" y="387704"/>
                </a:cubicBezTo>
                <a:cubicBezTo>
                  <a:pt x="335640" y="380791"/>
                  <a:pt x="338655" y="371571"/>
                  <a:pt x="340726" y="361387"/>
                </a:cubicBezTo>
                <a:cubicBezTo>
                  <a:pt x="328690" y="352737"/>
                  <a:pt x="315484" y="349517"/>
                  <a:pt x="320510" y="332017"/>
                </a:cubicBezTo>
                <a:cubicBezTo>
                  <a:pt x="323005" y="323314"/>
                  <a:pt x="338482" y="320665"/>
                  <a:pt x="339496" y="314270"/>
                </a:cubicBezTo>
                <a:cubicBezTo>
                  <a:pt x="340120" y="310384"/>
                  <a:pt x="335588" y="305006"/>
                  <a:pt x="333984" y="301418"/>
                </a:cubicBezTo>
                <a:cubicBezTo>
                  <a:pt x="332381" y="297839"/>
                  <a:pt x="331896" y="291479"/>
                  <a:pt x="327858" y="289795"/>
                </a:cubicBezTo>
                <a:cubicBezTo>
                  <a:pt x="322130" y="287400"/>
                  <a:pt x="314279" y="294953"/>
                  <a:pt x="305198" y="293462"/>
                </a:cubicBezTo>
                <a:cubicBezTo>
                  <a:pt x="299756" y="292576"/>
                  <a:pt x="294149" y="287541"/>
                  <a:pt x="292329" y="283058"/>
                </a:cubicBezTo>
                <a:cubicBezTo>
                  <a:pt x="289340" y="275715"/>
                  <a:pt x="294574" y="267575"/>
                  <a:pt x="293551" y="257969"/>
                </a:cubicBezTo>
                <a:cubicBezTo>
                  <a:pt x="285882" y="252416"/>
                  <a:pt x="278395" y="250591"/>
                  <a:pt x="272113" y="248179"/>
                </a:cubicBezTo>
                <a:close/>
                <a:moveTo>
                  <a:pt x="377951" y="193452"/>
                </a:moveTo>
                <a:cubicBezTo>
                  <a:pt x="400574" y="195077"/>
                  <a:pt x="416157" y="222095"/>
                  <a:pt x="399975" y="242382"/>
                </a:cubicBezTo>
                <a:cubicBezTo>
                  <a:pt x="386771" y="258931"/>
                  <a:pt x="357371" y="255127"/>
                  <a:pt x="348603" y="236878"/>
                </a:cubicBezTo>
                <a:cubicBezTo>
                  <a:pt x="337187" y="213109"/>
                  <a:pt x="357558" y="191984"/>
                  <a:pt x="377951" y="193452"/>
                </a:cubicBezTo>
                <a:close/>
                <a:moveTo>
                  <a:pt x="372452" y="143294"/>
                </a:moveTo>
                <a:cubicBezTo>
                  <a:pt x="368944" y="157635"/>
                  <a:pt x="365869" y="167205"/>
                  <a:pt x="352882" y="165924"/>
                </a:cubicBezTo>
                <a:cubicBezTo>
                  <a:pt x="345618" y="165205"/>
                  <a:pt x="340860" y="154617"/>
                  <a:pt x="335758" y="154302"/>
                </a:cubicBezTo>
                <a:cubicBezTo>
                  <a:pt x="331748" y="154063"/>
                  <a:pt x="328733" y="158803"/>
                  <a:pt x="325972" y="161034"/>
                </a:cubicBezTo>
                <a:cubicBezTo>
                  <a:pt x="323923" y="162697"/>
                  <a:pt x="318035" y="164831"/>
                  <a:pt x="317414" y="168373"/>
                </a:cubicBezTo>
                <a:cubicBezTo>
                  <a:pt x="316486" y="173667"/>
                  <a:pt x="323885" y="178190"/>
                  <a:pt x="324753" y="184279"/>
                </a:cubicBezTo>
                <a:cubicBezTo>
                  <a:pt x="326915" y="199435"/>
                  <a:pt x="315409" y="202693"/>
                  <a:pt x="298457" y="202625"/>
                </a:cubicBezTo>
                <a:cubicBezTo>
                  <a:pt x="296041" y="208968"/>
                  <a:pt x="295779" y="217475"/>
                  <a:pt x="295397" y="225869"/>
                </a:cubicBezTo>
                <a:cubicBezTo>
                  <a:pt x="308729" y="231141"/>
                  <a:pt x="320234" y="232040"/>
                  <a:pt x="318634" y="246665"/>
                </a:cubicBezTo>
                <a:cubicBezTo>
                  <a:pt x="317811" y="254191"/>
                  <a:pt x="307247" y="258669"/>
                  <a:pt x="307023" y="263784"/>
                </a:cubicBezTo>
                <a:cubicBezTo>
                  <a:pt x="306873" y="267146"/>
                  <a:pt x="317945" y="281666"/>
                  <a:pt x="321701" y="282138"/>
                </a:cubicBezTo>
                <a:cubicBezTo>
                  <a:pt x="326780" y="282774"/>
                  <a:pt x="332548" y="274095"/>
                  <a:pt x="340044" y="274185"/>
                </a:cubicBezTo>
                <a:cubicBezTo>
                  <a:pt x="352134" y="274320"/>
                  <a:pt x="355396" y="284302"/>
                  <a:pt x="355336" y="300485"/>
                </a:cubicBezTo>
                <a:cubicBezTo>
                  <a:pt x="360760" y="303218"/>
                  <a:pt x="371487" y="303892"/>
                  <a:pt x="377951" y="303540"/>
                </a:cubicBezTo>
                <a:cubicBezTo>
                  <a:pt x="384205" y="294651"/>
                  <a:pt x="382791" y="277697"/>
                  <a:pt x="400589" y="280910"/>
                </a:cubicBezTo>
                <a:cubicBezTo>
                  <a:pt x="407090" y="282085"/>
                  <a:pt x="410643" y="292352"/>
                  <a:pt x="416486" y="292532"/>
                </a:cubicBezTo>
                <a:cubicBezTo>
                  <a:pt x="419568" y="292629"/>
                  <a:pt x="424498" y="287215"/>
                  <a:pt x="426271" y="285807"/>
                </a:cubicBezTo>
                <a:cubicBezTo>
                  <a:pt x="429765" y="283014"/>
                  <a:pt x="432892" y="281307"/>
                  <a:pt x="434822" y="277854"/>
                </a:cubicBezTo>
                <a:cubicBezTo>
                  <a:pt x="433349" y="270074"/>
                  <a:pt x="426788" y="267513"/>
                  <a:pt x="426885" y="259508"/>
                </a:cubicBezTo>
                <a:cubicBezTo>
                  <a:pt x="427027" y="246590"/>
                  <a:pt x="439229" y="244269"/>
                  <a:pt x="453787" y="243602"/>
                </a:cubicBezTo>
                <a:cubicBezTo>
                  <a:pt x="455523" y="237087"/>
                  <a:pt x="456989" y="227375"/>
                  <a:pt x="456233" y="220358"/>
                </a:cubicBezTo>
                <a:cubicBezTo>
                  <a:pt x="444712" y="216456"/>
                  <a:pt x="430491" y="213888"/>
                  <a:pt x="433603" y="198342"/>
                </a:cubicBezTo>
                <a:cubicBezTo>
                  <a:pt x="435002" y="191400"/>
                  <a:pt x="442027" y="189408"/>
                  <a:pt x="445221" y="183050"/>
                </a:cubicBezTo>
                <a:cubicBezTo>
                  <a:pt x="444129" y="178767"/>
                  <a:pt x="441428" y="176955"/>
                  <a:pt x="438496" y="173263"/>
                </a:cubicBezTo>
                <a:cubicBezTo>
                  <a:pt x="437441" y="171938"/>
                  <a:pt x="434014" y="165213"/>
                  <a:pt x="430551" y="164704"/>
                </a:cubicBezTo>
                <a:cubicBezTo>
                  <a:pt x="424169" y="163760"/>
                  <a:pt x="419164" y="172956"/>
                  <a:pt x="410367" y="172042"/>
                </a:cubicBezTo>
                <a:cubicBezTo>
                  <a:pt x="398749" y="170837"/>
                  <a:pt x="397342" y="160607"/>
                  <a:pt x="396302" y="145743"/>
                </a:cubicBezTo>
                <a:cubicBezTo>
                  <a:pt x="390026" y="143571"/>
                  <a:pt x="380061" y="142141"/>
                  <a:pt x="372452" y="143294"/>
                </a:cubicBezTo>
                <a:close/>
                <a:moveTo>
                  <a:pt x="316042" y="0"/>
                </a:moveTo>
                <a:cubicBezTo>
                  <a:pt x="386798" y="0"/>
                  <a:pt x="448119" y="47221"/>
                  <a:pt x="471704" y="108608"/>
                </a:cubicBezTo>
                <a:cubicBezTo>
                  <a:pt x="481138" y="103886"/>
                  <a:pt x="490573" y="103886"/>
                  <a:pt x="500007" y="103886"/>
                </a:cubicBezTo>
                <a:cubicBezTo>
                  <a:pt x="561328" y="103886"/>
                  <a:pt x="613216" y="151107"/>
                  <a:pt x="613216" y="212494"/>
                </a:cubicBezTo>
                <a:cubicBezTo>
                  <a:pt x="613216" y="221938"/>
                  <a:pt x="613216" y="226660"/>
                  <a:pt x="608499" y="236104"/>
                </a:cubicBezTo>
                <a:cubicBezTo>
                  <a:pt x="650952" y="259715"/>
                  <a:pt x="679254" y="302213"/>
                  <a:pt x="679254" y="354156"/>
                </a:cubicBezTo>
                <a:cubicBezTo>
                  <a:pt x="679254" y="387211"/>
                  <a:pt x="669820" y="415543"/>
                  <a:pt x="650952" y="439154"/>
                </a:cubicBezTo>
                <a:cubicBezTo>
                  <a:pt x="641518" y="448598"/>
                  <a:pt x="636801" y="453320"/>
                  <a:pt x="627367" y="458042"/>
                </a:cubicBezTo>
                <a:cubicBezTo>
                  <a:pt x="622650" y="462764"/>
                  <a:pt x="608499" y="467486"/>
                  <a:pt x="599064" y="467486"/>
                </a:cubicBezTo>
                <a:cubicBezTo>
                  <a:pt x="599064" y="467486"/>
                  <a:pt x="599064" y="467486"/>
                  <a:pt x="462270" y="467486"/>
                </a:cubicBezTo>
                <a:cubicBezTo>
                  <a:pt x="462270" y="467486"/>
                  <a:pt x="462270" y="467486"/>
                  <a:pt x="207550" y="467486"/>
                </a:cubicBezTo>
                <a:cubicBezTo>
                  <a:pt x="207550" y="467486"/>
                  <a:pt x="207550" y="467486"/>
                  <a:pt x="113209" y="467486"/>
                </a:cubicBezTo>
                <a:cubicBezTo>
                  <a:pt x="113209" y="467486"/>
                  <a:pt x="113209" y="467486"/>
                  <a:pt x="108492" y="467486"/>
                </a:cubicBezTo>
                <a:cubicBezTo>
                  <a:pt x="94341" y="462764"/>
                  <a:pt x="84907" y="458042"/>
                  <a:pt x="70756" y="448598"/>
                </a:cubicBezTo>
                <a:cubicBezTo>
                  <a:pt x="28302" y="420265"/>
                  <a:pt x="0" y="373045"/>
                  <a:pt x="0" y="316380"/>
                </a:cubicBezTo>
                <a:cubicBezTo>
                  <a:pt x="0" y="231382"/>
                  <a:pt x="70756" y="165273"/>
                  <a:pt x="155663" y="160551"/>
                </a:cubicBezTo>
                <a:cubicBezTo>
                  <a:pt x="155663" y="70831"/>
                  <a:pt x="226418" y="0"/>
                  <a:pt x="3160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spTree>
    <p:extLst>
      <p:ext uri="{BB962C8B-B14F-4D97-AF65-F5344CB8AC3E}">
        <p14:creationId xmlns:p14="http://schemas.microsoft.com/office/powerpoint/2010/main" val="97382783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15</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t>What are the validation activities?</a:t>
            </a:r>
          </a:p>
        </p:txBody>
      </p:sp>
      <p:sp>
        <p:nvSpPr>
          <p:cNvPr id="5" name="Text Placeholder 4">
            <a:extLst>
              <a:ext uri="{FF2B5EF4-FFF2-40B4-BE49-F238E27FC236}">
                <a16:creationId xmlns:a16="http://schemas.microsoft.com/office/drawing/2014/main" id="{97B55D74-D36B-3653-92BD-37CB2E93BD5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13383329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09B330-CD2C-13F8-A629-DB4B4C910165}"/>
              </a:ext>
            </a:extLst>
          </p:cNvPr>
          <p:cNvSpPr>
            <a:spLocks noGrp="1"/>
          </p:cNvSpPr>
          <p:nvPr>
            <p:ph type="sldNum" sz="quarter" idx="12"/>
          </p:nvPr>
        </p:nvSpPr>
        <p:spPr/>
        <p:txBody>
          <a:bodyPr/>
          <a:lstStyle/>
          <a:p>
            <a:fld id="{5B9A96B2-702C-084E-9060-05751DBF82B0}" type="slidenum">
              <a:rPr lang="en-US" smtClean="0"/>
              <a:t>16</a:t>
            </a:fld>
            <a:endParaRPr lang="en-US"/>
          </a:p>
        </p:txBody>
      </p:sp>
      <p:sp>
        <p:nvSpPr>
          <p:cNvPr id="3" name="Title 2">
            <a:extLst>
              <a:ext uri="{FF2B5EF4-FFF2-40B4-BE49-F238E27FC236}">
                <a16:creationId xmlns:a16="http://schemas.microsoft.com/office/drawing/2014/main" id="{A730F88F-C3DE-713F-0337-536DBCEC1E85}"/>
              </a:ext>
            </a:extLst>
          </p:cNvPr>
          <p:cNvSpPr>
            <a:spLocks noGrp="1"/>
          </p:cNvSpPr>
          <p:nvPr>
            <p:ph type="title"/>
          </p:nvPr>
        </p:nvSpPr>
        <p:spPr/>
        <p:txBody>
          <a:bodyPr/>
          <a:lstStyle/>
          <a:p>
            <a:r>
              <a:rPr lang="en-US"/>
              <a:t>Validation Activities</a:t>
            </a:r>
          </a:p>
        </p:txBody>
      </p:sp>
      <p:sp>
        <p:nvSpPr>
          <p:cNvPr id="4" name="Text Placeholder 3">
            <a:extLst>
              <a:ext uri="{FF2B5EF4-FFF2-40B4-BE49-F238E27FC236}">
                <a16:creationId xmlns:a16="http://schemas.microsoft.com/office/drawing/2014/main" id="{B7D5BCB6-7CB8-6B72-A943-ADADB96B6DA3}"/>
              </a:ext>
            </a:extLst>
          </p:cNvPr>
          <p:cNvSpPr>
            <a:spLocks noGrp="1"/>
          </p:cNvSpPr>
          <p:nvPr>
            <p:ph type="body" sz="quarter" idx="13"/>
          </p:nvPr>
        </p:nvSpPr>
        <p:spPr/>
        <p:txBody>
          <a:bodyPr/>
          <a:lstStyle/>
          <a:p>
            <a:r>
              <a:rPr lang="en-US"/>
              <a:t>Three main activities to validate a data stream</a:t>
            </a:r>
          </a:p>
        </p:txBody>
      </p:sp>
      <p:sp>
        <p:nvSpPr>
          <p:cNvPr id="5" name="Rectangle 4">
            <a:extLst>
              <a:ext uri="{FF2B5EF4-FFF2-40B4-BE49-F238E27FC236}">
                <a16:creationId xmlns:a16="http://schemas.microsoft.com/office/drawing/2014/main" id="{A3CF5F4C-0E0F-1676-3D23-8ADF258F6FAE}"/>
              </a:ext>
            </a:extLst>
          </p:cNvPr>
          <p:cNvSpPr/>
          <p:nvPr/>
        </p:nvSpPr>
        <p:spPr>
          <a:xfrm>
            <a:off x="839086" y="1959099"/>
            <a:ext cx="3147237" cy="31197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Box 5">
            <a:extLst>
              <a:ext uri="{FF2B5EF4-FFF2-40B4-BE49-F238E27FC236}">
                <a16:creationId xmlns:a16="http://schemas.microsoft.com/office/drawing/2014/main" id="{E27F0F5C-5B16-6D9D-4280-D9C1D3C35F04}"/>
              </a:ext>
            </a:extLst>
          </p:cNvPr>
          <p:cNvSpPr txBox="1"/>
          <p:nvPr/>
        </p:nvSpPr>
        <p:spPr>
          <a:xfrm>
            <a:off x="1204580" y="1658308"/>
            <a:ext cx="2416249" cy="1591787"/>
          </a:xfrm>
          <a:prstGeom prst="rect">
            <a:avLst/>
          </a:prstGeom>
          <a:solidFill>
            <a:schemeClr val="accent5"/>
          </a:solidFill>
        </p:spPr>
        <p:txBody>
          <a:bodyPr wrap="square" tIns="0" bIns="0" anchor="ctr" anchorCtr="0">
            <a:noAutofit/>
          </a:bodyPr>
          <a:lstStyle/>
          <a:p>
            <a:pPr algn="ctr"/>
            <a:r>
              <a:rPr lang="en-US" b="1">
                <a:solidFill>
                  <a:schemeClr val="bg1"/>
                </a:solidFill>
              </a:rPr>
              <a:t>Process, System, and Data (PSD) Standards Review</a:t>
            </a:r>
          </a:p>
        </p:txBody>
      </p:sp>
      <p:sp>
        <p:nvSpPr>
          <p:cNvPr id="7" name="TextBox 6">
            <a:extLst>
              <a:ext uri="{FF2B5EF4-FFF2-40B4-BE49-F238E27FC236}">
                <a16:creationId xmlns:a16="http://schemas.microsoft.com/office/drawing/2014/main" id="{597DEF14-E21B-2314-6AD8-293DB9CC2C59}"/>
              </a:ext>
            </a:extLst>
          </p:cNvPr>
          <p:cNvSpPr txBox="1"/>
          <p:nvPr/>
        </p:nvSpPr>
        <p:spPr>
          <a:xfrm>
            <a:off x="1242975" y="3502437"/>
            <a:ext cx="2416249" cy="1077218"/>
          </a:xfrm>
          <a:prstGeom prst="rect">
            <a:avLst/>
          </a:prstGeom>
          <a:noFill/>
        </p:spPr>
        <p:txBody>
          <a:bodyPr wrap="square">
            <a:spAutoFit/>
          </a:bodyPr>
          <a:lstStyle/>
          <a:p>
            <a:pPr algn="ctr">
              <a:spcAft>
                <a:spcPts val="1200"/>
              </a:spcAft>
            </a:pPr>
            <a:r>
              <a:rPr lang="en-US" sz="1600"/>
              <a:t>Standards to assess accuracy, consistency, accessibility and timelines of the data.</a:t>
            </a:r>
          </a:p>
        </p:txBody>
      </p:sp>
      <p:sp>
        <p:nvSpPr>
          <p:cNvPr id="9" name="Right Triangle 8">
            <a:extLst>
              <a:ext uri="{FF2B5EF4-FFF2-40B4-BE49-F238E27FC236}">
                <a16:creationId xmlns:a16="http://schemas.microsoft.com/office/drawing/2014/main" id="{3BD8A712-09C1-2D0A-F59A-429CD89037E9}"/>
              </a:ext>
            </a:extLst>
          </p:cNvPr>
          <p:cNvSpPr/>
          <p:nvPr/>
        </p:nvSpPr>
        <p:spPr>
          <a:xfrm>
            <a:off x="3620829" y="1658308"/>
            <a:ext cx="156411" cy="300790"/>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9">
            <a:extLst>
              <a:ext uri="{FF2B5EF4-FFF2-40B4-BE49-F238E27FC236}">
                <a16:creationId xmlns:a16="http://schemas.microsoft.com/office/drawing/2014/main" id="{A00081AF-CBCA-5E0F-8266-A0D84C1E22DB}"/>
              </a:ext>
            </a:extLst>
          </p:cNvPr>
          <p:cNvSpPr/>
          <p:nvPr/>
        </p:nvSpPr>
        <p:spPr>
          <a:xfrm>
            <a:off x="4483986" y="1959099"/>
            <a:ext cx="3147237" cy="31197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CC936220-41C1-EAD2-1CA4-37817A8887AD}"/>
              </a:ext>
            </a:extLst>
          </p:cNvPr>
          <p:cNvSpPr txBox="1"/>
          <p:nvPr/>
        </p:nvSpPr>
        <p:spPr>
          <a:xfrm>
            <a:off x="4849480" y="1658308"/>
            <a:ext cx="2416249" cy="1591787"/>
          </a:xfrm>
          <a:prstGeom prst="rect">
            <a:avLst/>
          </a:prstGeom>
          <a:solidFill>
            <a:schemeClr val="tx2"/>
          </a:solidFill>
        </p:spPr>
        <p:txBody>
          <a:bodyPr wrap="square" tIns="0" bIns="0" anchor="ctr" anchorCtr="0">
            <a:noAutofit/>
          </a:bodyPr>
          <a:lstStyle/>
          <a:p>
            <a:pPr algn="ctr"/>
            <a:r>
              <a:rPr lang="en-US" b="1">
                <a:solidFill>
                  <a:schemeClr val="bg1"/>
                </a:solidFill>
              </a:rPr>
              <a:t>Output Data Integrity (ODI) 2.0: Conformance to CCD OR FHIR IG</a:t>
            </a:r>
          </a:p>
        </p:txBody>
      </p:sp>
      <p:sp>
        <p:nvSpPr>
          <p:cNvPr id="12" name="TextBox 11">
            <a:extLst>
              <a:ext uri="{FF2B5EF4-FFF2-40B4-BE49-F238E27FC236}">
                <a16:creationId xmlns:a16="http://schemas.microsoft.com/office/drawing/2014/main" id="{147E9CC3-606B-978F-7397-7DB51D5DB532}"/>
              </a:ext>
            </a:extLst>
          </p:cNvPr>
          <p:cNvSpPr txBox="1"/>
          <p:nvPr/>
        </p:nvSpPr>
        <p:spPr>
          <a:xfrm>
            <a:off x="4887875" y="3502437"/>
            <a:ext cx="2416249" cy="1077218"/>
          </a:xfrm>
          <a:prstGeom prst="rect">
            <a:avLst/>
          </a:prstGeom>
          <a:noFill/>
        </p:spPr>
        <p:txBody>
          <a:bodyPr wrap="square">
            <a:spAutoFit/>
          </a:bodyPr>
          <a:lstStyle/>
          <a:p>
            <a:pPr algn="ctr">
              <a:spcAft>
                <a:spcPts val="1200"/>
              </a:spcAft>
            </a:pPr>
            <a:r>
              <a:rPr lang="en-US" sz="1600"/>
              <a:t>HL7 C-CDA R2.1 September 2022 errata or US Core STU </a:t>
            </a:r>
            <a:br>
              <a:rPr lang="en-US" sz="1600"/>
            </a:br>
            <a:r>
              <a:rPr lang="en-US" sz="1600"/>
              <a:t>(3.1.1 R4).</a:t>
            </a:r>
          </a:p>
        </p:txBody>
      </p:sp>
      <p:sp>
        <p:nvSpPr>
          <p:cNvPr id="14" name="Right Triangle 13">
            <a:extLst>
              <a:ext uri="{FF2B5EF4-FFF2-40B4-BE49-F238E27FC236}">
                <a16:creationId xmlns:a16="http://schemas.microsoft.com/office/drawing/2014/main" id="{8A5C5CC5-3B22-90B1-1DBA-6DBC9910B202}"/>
              </a:ext>
            </a:extLst>
          </p:cNvPr>
          <p:cNvSpPr/>
          <p:nvPr/>
        </p:nvSpPr>
        <p:spPr>
          <a:xfrm>
            <a:off x="7265729" y="1658308"/>
            <a:ext cx="156411" cy="30079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Rectangle 14">
            <a:extLst>
              <a:ext uri="{FF2B5EF4-FFF2-40B4-BE49-F238E27FC236}">
                <a16:creationId xmlns:a16="http://schemas.microsoft.com/office/drawing/2014/main" id="{A6CFD79C-4AC4-2F18-CE8F-14EB2EF9611D}"/>
              </a:ext>
            </a:extLst>
          </p:cNvPr>
          <p:cNvSpPr/>
          <p:nvPr/>
        </p:nvSpPr>
        <p:spPr>
          <a:xfrm>
            <a:off x="8128886" y="1959099"/>
            <a:ext cx="3147237" cy="31197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TextBox 15">
            <a:extLst>
              <a:ext uri="{FF2B5EF4-FFF2-40B4-BE49-F238E27FC236}">
                <a16:creationId xmlns:a16="http://schemas.microsoft.com/office/drawing/2014/main" id="{4B9403C0-F3C7-50EA-A352-C90525193709}"/>
              </a:ext>
            </a:extLst>
          </p:cNvPr>
          <p:cNvSpPr txBox="1"/>
          <p:nvPr/>
        </p:nvSpPr>
        <p:spPr>
          <a:xfrm>
            <a:off x="8494380" y="1658308"/>
            <a:ext cx="2416249" cy="1591787"/>
          </a:xfrm>
          <a:prstGeom prst="rect">
            <a:avLst/>
          </a:prstGeom>
          <a:solidFill>
            <a:srgbClr val="003956"/>
          </a:solidFill>
        </p:spPr>
        <p:txBody>
          <a:bodyPr wrap="square" tIns="0" bIns="0" anchor="ctr" anchorCtr="0">
            <a:noAutofit/>
          </a:bodyPr>
          <a:lstStyle/>
          <a:p>
            <a:pPr algn="ctr"/>
            <a:r>
              <a:rPr lang="en-US" b="1">
                <a:solidFill>
                  <a:schemeClr val="bg1"/>
                </a:solidFill>
              </a:rPr>
              <a:t>Output Data Integrity (ODI) 3.0: Primary Source Verification (PSV)</a:t>
            </a:r>
          </a:p>
        </p:txBody>
      </p:sp>
      <p:sp>
        <p:nvSpPr>
          <p:cNvPr id="17" name="TextBox 16">
            <a:extLst>
              <a:ext uri="{FF2B5EF4-FFF2-40B4-BE49-F238E27FC236}">
                <a16:creationId xmlns:a16="http://schemas.microsoft.com/office/drawing/2014/main" id="{2EC82057-941B-1BDE-E584-566B30966E19}"/>
              </a:ext>
            </a:extLst>
          </p:cNvPr>
          <p:cNvSpPr txBox="1"/>
          <p:nvPr/>
        </p:nvSpPr>
        <p:spPr>
          <a:xfrm>
            <a:off x="8494380" y="3502437"/>
            <a:ext cx="2416249" cy="1323439"/>
          </a:xfrm>
          <a:prstGeom prst="rect">
            <a:avLst/>
          </a:prstGeom>
          <a:noFill/>
        </p:spPr>
        <p:txBody>
          <a:bodyPr wrap="square">
            <a:spAutoFit/>
          </a:bodyPr>
          <a:lstStyle/>
          <a:p>
            <a:pPr algn="ctr">
              <a:spcAft>
                <a:spcPts val="1200"/>
              </a:spcAft>
            </a:pPr>
            <a:r>
              <a:rPr lang="en-US" sz="1600"/>
              <a:t>Reconciling data elements from the CCD or FHIR file with the primary data source (e.g., the EHR). </a:t>
            </a:r>
          </a:p>
        </p:txBody>
      </p:sp>
      <p:sp>
        <p:nvSpPr>
          <p:cNvPr id="19" name="Right Triangle 18">
            <a:extLst>
              <a:ext uri="{FF2B5EF4-FFF2-40B4-BE49-F238E27FC236}">
                <a16:creationId xmlns:a16="http://schemas.microsoft.com/office/drawing/2014/main" id="{D4C34239-9DB5-415F-A8D3-A4D9D2EF5E52}"/>
              </a:ext>
            </a:extLst>
          </p:cNvPr>
          <p:cNvSpPr/>
          <p:nvPr/>
        </p:nvSpPr>
        <p:spPr>
          <a:xfrm>
            <a:off x="10910629" y="1658308"/>
            <a:ext cx="156411" cy="300790"/>
          </a:xfrm>
          <a:prstGeom prst="rtTriangle">
            <a:avLst/>
          </a:prstGeom>
          <a:solidFill>
            <a:srgbClr val="273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6777844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A7AB53B-7530-49A4-8231-18D967714667}"/>
              </a:ext>
            </a:extLst>
          </p:cNvPr>
          <p:cNvSpPr>
            <a:spLocks noGrp="1"/>
          </p:cNvSpPr>
          <p:nvPr>
            <p:ph type="sldNum" sz="quarter" idx="12"/>
          </p:nvPr>
        </p:nvSpPr>
        <p:spPr>
          <a:prstGeom prst="rect">
            <a:avLst/>
          </a:prstGeom>
        </p:spPr>
        <p:txBody>
          <a:bodyPr vert="horz" lIns="0" tIns="0" rIns="0" bIns="0" rtlCol="0" anchor="b">
            <a:noAutofit/>
          </a:bodyPr>
          <a:lstStyle>
            <a:defPPr>
              <a:defRPr lang="en-US"/>
            </a:defPPr>
            <a:lvl1pPr marL="0" algn="r" defTabSz="914400" rtl="0" eaLnBrk="1" latinLnBrk="0" hangingPunct="1">
              <a:defRPr sz="1200" b="0" i="1" kern="1200">
                <a:solidFill>
                  <a:schemeClr val="tx1">
                    <a:lumMod val="60000"/>
                    <a:lumOff val="40000"/>
                  </a:schemeClr>
                </a:solidFill>
                <a:latin typeface="Times New Roman" charset="0"/>
                <a:ea typeface="Times New Roman" charset="0"/>
                <a:cs typeface="Times New Roman"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B9A96B2-702C-084E-9060-05751DBF82B0}" type="slidenum">
              <a:rPr kumimoji="0" lang="en-US" sz="1200" b="0" i="1" u="none" strike="noStrike" kern="1200" cap="none" spc="0" normalizeH="0" baseline="0" noProof="0" smtClean="0">
                <a:ln>
                  <a:noFill/>
                </a:ln>
                <a:solidFill>
                  <a:srgbClr val="565A5C">
                    <a:lumMod val="60000"/>
                    <a:lumOff val="40000"/>
                  </a:srgbClr>
                </a:solidFill>
                <a:effectLst/>
                <a:uLnTx/>
                <a:uFillTx/>
                <a:latin typeface="Times New Roman" charset="0"/>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1" u="none" strike="noStrike" kern="1200" cap="none" spc="0" normalizeH="0" baseline="0" noProof="0">
              <a:ln>
                <a:noFill/>
              </a:ln>
              <a:solidFill>
                <a:srgbClr val="565A5C">
                  <a:lumMod val="60000"/>
                  <a:lumOff val="40000"/>
                </a:srgbClr>
              </a:solidFill>
              <a:effectLst/>
              <a:uLnTx/>
              <a:uFillTx/>
              <a:latin typeface="Times New Roman" charset="0"/>
              <a:cs typeface="Times New Roman" charset="0"/>
            </a:endParaRPr>
          </a:p>
        </p:txBody>
      </p:sp>
      <p:sp>
        <p:nvSpPr>
          <p:cNvPr id="3" name="Title 2">
            <a:extLst>
              <a:ext uri="{FF2B5EF4-FFF2-40B4-BE49-F238E27FC236}">
                <a16:creationId xmlns:a16="http://schemas.microsoft.com/office/drawing/2014/main" id="{B065ABEF-7D37-4F37-95F8-1E5E328BEBFA}"/>
              </a:ext>
            </a:extLst>
          </p:cNvPr>
          <p:cNvSpPr>
            <a:spLocks noGrp="1"/>
          </p:cNvSpPr>
          <p:nvPr>
            <p:ph type="title"/>
          </p:nvPr>
        </p:nvSpPr>
        <p:spPr/>
        <p:txBody>
          <a:bodyPr/>
          <a:lstStyle/>
          <a:p>
            <a:r>
              <a:rPr lang="en-US" sz="2600"/>
              <a:t>Program Structure</a:t>
            </a:r>
          </a:p>
        </p:txBody>
      </p:sp>
      <p:pic>
        <p:nvPicPr>
          <p:cNvPr id="4" name="Picture 3" descr="A diagram of data management">
            <a:extLst>
              <a:ext uri="{FF2B5EF4-FFF2-40B4-BE49-F238E27FC236}">
                <a16:creationId xmlns:a16="http://schemas.microsoft.com/office/drawing/2014/main" id="{10A46137-514C-0D95-E2C6-AA40DFAEC4D4}"/>
              </a:ext>
            </a:extLst>
          </p:cNvPr>
          <p:cNvPicPr>
            <a:picLocks noChangeAspect="1"/>
          </p:cNvPicPr>
          <p:nvPr/>
        </p:nvPicPr>
        <p:blipFill rotWithShape="1">
          <a:blip r:embed="rId3"/>
          <a:srcRect l="2945"/>
          <a:stretch/>
        </p:blipFill>
        <p:spPr>
          <a:xfrm>
            <a:off x="1073818" y="822926"/>
            <a:ext cx="10044365" cy="5212148"/>
          </a:xfrm>
          <a:prstGeom prst="rect">
            <a:avLst/>
          </a:prstGeom>
        </p:spPr>
      </p:pic>
    </p:spTree>
    <p:extLst>
      <p:ext uri="{BB962C8B-B14F-4D97-AF65-F5344CB8AC3E}">
        <p14:creationId xmlns:p14="http://schemas.microsoft.com/office/powerpoint/2010/main" val="9423494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9A3BB4-17AA-6D95-B314-C2332B725613}"/>
              </a:ext>
            </a:extLst>
          </p:cNvPr>
          <p:cNvSpPr>
            <a:spLocks noGrp="1"/>
          </p:cNvSpPr>
          <p:nvPr>
            <p:ph type="title"/>
          </p:nvPr>
        </p:nvSpPr>
        <p:spPr>
          <a:xfrm>
            <a:off x="304801" y="234671"/>
            <a:ext cx="11582399" cy="374933"/>
          </a:xfrm>
        </p:spPr>
        <p:txBody>
          <a:bodyPr anchor="t">
            <a:normAutofit/>
          </a:bodyPr>
          <a:lstStyle/>
          <a:p>
            <a:r>
              <a:rPr lang="en-US" sz="2600"/>
              <a:t>Step 1: Ingestion</a:t>
            </a:r>
          </a:p>
        </p:txBody>
      </p:sp>
      <p:sp>
        <p:nvSpPr>
          <p:cNvPr id="12" name="Content Placeholder 2">
            <a:extLst>
              <a:ext uri="{FF2B5EF4-FFF2-40B4-BE49-F238E27FC236}">
                <a16:creationId xmlns:a16="http://schemas.microsoft.com/office/drawing/2014/main" id="{618B7329-637B-8FE1-1A72-FD45823A8700}"/>
              </a:ext>
            </a:extLst>
          </p:cNvPr>
          <p:cNvSpPr>
            <a:spLocks noGrp="1"/>
          </p:cNvSpPr>
          <p:nvPr>
            <p:ph idx="1"/>
          </p:nvPr>
        </p:nvSpPr>
        <p:spPr>
          <a:xfrm>
            <a:off x="4207070" y="1315730"/>
            <a:ext cx="7515860" cy="825256"/>
          </a:xfrm>
        </p:spPr>
        <p:txBody>
          <a:bodyPr/>
          <a:lstStyle/>
          <a:p>
            <a:pPr>
              <a:buClr>
                <a:schemeClr val="accent5"/>
              </a:buClr>
            </a:pPr>
            <a:r>
              <a:rPr lang="en-US"/>
              <a:t>The Responsible Party completes this task.</a:t>
            </a:r>
          </a:p>
          <a:p>
            <a:pPr>
              <a:buClr>
                <a:schemeClr val="accent5"/>
              </a:buClr>
            </a:pPr>
            <a:r>
              <a:rPr lang="en-US"/>
              <a:t>This step includes the Data Submission Log.</a:t>
            </a:r>
          </a:p>
          <a:p>
            <a:pPr>
              <a:buClr>
                <a:schemeClr val="accent5"/>
              </a:buClr>
            </a:pPr>
            <a:endParaRPr lang="en-US"/>
          </a:p>
        </p:txBody>
      </p:sp>
      <p:sp>
        <p:nvSpPr>
          <p:cNvPr id="2" name="Slide Number Placeholder 1">
            <a:extLst>
              <a:ext uri="{FF2B5EF4-FFF2-40B4-BE49-F238E27FC236}">
                <a16:creationId xmlns:a16="http://schemas.microsoft.com/office/drawing/2014/main" id="{7A1F4454-0277-D7F2-2664-0AD54701E69A}"/>
              </a:ext>
            </a:extLst>
          </p:cNvPr>
          <p:cNvSpPr>
            <a:spLocks noGrp="1"/>
          </p:cNvSpPr>
          <p:nvPr>
            <p:ph type="sldNum" sz="quarter" idx="12"/>
          </p:nvPr>
        </p:nvSpPr>
        <p:spPr>
          <a:xfrm>
            <a:off x="10050463" y="6430910"/>
            <a:ext cx="719668" cy="168756"/>
          </a:xfrm>
        </p:spPr>
        <p:txBody>
          <a:bodyPr anchor="b">
            <a:normAutofit/>
          </a:bodyPr>
          <a:lstStyle/>
          <a:p>
            <a:pPr>
              <a:lnSpc>
                <a:spcPct val="90000"/>
              </a:lnSpc>
              <a:spcAft>
                <a:spcPts val="600"/>
              </a:spcAft>
            </a:pPr>
            <a:fld id="{5B9A96B2-702C-084E-9060-05751DBF82B0}" type="slidenum">
              <a:rPr lang="en-US" smtClean="0"/>
              <a:pPr>
                <a:lnSpc>
                  <a:spcPct val="90000"/>
                </a:lnSpc>
                <a:spcAft>
                  <a:spcPts val="600"/>
                </a:spcAft>
              </a:pPr>
              <a:t>18</a:t>
            </a:fld>
            <a:endParaRPr lang="en-US"/>
          </a:p>
        </p:txBody>
      </p:sp>
      <p:sp>
        <p:nvSpPr>
          <p:cNvPr id="14" name="Text Placeholder 5">
            <a:extLst>
              <a:ext uri="{FF2B5EF4-FFF2-40B4-BE49-F238E27FC236}">
                <a16:creationId xmlns:a16="http://schemas.microsoft.com/office/drawing/2014/main" id="{71FD35D3-5CB0-870D-99E5-9A31FE33245B}"/>
              </a:ext>
            </a:extLst>
          </p:cNvPr>
          <p:cNvSpPr>
            <a:spLocks noGrp="1"/>
          </p:cNvSpPr>
          <p:nvPr>
            <p:ph type="body" sz="quarter" idx="14"/>
          </p:nvPr>
        </p:nvSpPr>
        <p:spPr>
          <a:xfrm>
            <a:off x="304801" y="671946"/>
            <a:ext cx="11582399" cy="330200"/>
          </a:xfrm>
        </p:spPr>
        <p:txBody>
          <a:bodyPr/>
          <a:lstStyle/>
          <a:p>
            <a:endParaRPr lang="en-US"/>
          </a:p>
        </p:txBody>
      </p:sp>
      <p:pic>
        <p:nvPicPr>
          <p:cNvPr id="9" name="Picture 8">
            <a:extLst>
              <a:ext uri="{FF2B5EF4-FFF2-40B4-BE49-F238E27FC236}">
                <a16:creationId xmlns:a16="http://schemas.microsoft.com/office/drawing/2014/main" id="{8D5A5D3C-B171-97E0-20FC-472997FAC2DC}"/>
              </a:ext>
            </a:extLst>
          </p:cNvPr>
          <p:cNvPicPr>
            <a:picLocks noChangeAspect="1"/>
          </p:cNvPicPr>
          <p:nvPr/>
        </p:nvPicPr>
        <p:blipFill>
          <a:blip r:embed="rId3"/>
          <a:stretch>
            <a:fillRect/>
          </a:stretch>
        </p:blipFill>
        <p:spPr>
          <a:xfrm>
            <a:off x="4106862" y="2454570"/>
            <a:ext cx="7305675" cy="341947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3FF3B31-B09B-3CD8-EB3B-913025148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278" y="1728358"/>
            <a:ext cx="2968542" cy="4304386"/>
          </a:xfrm>
          <a:prstGeom prst="rect">
            <a:avLst/>
          </a:prstGeom>
        </p:spPr>
      </p:pic>
    </p:spTree>
    <p:extLst>
      <p:ext uri="{BB962C8B-B14F-4D97-AF65-F5344CB8AC3E}">
        <p14:creationId xmlns:p14="http://schemas.microsoft.com/office/powerpoint/2010/main" val="22524965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EC83AB-8229-DD78-E813-393252A2749E}"/>
              </a:ext>
            </a:extLst>
          </p:cNvPr>
          <p:cNvSpPr>
            <a:spLocks noGrp="1"/>
          </p:cNvSpPr>
          <p:nvPr>
            <p:ph type="title"/>
          </p:nvPr>
        </p:nvSpPr>
        <p:spPr>
          <a:xfrm>
            <a:off x="304801" y="234671"/>
            <a:ext cx="11582399" cy="374933"/>
          </a:xfrm>
        </p:spPr>
        <p:txBody>
          <a:bodyPr anchor="t">
            <a:normAutofit/>
          </a:bodyPr>
          <a:lstStyle/>
          <a:p>
            <a:r>
              <a:rPr lang="en-US" sz="2600"/>
              <a:t>Step 2: The Standards</a:t>
            </a:r>
          </a:p>
        </p:txBody>
      </p:sp>
      <p:sp>
        <p:nvSpPr>
          <p:cNvPr id="4" name="Slide Number Placeholder 3">
            <a:extLst>
              <a:ext uri="{FF2B5EF4-FFF2-40B4-BE49-F238E27FC236}">
                <a16:creationId xmlns:a16="http://schemas.microsoft.com/office/drawing/2014/main" id="{C752A29E-89B5-C559-C6CE-579061244A3C}"/>
              </a:ext>
            </a:extLst>
          </p:cNvPr>
          <p:cNvSpPr>
            <a:spLocks noGrp="1"/>
          </p:cNvSpPr>
          <p:nvPr>
            <p:ph type="sldNum" sz="quarter" idx="12"/>
          </p:nvPr>
        </p:nvSpPr>
        <p:spPr>
          <a:xfrm>
            <a:off x="6672263" y="7929510"/>
            <a:ext cx="719668" cy="168756"/>
          </a:xfrm>
        </p:spPr>
        <p:txBody>
          <a:bodyPr anchor="b">
            <a:normAutofit/>
          </a:bodyPr>
          <a:lstStyle/>
          <a:p>
            <a:pPr>
              <a:lnSpc>
                <a:spcPct val="90000"/>
              </a:lnSpc>
              <a:spcAft>
                <a:spcPts val="600"/>
              </a:spcAft>
            </a:pPr>
            <a:fld id="{5B9A96B2-702C-084E-9060-05751DBF82B0}" type="slidenum">
              <a:rPr lang="en-US" smtClean="0"/>
              <a:pPr>
                <a:lnSpc>
                  <a:spcPct val="90000"/>
                </a:lnSpc>
                <a:spcAft>
                  <a:spcPts val="600"/>
                </a:spcAft>
              </a:pPr>
              <a:t>19</a:t>
            </a:fld>
            <a:endParaRPr lang="en-US"/>
          </a:p>
        </p:txBody>
      </p:sp>
      <p:sp>
        <p:nvSpPr>
          <p:cNvPr id="12" name="Content Placeholder 2">
            <a:extLst>
              <a:ext uri="{FF2B5EF4-FFF2-40B4-BE49-F238E27FC236}">
                <a16:creationId xmlns:a16="http://schemas.microsoft.com/office/drawing/2014/main" id="{BD1F8686-7824-3183-3A83-0C875C1BFD4F}"/>
              </a:ext>
            </a:extLst>
          </p:cNvPr>
          <p:cNvSpPr>
            <a:spLocks noGrp="1"/>
          </p:cNvSpPr>
          <p:nvPr>
            <p:ph idx="13"/>
          </p:nvPr>
        </p:nvSpPr>
        <p:spPr>
          <a:xfrm>
            <a:off x="4283780" y="957637"/>
            <a:ext cx="6501130" cy="1541441"/>
          </a:xfrm>
        </p:spPr>
        <p:txBody>
          <a:bodyPr vert="horz" lIns="0" tIns="0" rIns="0" bIns="0" numCol="1" spcCol="457200" rtlCol="0">
            <a:normAutofit lnSpcReduction="10000"/>
          </a:bodyPr>
          <a:lstStyle/>
          <a:p>
            <a:pPr marL="229870">
              <a:lnSpc>
                <a:spcPct val="100000"/>
              </a:lnSpc>
              <a:spcAft>
                <a:spcPts val="800"/>
              </a:spcAft>
              <a:buClr>
                <a:schemeClr val="accent5"/>
              </a:buClr>
            </a:pPr>
            <a:r>
              <a:rPr lang="en-US" sz="1600"/>
              <a:t>There are two sets of standards</a:t>
            </a:r>
          </a:p>
          <a:p>
            <a:pPr lvl="2" indent="-229870">
              <a:spcAft>
                <a:spcPts val="800"/>
              </a:spcAft>
              <a:buClr>
                <a:schemeClr val="accent5"/>
              </a:buClr>
              <a:buSzPct val="100000"/>
            </a:pPr>
            <a:r>
              <a:rPr lang="en-US" sz="1600"/>
              <a:t>Process, System and Data (PSD) Standards</a:t>
            </a:r>
          </a:p>
          <a:p>
            <a:pPr lvl="2" indent="-229870">
              <a:spcAft>
                <a:spcPts val="800"/>
              </a:spcAft>
              <a:buClr>
                <a:schemeClr val="accent5"/>
              </a:buClr>
              <a:buSzPct val="100000"/>
            </a:pPr>
            <a:r>
              <a:rPr lang="en-US" sz="1600"/>
              <a:t>Output Data Integrity (ODI) Standards</a:t>
            </a:r>
          </a:p>
          <a:p>
            <a:pPr marL="229870">
              <a:lnSpc>
                <a:spcPct val="100000"/>
              </a:lnSpc>
              <a:spcAft>
                <a:spcPts val="800"/>
              </a:spcAft>
              <a:buClr>
                <a:schemeClr val="accent5"/>
              </a:buClr>
            </a:pPr>
            <a:r>
              <a:rPr lang="en-US" sz="1600"/>
              <a:t>Data stream validation may be handled solely by a responsible party or in conjunction with a data partner.</a:t>
            </a:r>
          </a:p>
        </p:txBody>
      </p:sp>
      <p:sp>
        <p:nvSpPr>
          <p:cNvPr id="19" name="Text Placeholder 5">
            <a:extLst>
              <a:ext uri="{FF2B5EF4-FFF2-40B4-BE49-F238E27FC236}">
                <a16:creationId xmlns:a16="http://schemas.microsoft.com/office/drawing/2014/main" id="{28265C03-2326-3905-4FA8-C255760AFB80}"/>
              </a:ext>
            </a:extLst>
          </p:cNvPr>
          <p:cNvSpPr>
            <a:spLocks noGrp="1"/>
          </p:cNvSpPr>
          <p:nvPr>
            <p:ph type="body" sz="quarter" idx="14"/>
          </p:nvPr>
        </p:nvSpPr>
        <p:spPr>
          <a:xfrm>
            <a:off x="304801" y="671946"/>
            <a:ext cx="11582399" cy="330200"/>
          </a:xfrm>
        </p:spPr>
        <p:txBody>
          <a:bodyPr/>
          <a:lstStyle/>
          <a:p>
            <a:endParaRPr lang="en-US"/>
          </a:p>
        </p:txBody>
      </p:sp>
      <p:pic>
        <p:nvPicPr>
          <p:cNvPr id="2" name="Picture 1">
            <a:extLst>
              <a:ext uri="{FF2B5EF4-FFF2-40B4-BE49-F238E27FC236}">
                <a16:creationId xmlns:a16="http://schemas.microsoft.com/office/drawing/2014/main" id="{8C48275A-5C3B-96E4-D4F6-C5F0C1B2AC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9278" y="1728358"/>
            <a:ext cx="2968542" cy="4304385"/>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6780FB2-6328-1536-3683-D62C00B455A9}"/>
              </a:ext>
            </a:extLst>
          </p:cNvPr>
          <p:cNvPicPr>
            <a:picLocks noChangeAspect="1"/>
          </p:cNvPicPr>
          <p:nvPr/>
        </p:nvPicPr>
        <p:blipFill>
          <a:blip r:embed="rId4"/>
          <a:stretch>
            <a:fillRect/>
          </a:stretch>
        </p:blipFill>
        <p:spPr>
          <a:xfrm>
            <a:off x="4432300" y="2751728"/>
            <a:ext cx="6975144" cy="3434326"/>
          </a:xfrm>
          <a:prstGeom prst="rect">
            <a:avLst/>
          </a:prstGeom>
        </p:spPr>
      </p:pic>
    </p:spTree>
    <p:extLst>
      <p:ext uri="{BB962C8B-B14F-4D97-AF65-F5344CB8AC3E}">
        <p14:creationId xmlns:p14="http://schemas.microsoft.com/office/powerpoint/2010/main" val="13771790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6325-C05E-DE7E-41DF-5F71E5D41540}"/>
              </a:ext>
            </a:extLst>
          </p:cNvPr>
          <p:cNvSpPr>
            <a:spLocks noGrp="1"/>
          </p:cNvSpPr>
          <p:nvPr>
            <p:ph type="title"/>
          </p:nvPr>
        </p:nvSpPr>
        <p:spPr/>
        <p:txBody>
          <a:bodyPr/>
          <a:lstStyle/>
          <a:p>
            <a:r>
              <a:rPr lang="en-US"/>
              <a:t>How to Submit Questions During the Webinar</a:t>
            </a:r>
          </a:p>
        </p:txBody>
      </p:sp>
      <p:sp>
        <p:nvSpPr>
          <p:cNvPr id="3" name="Content Placeholder 2">
            <a:extLst>
              <a:ext uri="{FF2B5EF4-FFF2-40B4-BE49-F238E27FC236}">
                <a16:creationId xmlns:a16="http://schemas.microsoft.com/office/drawing/2014/main" id="{FA7DB0D9-0166-26F2-21ED-D31600A4E127}"/>
              </a:ext>
            </a:extLst>
          </p:cNvPr>
          <p:cNvSpPr>
            <a:spLocks noGrp="1"/>
          </p:cNvSpPr>
          <p:nvPr>
            <p:ph idx="1"/>
          </p:nvPr>
        </p:nvSpPr>
        <p:spPr/>
        <p:txBody>
          <a:bodyPr/>
          <a:lstStyle/>
          <a:p>
            <a:pPr marL="457200" indent="-457200">
              <a:lnSpc>
                <a:spcPct val="150000"/>
              </a:lnSpc>
              <a:buSzPct val="100000"/>
              <a:buFont typeface="+mj-lt"/>
              <a:buAutoNum type="arabicPeriod"/>
            </a:pPr>
            <a:r>
              <a:rPr lang="en-US" sz="2400"/>
              <a:t>Locate the ‘Q&amp;A’ icon on the menu bar.</a:t>
            </a:r>
          </a:p>
          <a:p>
            <a:pPr marL="457200" indent="-457200">
              <a:lnSpc>
                <a:spcPct val="150000"/>
              </a:lnSpc>
              <a:buSzPct val="100000"/>
              <a:buFont typeface="+mj-lt"/>
              <a:buAutoNum type="arabicPeriod"/>
            </a:pPr>
            <a:r>
              <a:rPr lang="en-US" sz="2400"/>
              <a:t>During the webinar, please submit questions via the 'Q&amp;A' box. </a:t>
            </a:r>
          </a:p>
          <a:p>
            <a:pPr marL="457200" indent="-457200">
              <a:lnSpc>
                <a:spcPct val="150000"/>
              </a:lnSpc>
              <a:buSzPct val="100000"/>
              <a:buFont typeface="+mj-lt"/>
              <a:buAutoNum type="arabicPeriod"/>
            </a:pPr>
            <a:r>
              <a:rPr lang="en-US" sz="2400"/>
              <a:t>You question will be responded to live by one of the presenters. </a:t>
            </a:r>
          </a:p>
        </p:txBody>
      </p:sp>
      <p:sp>
        <p:nvSpPr>
          <p:cNvPr id="4" name="Text Placeholder 3">
            <a:extLst>
              <a:ext uri="{FF2B5EF4-FFF2-40B4-BE49-F238E27FC236}">
                <a16:creationId xmlns:a16="http://schemas.microsoft.com/office/drawing/2014/main" id="{2190C162-A486-E83C-4B9A-265A69BCAF64}"/>
              </a:ext>
            </a:extLst>
          </p:cNvPr>
          <p:cNvSpPr>
            <a:spLocks noGrp="1"/>
          </p:cNvSpPr>
          <p:nvPr>
            <p:ph type="body" sz="quarter" idx="13"/>
          </p:nvPr>
        </p:nvSpPr>
        <p:spPr/>
        <p:txBody>
          <a:bodyPr/>
          <a:lstStyle/>
          <a:p>
            <a:r>
              <a:rPr lang="en-US"/>
              <a:t>Zoom Housekeeping</a:t>
            </a:r>
          </a:p>
        </p:txBody>
      </p:sp>
      <p:sp>
        <p:nvSpPr>
          <p:cNvPr id="5" name="Slide Number Placeholder 4">
            <a:extLst>
              <a:ext uri="{FF2B5EF4-FFF2-40B4-BE49-F238E27FC236}">
                <a16:creationId xmlns:a16="http://schemas.microsoft.com/office/drawing/2014/main" id="{72BA00D6-B2CF-3CAF-84F4-575A61B11CEB}"/>
              </a:ext>
            </a:extLst>
          </p:cNvPr>
          <p:cNvSpPr>
            <a:spLocks noGrp="1"/>
          </p:cNvSpPr>
          <p:nvPr>
            <p:ph type="sldNum" sz="quarter" idx="16"/>
          </p:nvPr>
        </p:nvSpPr>
        <p:spPr/>
        <p:txBody>
          <a:bodyPr/>
          <a:lstStyle/>
          <a:p>
            <a:fld id="{5B9A96B2-702C-084E-9060-05751DBF82B0}" type="slidenum">
              <a:rPr lang="en-US" smtClean="0"/>
              <a:pPr/>
              <a:t>2</a:t>
            </a:fld>
            <a:endParaRPr lang="en-US"/>
          </a:p>
        </p:txBody>
      </p:sp>
      <p:pic>
        <p:nvPicPr>
          <p:cNvPr id="6" name="Picture 5">
            <a:extLst>
              <a:ext uri="{FF2B5EF4-FFF2-40B4-BE49-F238E27FC236}">
                <a16:creationId xmlns:a16="http://schemas.microsoft.com/office/drawing/2014/main" id="{B82FED22-DD32-0208-74A9-44908FFF10B0}"/>
              </a:ext>
            </a:extLst>
          </p:cNvPr>
          <p:cNvPicPr>
            <a:picLocks noChangeAspect="1"/>
          </p:cNvPicPr>
          <p:nvPr/>
        </p:nvPicPr>
        <p:blipFill>
          <a:blip r:embed="rId2"/>
          <a:stretch>
            <a:fillRect/>
          </a:stretch>
        </p:blipFill>
        <p:spPr>
          <a:xfrm>
            <a:off x="4199832" y="4889307"/>
            <a:ext cx="3792336" cy="972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l 6">
            <a:extLst>
              <a:ext uri="{FF2B5EF4-FFF2-40B4-BE49-F238E27FC236}">
                <a16:creationId xmlns:a16="http://schemas.microsoft.com/office/drawing/2014/main" id="{32970705-2AED-DC87-ECB9-35FDA7FE4978}"/>
              </a:ext>
            </a:extLst>
          </p:cNvPr>
          <p:cNvSpPr/>
          <p:nvPr/>
        </p:nvSpPr>
        <p:spPr>
          <a:xfrm>
            <a:off x="6996332" y="4754880"/>
            <a:ext cx="1195754" cy="1507274"/>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srgbClr val="FFFFFF"/>
              </a:solidFill>
              <a:latin typeface="Arial"/>
            </a:endParaRPr>
          </a:p>
        </p:txBody>
      </p:sp>
    </p:spTree>
    <p:extLst>
      <p:ext uri="{BB962C8B-B14F-4D97-AF65-F5344CB8AC3E}">
        <p14:creationId xmlns:p14="http://schemas.microsoft.com/office/powerpoint/2010/main" val="265837115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E3D16-97CE-39CE-42E2-2D7A5F914820}"/>
              </a:ext>
            </a:extLst>
          </p:cNvPr>
          <p:cNvSpPr>
            <a:spLocks noGrp="1"/>
          </p:cNvSpPr>
          <p:nvPr>
            <p:ph type="title"/>
          </p:nvPr>
        </p:nvSpPr>
        <p:spPr/>
        <p:txBody>
          <a:bodyPr/>
          <a:lstStyle/>
          <a:p>
            <a:r>
              <a:rPr lang="en-US" sz="2600"/>
              <a:t>Step 3: Output</a:t>
            </a:r>
          </a:p>
        </p:txBody>
      </p:sp>
      <p:sp>
        <p:nvSpPr>
          <p:cNvPr id="6" name="Content Placeholder 2">
            <a:extLst>
              <a:ext uri="{FF2B5EF4-FFF2-40B4-BE49-F238E27FC236}">
                <a16:creationId xmlns:a16="http://schemas.microsoft.com/office/drawing/2014/main" id="{598A3897-31B8-721A-551B-70948F312D98}"/>
              </a:ext>
            </a:extLst>
          </p:cNvPr>
          <p:cNvSpPr txBox="1">
            <a:spLocks/>
          </p:cNvSpPr>
          <p:nvPr/>
        </p:nvSpPr>
        <p:spPr>
          <a:xfrm>
            <a:off x="4271375" y="1981774"/>
            <a:ext cx="7025762" cy="2053484"/>
          </a:xfrm>
          <a:prstGeom prst="rect">
            <a:avLst/>
          </a:prstGeom>
        </p:spPr>
        <p:txBody>
          <a:bodyPr vert="horz" lIns="0" tIns="0" rIns="0" bIns="0" rtlCol="0" anchor="t">
            <a:noAutofit/>
          </a:bodyPr>
          <a:lstStyle>
            <a:lvl1pPr marL="12700" indent="0" algn="l" defTabSz="457200" rtl="0" eaLnBrk="1" latinLnBrk="0" hangingPunct="1">
              <a:lnSpc>
                <a:spcPct val="90000"/>
              </a:lnSpc>
              <a:spcBef>
                <a:spcPts val="400"/>
              </a:spcBef>
              <a:spcAft>
                <a:spcPts val="600"/>
              </a:spcAft>
              <a:buSzPct val="25000"/>
              <a:buFont typeface=".AppleSystemUIFont" charset="-120"/>
              <a:buNone/>
              <a:tabLst/>
              <a:defRPr sz="2000" b="0" i="1" kern="1200">
                <a:solidFill>
                  <a:schemeClr val="accent2"/>
                </a:solidFill>
                <a:latin typeface="Times New Roman" charset="0"/>
                <a:ea typeface="Times New Roman" charset="0"/>
                <a:cs typeface="Times New Roman" charset="0"/>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Aft>
                <a:spcPts val="1800"/>
              </a:spcAft>
              <a:buClr>
                <a:schemeClr val="accent5"/>
              </a:buClr>
              <a:buSzPct val="100000"/>
            </a:pPr>
            <a:r>
              <a:rPr lang="en-US" sz="1800" i="0">
                <a:solidFill>
                  <a:schemeClr val="tx1"/>
                </a:solidFill>
                <a:latin typeface="+mj-lt"/>
              </a:rPr>
              <a:t>The Responsible Party is ultimately responsible for this task, however, the data partner may assist with ODI 2.0 Real Data Conformance</a:t>
            </a:r>
          </a:p>
          <a:p>
            <a:pPr>
              <a:lnSpc>
                <a:spcPct val="100000"/>
              </a:lnSpc>
              <a:spcAft>
                <a:spcPts val="1800"/>
              </a:spcAft>
              <a:buClr>
                <a:schemeClr val="accent5"/>
              </a:buClr>
              <a:buSzPct val="100000"/>
            </a:pPr>
            <a:r>
              <a:rPr lang="en-US" sz="1800" i="0">
                <a:solidFill>
                  <a:schemeClr val="tx1"/>
                </a:solidFill>
                <a:latin typeface="+mj-lt"/>
              </a:rPr>
              <a:t>The validated output from Data Aggregator Validation entities is either:</a:t>
            </a:r>
          </a:p>
          <a:p>
            <a:pPr marL="568325" lvl="1" indent="-285750">
              <a:spcAft>
                <a:spcPts val="1400"/>
              </a:spcAft>
              <a:buClr>
                <a:schemeClr val="accent5"/>
              </a:buClr>
              <a:buSzPct val="100000"/>
              <a:buFont typeface="Arial" panose="020B0604020202020204" pitchFamily="34" charset="0"/>
              <a:buChar char="•"/>
            </a:pPr>
            <a:r>
              <a:rPr lang="en-US" sz="1800" b="1" i="0">
                <a:solidFill>
                  <a:schemeClr val="tx2"/>
                </a:solidFill>
                <a:latin typeface="+mj-lt"/>
              </a:rPr>
              <a:t>CCDs</a:t>
            </a:r>
            <a:r>
              <a:rPr lang="en-US" sz="1800" b="1" i="0">
                <a:solidFill>
                  <a:schemeClr val="tx1"/>
                </a:solidFill>
                <a:latin typeface="+mj-lt"/>
              </a:rPr>
              <a:t> </a:t>
            </a:r>
            <a:r>
              <a:rPr lang="en-US" sz="1800" i="0">
                <a:solidFill>
                  <a:schemeClr val="tx1"/>
                </a:solidFill>
                <a:latin typeface="+mj-lt"/>
              </a:rPr>
              <a:t>that comply with HL7 C-CDA R2.1 Implementation Guide</a:t>
            </a:r>
          </a:p>
          <a:p>
            <a:pPr marL="568325" lvl="1" indent="-285750">
              <a:spcAft>
                <a:spcPts val="1400"/>
              </a:spcAft>
              <a:buClr>
                <a:schemeClr val="accent5"/>
              </a:buClr>
              <a:buSzPct val="100000"/>
              <a:buFont typeface="Arial" panose="020B0604020202020204" pitchFamily="34" charset="0"/>
              <a:buChar char="•"/>
            </a:pPr>
            <a:r>
              <a:rPr lang="en-US" sz="1800" b="1" i="0">
                <a:solidFill>
                  <a:schemeClr val="tx2"/>
                </a:solidFill>
                <a:latin typeface="+mj-lt"/>
              </a:rPr>
              <a:t>FHIR</a:t>
            </a:r>
            <a:r>
              <a:rPr lang="en-US" sz="1800" i="0">
                <a:solidFill>
                  <a:schemeClr val="tx1"/>
                </a:solidFill>
                <a:latin typeface="+mj-lt"/>
              </a:rPr>
              <a:t> output that comply with U.S. Core Implementation Guide STU3 (v3.1.1 R4)</a:t>
            </a:r>
          </a:p>
        </p:txBody>
      </p:sp>
      <p:sp>
        <p:nvSpPr>
          <p:cNvPr id="5" name="Text Placeholder 4">
            <a:extLst>
              <a:ext uri="{FF2B5EF4-FFF2-40B4-BE49-F238E27FC236}">
                <a16:creationId xmlns:a16="http://schemas.microsoft.com/office/drawing/2014/main" id="{B8DF710A-9DAE-AB8B-E1AB-894DA6FF6F93}"/>
              </a:ext>
            </a:extLst>
          </p:cNvPr>
          <p:cNvSpPr>
            <a:spLocks noGrp="1"/>
          </p:cNvSpPr>
          <p:nvPr>
            <p:ph type="body" sz="quarter" idx="13"/>
          </p:nvPr>
        </p:nvSpPr>
        <p:spPr/>
        <p:txBody>
          <a:bodyPr/>
          <a:lstStyle/>
          <a:p>
            <a:endParaRPr lang="en-US"/>
          </a:p>
        </p:txBody>
      </p:sp>
      <p:pic>
        <p:nvPicPr>
          <p:cNvPr id="3" name="Picture 2">
            <a:extLst>
              <a:ext uri="{FF2B5EF4-FFF2-40B4-BE49-F238E27FC236}">
                <a16:creationId xmlns:a16="http://schemas.microsoft.com/office/drawing/2014/main" id="{71F870A5-6C32-CD1E-3C2D-D0E08A2F3D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9278" y="1728358"/>
            <a:ext cx="2968542" cy="4304385"/>
          </a:xfrm>
          <a:prstGeom prst="rect">
            <a:avLst/>
          </a:prstGeom>
        </p:spPr>
      </p:pic>
    </p:spTree>
    <p:extLst>
      <p:ext uri="{BB962C8B-B14F-4D97-AF65-F5344CB8AC3E}">
        <p14:creationId xmlns:p14="http://schemas.microsoft.com/office/powerpoint/2010/main" val="78154059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21</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latin typeface="Times New Roman"/>
                <a:cs typeface="Times New Roman"/>
              </a:rPr>
              <a:t>What type of data is reviewed?</a:t>
            </a:r>
          </a:p>
        </p:txBody>
      </p:sp>
      <p:sp>
        <p:nvSpPr>
          <p:cNvPr id="5" name="Text Placeholder 4">
            <a:extLst>
              <a:ext uri="{FF2B5EF4-FFF2-40B4-BE49-F238E27FC236}">
                <a16:creationId xmlns:a16="http://schemas.microsoft.com/office/drawing/2014/main" id="{89ADF27C-D774-BB62-EB81-1AE0A635D027}"/>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6050740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8DA2B-69B5-755F-C02E-578803DCA879}"/>
              </a:ext>
            </a:extLst>
          </p:cNvPr>
          <p:cNvSpPr>
            <a:spLocks noGrp="1"/>
          </p:cNvSpPr>
          <p:nvPr>
            <p:ph type="sldNum" sz="quarter" idx="12"/>
          </p:nvPr>
        </p:nvSpPr>
        <p:spPr/>
        <p:txBody>
          <a:bodyPr/>
          <a:lstStyle/>
          <a:p>
            <a:fld id="{5B9A96B2-702C-084E-9060-05751DBF82B0}" type="slidenum">
              <a:rPr lang="en-US" smtClean="0"/>
              <a:t>22</a:t>
            </a:fld>
            <a:endParaRPr lang="en-US"/>
          </a:p>
        </p:txBody>
      </p:sp>
      <p:sp>
        <p:nvSpPr>
          <p:cNvPr id="3" name="Title 2">
            <a:extLst>
              <a:ext uri="{FF2B5EF4-FFF2-40B4-BE49-F238E27FC236}">
                <a16:creationId xmlns:a16="http://schemas.microsoft.com/office/drawing/2014/main" id="{F505A0EF-4CDF-8153-8654-BD0A9801A18A}"/>
              </a:ext>
            </a:extLst>
          </p:cNvPr>
          <p:cNvSpPr>
            <a:spLocks noGrp="1"/>
          </p:cNvSpPr>
          <p:nvPr>
            <p:ph type="title"/>
          </p:nvPr>
        </p:nvSpPr>
        <p:spPr/>
        <p:txBody>
          <a:bodyPr/>
          <a:lstStyle/>
          <a:p>
            <a:r>
              <a:rPr lang="en-US">
                <a:cs typeface="Arial"/>
              </a:rPr>
              <a:t>Output Review</a:t>
            </a:r>
            <a:endParaRPr lang="en-US"/>
          </a:p>
        </p:txBody>
      </p:sp>
      <p:sp>
        <p:nvSpPr>
          <p:cNvPr id="4" name="Text Placeholder 3">
            <a:extLst>
              <a:ext uri="{FF2B5EF4-FFF2-40B4-BE49-F238E27FC236}">
                <a16:creationId xmlns:a16="http://schemas.microsoft.com/office/drawing/2014/main" id="{7AEBB980-72A7-1B42-432F-5A3B88E49FF3}"/>
              </a:ext>
            </a:extLst>
          </p:cNvPr>
          <p:cNvSpPr>
            <a:spLocks noGrp="1"/>
          </p:cNvSpPr>
          <p:nvPr>
            <p:ph type="body" sz="quarter" idx="13"/>
          </p:nvPr>
        </p:nvSpPr>
        <p:spPr/>
        <p:txBody>
          <a:bodyPr/>
          <a:lstStyle/>
          <a:p>
            <a:r>
              <a:rPr lang="en-US">
                <a:latin typeface="Times New Roman"/>
                <a:cs typeface="Times New Roman"/>
              </a:rPr>
              <a:t>Introduction to Critical Data Elements</a:t>
            </a:r>
            <a:endParaRPr lang="en-US"/>
          </a:p>
        </p:txBody>
      </p:sp>
      <p:sp>
        <p:nvSpPr>
          <p:cNvPr id="7" name="TextBox 6">
            <a:extLst>
              <a:ext uri="{FF2B5EF4-FFF2-40B4-BE49-F238E27FC236}">
                <a16:creationId xmlns:a16="http://schemas.microsoft.com/office/drawing/2014/main" id="{B3F0D523-99FC-830C-632D-1E585302B494}"/>
              </a:ext>
            </a:extLst>
          </p:cNvPr>
          <p:cNvSpPr txBox="1"/>
          <p:nvPr/>
        </p:nvSpPr>
        <p:spPr>
          <a:xfrm>
            <a:off x="306188" y="1141714"/>
            <a:ext cx="10848473"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cs typeface="Arial"/>
              </a:rPr>
              <a:t>The following are a few critical data elements that are a part of the output review. </a:t>
            </a:r>
          </a:p>
          <a:p>
            <a:endParaRPr lang="en-US" sz="2000">
              <a:cs typeface="Arial"/>
            </a:endParaRPr>
          </a:p>
          <a:p>
            <a:endParaRPr lang="en-US" sz="2000">
              <a:cs typeface="Arial"/>
            </a:endParaRPr>
          </a:p>
          <a:p>
            <a:endParaRPr lang="en-US" sz="2000">
              <a:cs typeface="Arial"/>
            </a:endParaRPr>
          </a:p>
          <a:p>
            <a:endParaRPr lang="en-US" sz="2000">
              <a:cs typeface="Arial"/>
            </a:endParaRPr>
          </a:p>
        </p:txBody>
      </p:sp>
      <p:graphicFrame>
        <p:nvGraphicFramePr>
          <p:cNvPr id="6" name="Table 5">
            <a:extLst>
              <a:ext uri="{FF2B5EF4-FFF2-40B4-BE49-F238E27FC236}">
                <a16:creationId xmlns:a16="http://schemas.microsoft.com/office/drawing/2014/main" id="{4470A219-9613-BC49-C9EC-4550E91C206A}"/>
              </a:ext>
            </a:extLst>
          </p:cNvPr>
          <p:cNvGraphicFramePr>
            <a:graphicFrameLocks noGrp="1"/>
          </p:cNvGraphicFramePr>
          <p:nvPr>
            <p:extLst>
              <p:ext uri="{D42A27DB-BD31-4B8C-83A1-F6EECF244321}">
                <p14:modId xmlns:p14="http://schemas.microsoft.com/office/powerpoint/2010/main" val="1871495313"/>
              </p:ext>
            </p:extLst>
          </p:nvPr>
        </p:nvGraphicFramePr>
        <p:xfrm>
          <a:off x="302846" y="1719384"/>
          <a:ext cx="11653970" cy="5032016"/>
        </p:xfrm>
        <a:graphic>
          <a:graphicData uri="http://schemas.openxmlformats.org/drawingml/2006/table">
            <a:tbl>
              <a:tblPr firstRow="1" bandRow="1">
                <a:tableStyleId>{3B4B98B0-60AC-42C2-AFA5-B58CD77FA1E5}</a:tableStyleId>
              </a:tblPr>
              <a:tblGrid>
                <a:gridCol w="1942328">
                  <a:extLst>
                    <a:ext uri="{9D8B030D-6E8A-4147-A177-3AD203B41FA5}">
                      <a16:colId xmlns:a16="http://schemas.microsoft.com/office/drawing/2014/main" val="181581406"/>
                    </a:ext>
                  </a:extLst>
                </a:gridCol>
                <a:gridCol w="2031206">
                  <a:extLst>
                    <a:ext uri="{9D8B030D-6E8A-4147-A177-3AD203B41FA5}">
                      <a16:colId xmlns:a16="http://schemas.microsoft.com/office/drawing/2014/main" val="1576114885"/>
                    </a:ext>
                  </a:extLst>
                </a:gridCol>
                <a:gridCol w="1852448">
                  <a:extLst>
                    <a:ext uri="{9D8B030D-6E8A-4147-A177-3AD203B41FA5}">
                      <a16:colId xmlns:a16="http://schemas.microsoft.com/office/drawing/2014/main" val="3697560443"/>
                    </a:ext>
                  </a:extLst>
                </a:gridCol>
                <a:gridCol w="1943332">
                  <a:extLst>
                    <a:ext uri="{9D8B030D-6E8A-4147-A177-3AD203B41FA5}">
                      <a16:colId xmlns:a16="http://schemas.microsoft.com/office/drawing/2014/main" val="5066901"/>
                    </a:ext>
                  </a:extLst>
                </a:gridCol>
                <a:gridCol w="1942328">
                  <a:extLst>
                    <a:ext uri="{9D8B030D-6E8A-4147-A177-3AD203B41FA5}">
                      <a16:colId xmlns:a16="http://schemas.microsoft.com/office/drawing/2014/main" val="1629096972"/>
                    </a:ext>
                  </a:extLst>
                </a:gridCol>
                <a:gridCol w="1942328">
                  <a:extLst>
                    <a:ext uri="{9D8B030D-6E8A-4147-A177-3AD203B41FA5}">
                      <a16:colId xmlns:a16="http://schemas.microsoft.com/office/drawing/2014/main" val="3285054900"/>
                    </a:ext>
                  </a:extLst>
                </a:gridCol>
              </a:tblGrid>
              <a:tr h="586420">
                <a:tc>
                  <a:txBody>
                    <a:bodyPr/>
                    <a:lstStyle/>
                    <a:p>
                      <a:r>
                        <a:rPr lang="en-US"/>
                        <a:t>Demographics</a:t>
                      </a:r>
                    </a:p>
                  </a:txBody>
                  <a:tcPr/>
                </a:tc>
                <a:tc>
                  <a:txBody>
                    <a:bodyPr/>
                    <a:lstStyle/>
                    <a:p>
                      <a:r>
                        <a:rPr lang="en-US"/>
                        <a:t>Dates</a:t>
                      </a:r>
                    </a:p>
                  </a:txBody>
                  <a:tcPr/>
                </a:tc>
                <a:tc>
                  <a:txBody>
                    <a:bodyPr/>
                    <a:lstStyle/>
                    <a:p>
                      <a:r>
                        <a:rPr lang="en-US"/>
                        <a:t>Vitals</a:t>
                      </a:r>
                    </a:p>
                  </a:txBody>
                  <a:tcPr/>
                </a:tc>
                <a:tc>
                  <a:txBody>
                    <a:bodyPr/>
                    <a:lstStyle/>
                    <a:p>
                      <a:r>
                        <a:rPr lang="en-US"/>
                        <a:t>Visit Events</a:t>
                      </a:r>
                    </a:p>
                  </a:txBody>
                  <a:tcPr/>
                </a:tc>
                <a:tc>
                  <a:txBody>
                    <a:bodyPr/>
                    <a:lstStyle/>
                    <a:p>
                      <a:r>
                        <a:rPr lang="en-US"/>
                        <a:t>Test Results</a:t>
                      </a:r>
                    </a:p>
                  </a:txBody>
                  <a:tcPr/>
                </a:tc>
                <a:tc>
                  <a:txBody>
                    <a:bodyPr/>
                    <a:lstStyle/>
                    <a:p>
                      <a:r>
                        <a:rPr lang="en-US"/>
                        <a:t>Other Data Elements</a:t>
                      </a:r>
                    </a:p>
                  </a:txBody>
                  <a:tcPr/>
                </a:tc>
                <a:extLst>
                  <a:ext uri="{0D108BD9-81ED-4DB2-BD59-A6C34878D82A}">
                    <a16:rowId xmlns:a16="http://schemas.microsoft.com/office/drawing/2014/main" val="190164124"/>
                  </a:ext>
                </a:extLst>
              </a:tr>
              <a:tr h="586420">
                <a:tc>
                  <a:txBody>
                    <a:bodyPr/>
                    <a:lstStyle/>
                    <a:p>
                      <a:r>
                        <a:rPr lang="en-US"/>
                        <a:t>Patient Name</a:t>
                      </a:r>
                    </a:p>
                  </a:txBody>
                  <a:tcPr/>
                </a:tc>
                <a:tc>
                  <a:txBody>
                    <a:bodyPr/>
                    <a:lstStyle/>
                    <a:p>
                      <a:r>
                        <a:rPr lang="en-US"/>
                        <a:t>Admission Date</a:t>
                      </a:r>
                    </a:p>
                  </a:txBody>
                  <a:tcPr/>
                </a:tc>
                <a:tc>
                  <a:txBody>
                    <a:bodyPr/>
                    <a:lstStyle/>
                    <a:p>
                      <a:r>
                        <a:rPr lang="en-US"/>
                        <a:t>Blood Pressure</a:t>
                      </a:r>
                    </a:p>
                  </a:txBody>
                  <a:tcPr/>
                </a:tc>
                <a:tc>
                  <a:txBody>
                    <a:bodyPr/>
                    <a:lstStyle/>
                    <a:p>
                      <a:r>
                        <a:rPr lang="en-US"/>
                        <a:t>Problem list</a:t>
                      </a:r>
                    </a:p>
                  </a:txBody>
                  <a:tcPr/>
                </a:tc>
                <a:tc>
                  <a:txBody>
                    <a:bodyPr/>
                    <a:lstStyle/>
                    <a:p>
                      <a:r>
                        <a:rPr lang="en-US"/>
                        <a:t>Procedure interpretation</a:t>
                      </a:r>
                    </a:p>
                  </a:txBody>
                  <a:tcPr/>
                </a:tc>
                <a:tc>
                  <a:txBody>
                    <a:bodyPr/>
                    <a:lstStyle/>
                    <a:p>
                      <a:r>
                        <a:rPr lang="en-US"/>
                        <a:t>Allergies and Intolerances </a:t>
                      </a:r>
                    </a:p>
                  </a:txBody>
                  <a:tcPr/>
                </a:tc>
                <a:extLst>
                  <a:ext uri="{0D108BD9-81ED-4DB2-BD59-A6C34878D82A}">
                    <a16:rowId xmlns:a16="http://schemas.microsoft.com/office/drawing/2014/main" val="214328958"/>
                  </a:ext>
                </a:extLst>
              </a:tr>
              <a:tr h="586420">
                <a:tc>
                  <a:txBody>
                    <a:bodyPr/>
                    <a:lstStyle/>
                    <a:p>
                      <a:r>
                        <a:rPr lang="en-US"/>
                        <a:t>Patient DOB</a:t>
                      </a:r>
                    </a:p>
                  </a:txBody>
                  <a:tcPr/>
                </a:tc>
                <a:tc>
                  <a:txBody>
                    <a:bodyPr/>
                    <a:lstStyle/>
                    <a:p>
                      <a:r>
                        <a:rPr lang="en-US"/>
                        <a:t>Discharge Date</a:t>
                      </a:r>
                    </a:p>
                  </a:txBody>
                  <a:tcPr/>
                </a:tc>
                <a:tc>
                  <a:txBody>
                    <a:bodyPr/>
                    <a:lstStyle/>
                    <a:p>
                      <a:r>
                        <a:rPr lang="en-US"/>
                        <a:t>Height</a:t>
                      </a:r>
                    </a:p>
                  </a:txBody>
                  <a:tcPr/>
                </a:tc>
                <a:tc>
                  <a:txBody>
                    <a:bodyPr/>
                    <a:lstStyle/>
                    <a:p>
                      <a:r>
                        <a:rPr lang="en-US"/>
                        <a:t>Encounter/Visit DX</a:t>
                      </a:r>
                    </a:p>
                  </a:txBody>
                  <a:tcPr/>
                </a:tc>
                <a:tc>
                  <a:txBody>
                    <a:bodyPr/>
                    <a:lstStyle/>
                    <a:p>
                      <a:r>
                        <a:rPr lang="en-US"/>
                        <a:t>Lab test and results</a:t>
                      </a:r>
                    </a:p>
                  </a:txBody>
                  <a:tcPr/>
                </a:tc>
                <a:tc>
                  <a:txBody>
                    <a:bodyPr/>
                    <a:lstStyle/>
                    <a:p>
                      <a:r>
                        <a:rPr lang="en-US"/>
                        <a:t>Social </a:t>
                      </a:r>
                      <a:r>
                        <a:rPr lang="en-US" err="1"/>
                        <a:t>Hx</a:t>
                      </a:r>
                    </a:p>
                  </a:txBody>
                  <a:tcPr/>
                </a:tc>
                <a:extLst>
                  <a:ext uri="{0D108BD9-81ED-4DB2-BD59-A6C34878D82A}">
                    <a16:rowId xmlns:a16="http://schemas.microsoft.com/office/drawing/2014/main" val="99912473"/>
                  </a:ext>
                </a:extLst>
              </a:tr>
              <a:tr h="586420">
                <a:tc>
                  <a:txBody>
                    <a:bodyPr/>
                    <a:lstStyle/>
                    <a:p>
                      <a:r>
                        <a:rPr lang="en-US"/>
                        <a:t>Facility Name/OID</a:t>
                      </a:r>
                    </a:p>
                  </a:txBody>
                  <a:tcPr/>
                </a:tc>
                <a:tc>
                  <a:txBody>
                    <a:bodyPr/>
                    <a:lstStyle/>
                    <a:p>
                      <a:endParaRPr lang="en-US"/>
                    </a:p>
                  </a:txBody>
                  <a:tcPr/>
                </a:tc>
                <a:tc>
                  <a:txBody>
                    <a:bodyPr/>
                    <a:lstStyle/>
                    <a:p>
                      <a:r>
                        <a:rPr lang="en-US"/>
                        <a:t>Weight</a:t>
                      </a:r>
                    </a:p>
                  </a:txBody>
                  <a:tcPr/>
                </a:tc>
                <a:tc>
                  <a:txBody>
                    <a:bodyPr/>
                    <a:lstStyle/>
                    <a:p>
                      <a:r>
                        <a:rPr lang="en-US"/>
                        <a:t>Procedures</a:t>
                      </a:r>
                    </a:p>
                  </a:txBody>
                  <a:tcPr/>
                </a:tc>
                <a:tc>
                  <a:txBody>
                    <a:bodyPr/>
                    <a:lstStyle/>
                    <a:p>
                      <a:r>
                        <a:rPr lang="en-US"/>
                        <a:t>Imaging test and results</a:t>
                      </a:r>
                    </a:p>
                  </a:txBody>
                  <a:tcPr/>
                </a:tc>
                <a:tc>
                  <a:txBody>
                    <a:bodyPr/>
                    <a:lstStyle/>
                    <a:p>
                      <a:r>
                        <a:rPr lang="en-US"/>
                        <a:t>Immunizations</a:t>
                      </a:r>
                      <a:endParaRPr lang="en-US" err="1"/>
                    </a:p>
                  </a:txBody>
                  <a:tcPr/>
                </a:tc>
                <a:extLst>
                  <a:ext uri="{0D108BD9-81ED-4DB2-BD59-A6C34878D82A}">
                    <a16:rowId xmlns:a16="http://schemas.microsoft.com/office/drawing/2014/main" val="4036270642"/>
                  </a:ext>
                </a:extLst>
              </a:tr>
              <a:tr h="586420">
                <a:tc>
                  <a:txBody>
                    <a:bodyPr/>
                    <a:lstStyle/>
                    <a:p>
                      <a:r>
                        <a:rPr lang="en-US"/>
                        <a:t>Race/Ethnicity</a:t>
                      </a:r>
                    </a:p>
                  </a:txBody>
                  <a:tcPr/>
                </a:tc>
                <a:tc>
                  <a:txBody>
                    <a:bodyPr/>
                    <a:lstStyle/>
                    <a:p>
                      <a:endParaRPr lang="en-US"/>
                    </a:p>
                  </a:txBody>
                  <a:tcPr/>
                </a:tc>
                <a:tc>
                  <a:txBody>
                    <a:bodyPr/>
                    <a:lstStyle/>
                    <a:p>
                      <a:r>
                        <a:rPr lang="en-US"/>
                        <a:t>BMI</a:t>
                      </a:r>
                    </a:p>
                  </a:txBody>
                  <a:tcPr/>
                </a:tc>
                <a:tc>
                  <a:txBody>
                    <a:bodyPr/>
                    <a:lstStyle/>
                    <a:p>
                      <a:endParaRPr lang="en-US"/>
                    </a:p>
                  </a:txBody>
                  <a:tcPr/>
                </a:tc>
                <a:tc>
                  <a:txBody>
                    <a:bodyPr/>
                    <a:lstStyle/>
                    <a:p>
                      <a:r>
                        <a:rPr lang="en-US"/>
                        <a:t>Eye care test and results</a:t>
                      </a:r>
                    </a:p>
                  </a:txBody>
                  <a:tcPr/>
                </a:tc>
                <a:tc>
                  <a:txBody>
                    <a:bodyPr/>
                    <a:lstStyle/>
                    <a:p>
                      <a:r>
                        <a:rPr lang="en-US"/>
                        <a:t>Functional status</a:t>
                      </a:r>
                    </a:p>
                  </a:txBody>
                  <a:tcPr/>
                </a:tc>
                <a:extLst>
                  <a:ext uri="{0D108BD9-81ED-4DB2-BD59-A6C34878D82A}">
                    <a16:rowId xmlns:a16="http://schemas.microsoft.com/office/drawing/2014/main" val="3394996506"/>
                  </a:ext>
                </a:extLst>
              </a:tr>
              <a:tr h="586420">
                <a:tc>
                  <a:txBody>
                    <a:bodyPr/>
                    <a:lstStyle/>
                    <a:p>
                      <a:endParaRPr lang="en-US"/>
                    </a:p>
                  </a:txBody>
                  <a:tcPr/>
                </a:tc>
                <a:tc>
                  <a:txBody>
                    <a:bodyPr/>
                    <a:lstStyle/>
                    <a:p>
                      <a:endParaRPr lang="en-US"/>
                    </a:p>
                  </a:txBody>
                  <a:tcPr/>
                </a:tc>
                <a:tc>
                  <a:txBody>
                    <a:bodyPr/>
                    <a:lstStyle/>
                    <a:p>
                      <a:r>
                        <a:rPr lang="en-US"/>
                        <a:t>Pain Assessment</a:t>
                      </a:r>
                    </a:p>
                  </a:txBody>
                  <a:tcPr/>
                </a:tc>
                <a:tc>
                  <a:txBody>
                    <a:bodyPr/>
                    <a:lstStyle/>
                    <a:p>
                      <a:endParaRPr lang="en-US"/>
                    </a:p>
                  </a:txBody>
                  <a:tcPr/>
                </a:tc>
                <a:tc>
                  <a:txBody>
                    <a:bodyPr/>
                    <a:lstStyle/>
                    <a:p>
                      <a:endParaRPr lang="en-US"/>
                    </a:p>
                  </a:txBody>
                  <a:tcPr/>
                </a:tc>
                <a:tc>
                  <a:txBody>
                    <a:bodyPr/>
                    <a:lstStyle/>
                    <a:p>
                      <a:pPr lvl="0">
                        <a:buNone/>
                      </a:pPr>
                      <a:r>
                        <a:rPr lang="en-US"/>
                        <a:t>Advance Directive</a:t>
                      </a:r>
                    </a:p>
                  </a:txBody>
                  <a:tcPr/>
                </a:tc>
                <a:extLst>
                  <a:ext uri="{0D108BD9-81ED-4DB2-BD59-A6C34878D82A}">
                    <a16:rowId xmlns:a16="http://schemas.microsoft.com/office/drawing/2014/main" val="1232444193"/>
                  </a:ext>
                </a:extLst>
              </a:tr>
              <a:tr h="335097">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r>
                        <a:rPr lang="en-US"/>
                        <a:t>Medications</a:t>
                      </a:r>
                    </a:p>
                  </a:txBody>
                  <a:tcPr/>
                </a:tc>
                <a:extLst>
                  <a:ext uri="{0D108BD9-81ED-4DB2-BD59-A6C34878D82A}">
                    <a16:rowId xmlns:a16="http://schemas.microsoft.com/office/drawing/2014/main" val="1685939905"/>
                  </a:ext>
                </a:extLst>
              </a:tr>
              <a:tr h="825776">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r>
                        <a:rPr lang="en-US"/>
                        <a:t>Questionnaires</a:t>
                      </a:r>
                    </a:p>
                  </a:txBody>
                  <a:tcPr/>
                </a:tc>
                <a:extLst>
                  <a:ext uri="{0D108BD9-81ED-4DB2-BD59-A6C34878D82A}">
                    <a16:rowId xmlns:a16="http://schemas.microsoft.com/office/drawing/2014/main" val="4068012155"/>
                  </a:ext>
                </a:extLst>
              </a:tr>
            </a:tbl>
          </a:graphicData>
        </a:graphic>
      </p:graphicFrame>
    </p:spTree>
    <p:extLst>
      <p:ext uri="{BB962C8B-B14F-4D97-AF65-F5344CB8AC3E}">
        <p14:creationId xmlns:p14="http://schemas.microsoft.com/office/powerpoint/2010/main" val="237906260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23</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latin typeface="Times New Roman"/>
                <a:cs typeface="Times New Roman"/>
              </a:rPr>
              <a:t>What is the difference between </a:t>
            </a:r>
            <a:br>
              <a:rPr lang="en-US">
                <a:latin typeface="Times New Roman"/>
                <a:cs typeface="Times New Roman"/>
              </a:rPr>
            </a:br>
            <a:r>
              <a:rPr lang="en-US">
                <a:latin typeface="Times New Roman"/>
                <a:cs typeface="Times New Roman"/>
              </a:rPr>
              <a:t>'Certified' and 'Validated'?</a:t>
            </a:r>
            <a:endParaRPr lang="en-US"/>
          </a:p>
        </p:txBody>
      </p:sp>
      <p:sp>
        <p:nvSpPr>
          <p:cNvPr id="5" name="Text Placeholder 4">
            <a:extLst>
              <a:ext uri="{FF2B5EF4-FFF2-40B4-BE49-F238E27FC236}">
                <a16:creationId xmlns:a16="http://schemas.microsoft.com/office/drawing/2014/main" id="{09AE03BE-801C-428C-F38A-9E2D0D9DD7FC}"/>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44444398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Available Designations</a:t>
            </a:r>
          </a:p>
        </p:txBody>
      </p:sp>
      <p:sp>
        <p:nvSpPr>
          <p:cNvPr id="5" name="Content Placeholder 4"/>
          <p:cNvSpPr>
            <a:spLocks noGrp="1"/>
          </p:cNvSpPr>
          <p:nvPr>
            <p:ph idx="1"/>
          </p:nvPr>
        </p:nvSpPr>
        <p:spPr>
          <a:xfrm>
            <a:off x="1315985" y="3889726"/>
            <a:ext cx="4297680" cy="2387600"/>
          </a:xfrm>
          <a:solidFill>
            <a:schemeClr val="bg2">
              <a:alpha val="20000"/>
            </a:schemeClr>
          </a:solidFill>
        </p:spPr>
        <p:txBody>
          <a:bodyPr vert="horz" lIns="182880" tIns="182880" rIns="182880" bIns="0" rtlCol="0" anchor="t">
            <a:noAutofit/>
          </a:bodyPr>
          <a:lstStyle/>
          <a:p>
            <a:pPr marL="1270" lvl="0" indent="0" algn="ctr">
              <a:buNone/>
            </a:pPr>
            <a:r>
              <a:rPr lang="en-US" sz="2000" b="1" kern="0" cap="all">
                <a:solidFill>
                  <a:schemeClr val="accent5"/>
                </a:solidFill>
              </a:rPr>
              <a:t>Responsible Party</a:t>
            </a:r>
          </a:p>
          <a:p>
            <a:pPr marL="0" indent="0" algn="ctr">
              <a:spcBef>
                <a:spcPts val="0"/>
              </a:spcBef>
              <a:spcAft>
                <a:spcPts val="1200"/>
              </a:spcAft>
              <a:buNone/>
            </a:pPr>
            <a:r>
              <a:rPr lang="en-US" sz="1400"/>
              <a:t>The org seeking validation of the data stream, contractually obligated to conduct primary source verification (PSV) and validation of the data stream </a:t>
            </a:r>
            <a:endParaRPr lang="en-US" sz="1400">
              <a:cs typeface="Arial"/>
            </a:endParaRPr>
          </a:p>
          <a:p>
            <a:pPr marL="0" indent="0" algn="ctr">
              <a:spcBef>
                <a:spcPts val="0"/>
              </a:spcBef>
              <a:spcAft>
                <a:spcPts val="1200"/>
              </a:spcAft>
              <a:buNone/>
            </a:pPr>
            <a:r>
              <a:rPr lang="en-US" sz="1400"/>
              <a:t>Responsible for all standards in data stream validation or may have 1+ data partners support their data stream validation.</a:t>
            </a:r>
            <a:endParaRPr lang="en-US" sz="1400">
              <a:cs typeface="Arial"/>
            </a:endParaRPr>
          </a:p>
        </p:txBody>
      </p:sp>
      <p:sp>
        <p:nvSpPr>
          <p:cNvPr id="10" name="Text Placeholder 9"/>
          <p:cNvSpPr>
            <a:spLocks noGrp="1"/>
          </p:cNvSpPr>
          <p:nvPr>
            <p:ph type="body" sz="quarter" idx="13"/>
          </p:nvPr>
        </p:nvSpPr>
        <p:spPr/>
        <p:txBody>
          <a:bodyPr/>
          <a:lstStyle/>
          <a:p>
            <a:r>
              <a:rPr lang="en-US"/>
              <a:t>Two designations are awarded</a:t>
            </a:r>
          </a:p>
        </p:txBody>
      </p:sp>
      <p:sp>
        <p:nvSpPr>
          <p:cNvPr id="3" name="Slide Number Placeholder 2"/>
          <p:cNvSpPr>
            <a:spLocks noGrp="1"/>
          </p:cNvSpPr>
          <p:nvPr>
            <p:ph type="sldNum" sz="quarter" idx="16"/>
          </p:nvPr>
        </p:nvSpPr>
        <p:spPr/>
        <p:txBody>
          <a:bodyPr/>
          <a:lstStyle/>
          <a:p>
            <a:fld id="{5B9A96B2-702C-084E-9060-05751DBF82B0}" type="slidenum">
              <a:rPr lang="en-US" smtClean="0"/>
              <a:pPr/>
              <a:t>24</a:t>
            </a:fld>
            <a:endParaRPr lang="en-US"/>
          </a:p>
        </p:txBody>
      </p:sp>
      <p:sp>
        <p:nvSpPr>
          <p:cNvPr id="12" name="Content Placeholder 11"/>
          <p:cNvSpPr>
            <a:spLocks noGrp="1"/>
          </p:cNvSpPr>
          <p:nvPr>
            <p:ph sz="half" idx="4294967295"/>
          </p:nvPr>
        </p:nvSpPr>
        <p:spPr>
          <a:xfrm>
            <a:off x="6198131" y="3889726"/>
            <a:ext cx="4297680" cy="2387600"/>
          </a:xfrm>
          <a:solidFill>
            <a:schemeClr val="bg2">
              <a:alpha val="20000"/>
            </a:schemeClr>
          </a:solidFill>
        </p:spPr>
        <p:txBody>
          <a:bodyPr vert="horz" lIns="182880" tIns="182880" rIns="182880" bIns="0" rtlCol="0" anchor="t">
            <a:noAutofit/>
          </a:bodyPr>
          <a:lstStyle/>
          <a:p>
            <a:pPr marL="1270" indent="0" algn="ctr">
              <a:buNone/>
            </a:pPr>
            <a:r>
              <a:rPr lang="en-US" sz="2000" b="1" kern="0" cap="all">
                <a:solidFill>
                  <a:schemeClr val="accent5"/>
                </a:solidFill>
              </a:rPr>
              <a:t>Data Partner</a:t>
            </a:r>
          </a:p>
          <a:p>
            <a:pPr marL="0" indent="0" algn="ctr">
              <a:spcBef>
                <a:spcPts val="0"/>
              </a:spcBef>
              <a:spcAft>
                <a:spcPts val="1200"/>
              </a:spcAft>
              <a:buNone/>
            </a:pPr>
            <a:r>
              <a:rPr lang="en-US" sz="1400"/>
              <a:t>An organization that does not have legal access to data to conduct PSV but may meet other Data Aggregator Validation program standards </a:t>
            </a:r>
            <a:endParaRPr lang="en-US" sz="1400">
              <a:cs typeface="Arial"/>
            </a:endParaRPr>
          </a:p>
          <a:p>
            <a:pPr marL="0" indent="0" algn="ctr">
              <a:spcBef>
                <a:spcPts val="0"/>
              </a:spcBef>
              <a:spcAft>
                <a:spcPts val="1200"/>
              </a:spcAft>
              <a:buNone/>
            </a:pPr>
            <a:r>
              <a:rPr lang="en-US" sz="1400"/>
              <a:t>May support responsible parties for validation of the data stream or may come through independently.</a:t>
            </a:r>
            <a:endParaRPr lang="en-US" sz="1400">
              <a:cs typeface="Arial"/>
            </a:endParaRPr>
          </a:p>
        </p:txBody>
      </p:sp>
      <p:pic>
        <p:nvPicPr>
          <p:cNvPr id="1026" name="Picture 2">
            <a:extLst>
              <a:ext uri="{FF2B5EF4-FFF2-40B4-BE49-F238E27FC236}">
                <a16:creationId xmlns:a16="http://schemas.microsoft.com/office/drawing/2014/main" id="{9DBAADBD-89F3-F98E-DBAF-FF45A19C5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3807" y="1252135"/>
            <a:ext cx="2282037" cy="238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357562-3BC3-BB61-1485-08D2E8757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2257" y="1252135"/>
            <a:ext cx="2249429"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51714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CE2ED7-DF47-DC7F-4EE0-AB841485CC77}"/>
              </a:ext>
            </a:extLst>
          </p:cNvPr>
          <p:cNvSpPr>
            <a:spLocks noGrp="1"/>
          </p:cNvSpPr>
          <p:nvPr>
            <p:ph type="title"/>
          </p:nvPr>
        </p:nvSpPr>
        <p:spPr/>
        <p:txBody>
          <a:bodyPr/>
          <a:lstStyle/>
          <a:p>
            <a:r>
              <a:rPr lang="en-US">
                <a:cs typeface="Arial"/>
              </a:rPr>
              <a:t>Requirements</a:t>
            </a:r>
          </a:p>
        </p:txBody>
      </p:sp>
      <p:sp>
        <p:nvSpPr>
          <p:cNvPr id="4" name="Slide Number Placeholder 3">
            <a:extLst>
              <a:ext uri="{FF2B5EF4-FFF2-40B4-BE49-F238E27FC236}">
                <a16:creationId xmlns:a16="http://schemas.microsoft.com/office/drawing/2014/main" id="{63FFB53C-F2C2-70D7-6CC3-FC396AD97BB8}"/>
              </a:ext>
            </a:extLst>
          </p:cNvPr>
          <p:cNvSpPr>
            <a:spLocks noGrp="1"/>
          </p:cNvSpPr>
          <p:nvPr>
            <p:ph type="sldNum" sz="quarter" idx="12"/>
          </p:nvPr>
        </p:nvSpPr>
        <p:spPr/>
        <p:txBody>
          <a:bodyPr/>
          <a:lstStyle/>
          <a:p>
            <a:fld id="{5B9A96B2-702C-084E-9060-05751DBF82B0}" type="slidenum">
              <a:rPr lang="en-US" smtClean="0"/>
              <a:pPr/>
              <a:t>25</a:t>
            </a:fld>
            <a:endParaRPr lang="en-US"/>
          </a:p>
        </p:txBody>
      </p:sp>
      <p:sp>
        <p:nvSpPr>
          <p:cNvPr id="5" name="Text Placeholder 4">
            <a:extLst>
              <a:ext uri="{FF2B5EF4-FFF2-40B4-BE49-F238E27FC236}">
                <a16:creationId xmlns:a16="http://schemas.microsoft.com/office/drawing/2014/main" id="{78FE725F-3BB8-056A-82F1-49C37B391C8A}"/>
              </a:ext>
            </a:extLst>
          </p:cNvPr>
          <p:cNvSpPr>
            <a:spLocks noGrp="1"/>
          </p:cNvSpPr>
          <p:nvPr>
            <p:ph type="body" sz="quarter" idx="13"/>
          </p:nvPr>
        </p:nvSpPr>
        <p:spPr/>
        <p:txBody>
          <a:bodyPr/>
          <a:lstStyle/>
          <a:p>
            <a:endParaRPr lang="en-US"/>
          </a:p>
        </p:txBody>
      </p:sp>
      <p:sp>
        <p:nvSpPr>
          <p:cNvPr id="2" name="TextBox 1">
            <a:extLst>
              <a:ext uri="{FF2B5EF4-FFF2-40B4-BE49-F238E27FC236}">
                <a16:creationId xmlns:a16="http://schemas.microsoft.com/office/drawing/2014/main" id="{C9EE1534-4DE3-431B-2643-F4C2CB4ED48D}"/>
              </a:ext>
            </a:extLst>
          </p:cNvPr>
          <p:cNvSpPr txBox="1"/>
          <p:nvPr/>
        </p:nvSpPr>
        <p:spPr>
          <a:xfrm>
            <a:off x="977153" y="1667436"/>
            <a:ext cx="9792978"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a:solidFill>
                  <a:schemeClr val="accent5"/>
                </a:solidFill>
                <a:cs typeface="Arial"/>
              </a:rPr>
              <a:t>Eligible organizations have:</a:t>
            </a:r>
          </a:p>
        </p:txBody>
      </p:sp>
      <p:sp>
        <p:nvSpPr>
          <p:cNvPr id="6" name="TextBox 5">
            <a:extLst>
              <a:ext uri="{FF2B5EF4-FFF2-40B4-BE49-F238E27FC236}">
                <a16:creationId xmlns:a16="http://schemas.microsoft.com/office/drawing/2014/main" id="{75EAD0E4-4D8D-6FDE-4686-46099F364439}"/>
              </a:ext>
            </a:extLst>
          </p:cNvPr>
          <p:cNvSpPr txBox="1"/>
          <p:nvPr/>
        </p:nvSpPr>
        <p:spPr>
          <a:xfrm>
            <a:off x="977153" y="2420575"/>
            <a:ext cx="9792978" cy="4179091"/>
          </a:xfrm>
          <a:prstGeom prst="rect">
            <a:avLst/>
          </a:prstGeom>
          <a:noFill/>
        </p:spPr>
        <p:txBody>
          <a:bodyPr rot="0" spcFirstLastPara="0" vertOverflow="overflow" horzOverflow="overflow" vert="horz" wrap="square" lIns="0" tIns="0" rIns="0" bIns="0" numCol="2" spcCol="0" rtlCol="0" fromWordArt="0" anchor="t" anchorCtr="0" forceAA="0" compatLnSpc="1">
            <a:prstTxWarp prst="textNoShape">
              <a:avLst/>
            </a:prstTxWarp>
            <a:noAutofit/>
          </a:bodyPr>
          <a:lstStyle/>
          <a:p>
            <a:pPr marL="342900" indent="-342900">
              <a:spcAft>
                <a:spcPts val="1200"/>
              </a:spcAft>
              <a:buClr>
                <a:schemeClr val="accent5"/>
              </a:buClr>
              <a:buFont typeface="Wingdings" pitchFamily="2" charset="2"/>
              <a:buChar char="ü"/>
            </a:pPr>
            <a:r>
              <a:rPr lang="en-US" sz="2400">
                <a:cs typeface="Arial"/>
              </a:rPr>
              <a:t>A complete primary source verification process (RP only)</a:t>
            </a:r>
          </a:p>
          <a:p>
            <a:pPr marL="342900" indent="-342900">
              <a:spcAft>
                <a:spcPts val="1200"/>
              </a:spcAft>
              <a:buClr>
                <a:schemeClr val="accent5"/>
              </a:buClr>
              <a:buFont typeface="Wingdings" pitchFamily="2" charset="2"/>
              <a:buChar char="ü"/>
            </a:pPr>
            <a:r>
              <a:rPr lang="en-US" sz="2400">
                <a:cs typeface="Arial"/>
              </a:rPr>
              <a:t>Legal rights and access to the primary source (RP only)</a:t>
            </a:r>
          </a:p>
          <a:p>
            <a:pPr marL="342900" indent="-342900">
              <a:spcAft>
                <a:spcPts val="1200"/>
              </a:spcAft>
              <a:buClr>
                <a:schemeClr val="accent5"/>
              </a:buClr>
              <a:buFont typeface="Wingdings" pitchFamily="2" charset="2"/>
              <a:buChar char="ü"/>
            </a:pPr>
            <a:r>
              <a:rPr lang="en-US" sz="2400">
                <a:cs typeface="Arial"/>
              </a:rPr>
              <a:t>A data quality program</a:t>
            </a:r>
          </a:p>
          <a:p>
            <a:pPr marL="342900" indent="-342900">
              <a:spcAft>
                <a:spcPts val="1200"/>
              </a:spcAft>
              <a:buClr>
                <a:schemeClr val="accent5"/>
              </a:buClr>
              <a:buFont typeface="Wingdings" pitchFamily="2" charset="2"/>
              <a:buChar char="ü"/>
            </a:pPr>
            <a:r>
              <a:rPr lang="en-US" sz="2400">
                <a:cs typeface="Arial"/>
              </a:rPr>
              <a:t>Ability to create, conform to, and transmit files in the prescribed format (CCD or FHIR)</a:t>
            </a:r>
          </a:p>
          <a:p>
            <a:pPr marL="342900" indent="-342900">
              <a:spcAft>
                <a:spcPts val="1200"/>
              </a:spcAft>
              <a:buClr>
                <a:schemeClr val="accent5"/>
              </a:buClr>
              <a:buFont typeface="Wingdings" pitchFamily="2" charset="2"/>
              <a:buChar char="ü"/>
            </a:pPr>
            <a:endParaRPr lang="en-US" sz="2400">
              <a:cs typeface="Arial"/>
            </a:endParaRPr>
          </a:p>
          <a:p>
            <a:pPr marL="342900" indent="-342900">
              <a:spcAft>
                <a:spcPts val="1200"/>
              </a:spcAft>
              <a:buClr>
                <a:schemeClr val="accent5"/>
              </a:buClr>
              <a:buFont typeface="Wingdings" pitchFamily="2" charset="2"/>
              <a:buChar char="ü"/>
            </a:pPr>
            <a:endParaRPr lang="en-US" sz="2400">
              <a:cs typeface="Arial"/>
            </a:endParaRPr>
          </a:p>
          <a:p>
            <a:pPr marL="342900" indent="-342900">
              <a:spcAft>
                <a:spcPts val="1200"/>
              </a:spcAft>
              <a:buClr>
                <a:schemeClr val="accent5"/>
              </a:buClr>
              <a:buFont typeface="Wingdings" pitchFamily="2" charset="2"/>
              <a:buChar char="ü"/>
            </a:pPr>
            <a:r>
              <a:rPr lang="en-US" sz="2400">
                <a:cs typeface="Arial"/>
              </a:rPr>
              <a:t>Documented processes for clinical data:</a:t>
            </a:r>
          </a:p>
          <a:p>
            <a:pPr marL="800100" lvl="2" indent="-342900">
              <a:spcAft>
                <a:spcPts val="1200"/>
              </a:spcAft>
              <a:buClr>
                <a:schemeClr val="accent5"/>
              </a:buClr>
              <a:buFont typeface="Wingdings" pitchFamily="2" charset="2"/>
              <a:buChar char="ü"/>
            </a:pPr>
            <a:r>
              <a:rPr lang="en-US" sz="2000">
                <a:cs typeface="Arial"/>
              </a:rPr>
              <a:t>Receiving</a:t>
            </a:r>
          </a:p>
          <a:p>
            <a:pPr marL="800100" lvl="2" indent="-342900">
              <a:spcAft>
                <a:spcPts val="1200"/>
              </a:spcAft>
              <a:buClr>
                <a:schemeClr val="accent5"/>
              </a:buClr>
              <a:buFont typeface="Wingdings" pitchFamily="2" charset="2"/>
              <a:buChar char="ü"/>
            </a:pPr>
            <a:r>
              <a:rPr lang="en-US" sz="2000">
                <a:cs typeface="Arial"/>
              </a:rPr>
              <a:t>Transferring</a:t>
            </a:r>
          </a:p>
          <a:p>
            <a:pPr marL="800100" lvl="2" indent="-342900">
              <a:spcAft>
                <a:spcPts val="1200"/>
              </a:spcAft>
              <a:buClr>
                <a:schemeClr val="accent5"/>
              </a:buClr>
              <a:buFont typeface="Wingdings" pitchFamily="2" charset="2"/>
              <a:buChar char="ü"/>
            </a:pPr>
            <a:r>
              <a:rPr lang="en-US" sz="2000">
                <a:cs typeface="Arial"/>
              </a:rPr>
              <a:t>Storing</a:t>
            </a:r>
          </a:p>
          <a:p>
            <a:pPr marL="800100" lvl="2" indent="-342900">
              <a:spcAft>
                <a:spcPts val="1200"/>
              </a:spcAft>
              <a:buClr>
                <a:schemeClr val="accent5"/>
              </a:buClr>
              <a:buFont typeface="Wingdings" pitchFamily="2" charset="2"/>
              <a:buChar char="ü"/>
            </a:pPr>
            <a:r>
              <a:rPr lang="en-US" sz="2000">
                <a:cs typeface="Arial"/>
              </a:rPr>
              <a:t>Reconciling</a:t>
            </a:r>
          </a:p>
          <a:p>
            <a:pPr marL="800100" lvl="2" indent="-342900">
              <a:spcAft>
                <a:spcPts val="1200"/>
              </a:spcAft>
              <a:buClr>
                <a:schemeClr val="accent5"/>
              </a:buClr>
              <a:buFont typeface="Wingdings" pitchFamily="2" charset="2"/>
              <a:buChar char="ü"/>
            </a:pPr>
            <a:r>
              <a:rPr lang="en-US" sz="2000">
                <a:cs typeface="Arial"/>
              </a:rPr>
              <a:t>Transforming</a:t>
            </a:r>
          </a:p>
          <a:p>
            <a:pPr marL="800100" lvl="2" indent="-342900">
              <a:spcAft>
                <a:spcPts val="1200"/>
              </a:spcAft>
              <a:buClr>
                <a:schemeClr val="accent5"/>
              </a:buClr>
              <a:buFont typeface="Wingdings" pitchFamily="2" charset="2"/>
              <a:buChar char="ü"/>
            </a:pPr>
            <a:r>
              <a:rPr lang="en-US" sz="2000">
                <a:cs typeface="Arial"/>
              </a:rPr>
              <a:t>Exporting</a:t>
            </a:r>
          </a:p>
          <a:p>
            <a:pPr marL="342900" lvl="1" indent="-342900">
              <a:spcAft>
                <a:spcPts val="1200"/>
              </a:spcAft>
              <a:buClr>
                <a:schemeClr val="accent5"/>
              </a:buClr>
              <a:buFont typeface="Wingdings" pitchFamily="2" charset="2"/>
              <a:buChar char="§"/>
            </a:pPr>
            <a:endParaRPr lang="en-US" sz="2400">
              <a:cs typeface="Arial"/>
            </a:endParaRPr>
          </a:p>
          <a:p>
            <a:pPr marL="342900" indent="-342900">
              <a:spcAft>
                <a:spcPts val="1200"/>
              </a:spcAft>
              <a:buClr>
                <a:schemeClr val="accent5"/>
              </a:buClr>
              <a:buFont typeface="Wingdings" pitchFamily="2" charset="2"/>
              <a:buChar char="§"/>
            </a:pPr>
            <a:endParaRPr lang="en-US" sz="2400">
              <a:cs typeface="Arial"/>
            </a:endParaRPr>
          </a:p>
        </p:txBody>
      </p:sp>
    </p:spTree>
    <p:extLst>
      <p:ext uri="{BB962C8B-B14F-4D97-AF65-F5344CB8AC3E}">
        <p14:creationId xmlns:p14="http://schemas.microsoft.com/office/powerpoint/2010/main" val="150422924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5C0BF6-9C1C-A232-AF3A-3AE23725A225}"/>
              </a:ext>
            </a:extLst>
          </p:cNvPr>
          <p:cNvPicPr>
            <a:picLocks noChangeAspect="1"/>
          </p:cNvPicPr>
          <p:nvPr/>
        </p:nvPicPr>
        <p:blipFill>
          <a:blip r:embed="rId3">
            <a:alphaModFix amt="10000"/>
          </a:blip>
          <a:stretch>
            <a:fillRect/>
          </a:stretch>
        </p:blipFill>
        <p:spPr>
          <a:xfrm>
            <a:off x="203201" y="5573660"/>
            <a:ext cx="6699738" cy="1612900"/>
          </a:xfrm>
          <a:prstGeom prst="rect">
            <a:avLst/>
          </a:prstGeom>
        </p:spPr>
      </p:pic>
      <p:sp>
        <p:nvSpPr>
          <p:cNvPr id="3" name="Title 2">
            <a:extLst>
              <a:ext uri="{FF2B5EF4-FFF2-40B4-BE49-F238E27FC236}">
                <a16:creationId xmlns:a16="http://schemas.microsoft.com/office/drawing/2014/main" id="{C0CE2ED7-DF47-DC7F-4EE0-AB841485CC77}"/>
              </a:ext>
            </a:extLst>
          </p:cNvPr>
          <p:cNvSpPr>
            <a:spLocks noGrp="1"/>
          </p:cNvSpPr>
          <p:nvPr>
            <p:ph type="title"/>
          </p:nvPr>
        </p:nvSpPr>
        <p:spPr/>
        <p:txBody>
          <a:bodyPr/>
          <a:lstStyle/>
          <a:p>
            <a:r>
              <a:rPr lang="en-US">
                <a:cs typeface="Arial"/>
              </a:rPr>
              <a:t>Eligible Organizations</a:t>
            </a:r>
          </a:p>
        </p:txBody>
      </p:sp>
      <p:sp>
        <p:nvSpPr>
          <p:cNvPr id="4" name="Slide Number Placeholder 3">
            <a:extLst>
              <a:ext uri="{FF2B5EF4-FFF2-40B4-BE49-F238E27FC236}">
                <a16:creationId xmlns:a16="http://schemas.microsoft.com/office/drawing/2014/main" id="{63FFB53C-F2C2-70D7-6CC3-FC396AD97BB8}"/>
              </a:ext>
            </a:extLst>
          </p:cNvPr>
          <p:cNvSpPr>
            <a:spLocks noGrp="1"/>
          </p:cNvSpPr>
          <p:nvPr>
            <p:ph type="sldNum" sz="quarter" idx="12"/>
          </p:nvPr>
        </p:nvSpPr>
        <p:spPr/>
        <p:txBody>
          <a:bodyPr/>
          <a:lstStyle/>
          <a:p>
            <a:fld id="{5B9A96B2-702C-084E-9060-05751DBF82B0}" type="slidenum">
              <a:rPr lang="en-US" smtClean="0"/>
              <a:pPr/>
              <a:t>26</a:t>
            </a:fld>
            <a:endParaRPr lang="en-US"/>
          </a:p>
        </p:txBody>
      </p:sp>
      <p:sp>
        <p:nvSpPr>
          <p:cNvPr id="5" name="Text Placeholder 4">
            <a:extLst>
              <a:ext uri="{FF2B5EF4-FFF2-40B4-BE49-F238E27FC236}">
                <a16:creationId xmlns:a16="http://schemas.microsoft.com/office/drawing/2014/main" id="{78FE725F-3BB8-056A-82F1-49C37B391C8A}"/>
              </a:ext>
            </a:extLst>
          </p:cNvPr>
          <p:cNvSpPr>
            <a:spLocks noGrp="1"/>
          </p:cNvSpPr>
          <p:nvPr>
            <p:ph type="body" sz="quarter" idx="13"/>
          </p:nvPr>
        </p:nvSpPr>
        <p:spPr/>
        <p:txBody>
          <a:bodyPr/>
          <a:lstStyle/>
          <a:p>
            <a:endParaRPr lang="en-US"/>
          </a:p>
        </p:txBody>
      </p:sp>
      <p:sp>
        <p:nvSpPr>
          <p:cNvPr id="2" name="TextBox 1">
            <a:extLst>
              <a:ext uri="{FF2B5EF4-FFF2-40B4-BE49-F238E27FC236}">
                <a16:creationId xmlns:a16="http://schemas.microsoft.com/office/drawing/2014/main" id="{C9EE1534-4DE3-431B-2643-F4C2CB4ED48D}"/>
              </a:ext>
            </a:extLst>
          </p:cNvPr>
          <p:cNvSpPr txBox="1"/>
          <p:nvPr/>
        </p:nvSpPr>
        <p:spPr>
          <a:xfrm>
            <a:off x="977153" y="1418597"/>
            <a:ext cx="7160097" cy="40318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spcAft>
                <a:spcPts val="1200"/>
              </a:spcAft>
              <a:buClr>
                <a:schemeClr val="accent5"/>
              </a:buClr>
              <a:buFont typeface="Wingdings" pitchFamily="2" charset="2"/>
              <a:buChar char="§"/>
            </a:pPr>
            <a:r>
              <a:rPr lang="en-US" sz="2400">
                <a:cs typeface="Arial"/>
              </a:rPr>
              <a:t>Health Information Exchanges (HIEs)</a:t>
            </a:r>
          </a:p>
          <a:p>
            <a:pPr marL="342900" indent="-342900">
              <a:spcAft>
                <a:spcPts val="1200"/>
              </a:spcAft>
              <a:buClr>
                <a:schemeClr val="accent5"/>
              </a:buClr>
              <a:buFont typeface="Wingdings" pitchFamily="2" charset="2"/>
              <a:buChar char="§"/>
            </a:pPr>
            <a:r>
              <a:rPr lang="en-US" sz="2400">
                <a:cs typeface="Arial"/>
              </a:rPr>
              <a:t>Health Information Networks (HINs)</a:t>
            </a:r>
          </a:p>
          <a:p>
            <a:pPr marL="342900" indent="-342900">
              <a:spcAft>
                <a:spcPts val="1200"/>
              </a:spcAft>
              <a:buClr>
                <a:schemeClr val="accent5"/>
              </a:buClr>
              <a:buFont typeface="Wingdings" pitchFamily="2" charset="2"/>
              <a:buChar char="§"/>
            </a:pPr>
            <a:r>
              <a:rPr lang="en-US" sz="2400">
                <a:cs typeface="Arial"/>
              </a:rPr>
              <a:t>Qualified Health Information Networks (QHINs)</a:t>
            </a:r>
          </a:p>
          <a:p>
            <a:pPr marL="342900" indent="-342900">
              <a:spcAft>
                <a:spcPts val="1200"/>
              </a:spcAft>
              <a:buClr>
                <a:schemeClr val="accent5"/>
              </a:buClr>
              <a:buFont typeface="Wingdings" pitchFamily="2" charset="2"/>
              <a:buChar char="§"/>
            </a:pPr>
            <a:r>
              <a:rPr lang="en-US" sz="2400">
                <a:cs typeface="Arial"/>
              </a:rPr>
              <a:t>Data aggregators</a:t>
            </a:r>
          </a:p>
          <a:p>
            <a:pPr marL="342900" indent="-342900">
              <a:spcAft>
                <a:spcPts val="1200"/>
              </a:spcAft>
              <a:buClr>
                <a:schemeClr val="accent5"/>
              </a:buClr>
              <a:buFont typeface="Wingdings" pitchFamily="2" charset="2"/>
              <a:buChar char="§"/>
            </a:pPr>
            <a:r>
              <a:rPr lang="en-US" sz="2400">
                <a:cs typeface="Arial"/>
              </a:rPr>
              <a:t>Health IT vendors</a:t>
            </a:r>
          </a:p>
          <a:p>
            <a:pPr marL="342900" indent="-342900">
              <a:spcAft>
                <a:spcPts val="1200"/>
              </a:spcAft>
              <a:buClr>
                <a:schemeClr val="accent5"/>
              </a:buClr>
              <a:buFont typeface="Wingdings" pitchFamily="2" charset="2"/>
              <a:buChar char="§"/>
            </a:pPr>
            <a:r>
              <a:rPr lang="en-US" sz="2400">
                <a:cs typeface="Arial"/>
              </a:rPr>
              <a:t>Health systems</a:t>
            </a:r>
          </a:p>
          <a:p>
            <a:pPr marL="342900" indent="-342900">
              <a:spcAft>
                <a:spcPts val="1200"/>
              </a:spcAft>
              <a:buClr>
                <a:schemeClr val="accent5"/>
              </a:buClr>
              <a:buFont typeface="Wingdings" pitchFamily="2" charset="2"/>
              <a:buChar char="§"/>
            </a:pPr>
            <a:r>
              <a:rPr lang="en-US" sz="2400">
                <a:cs typeface="Arial"/>
              </a:rPr>
              <a:t>Data warehouses</a:t>
            </a:r>
          </a:p>
          <a:p>
            <a:pPr marL="342900" indent="-342900">
              <a:spcAft>
                <a:spcPts val="1200"/>
              </a:spcAft>
              <a:buClr>
                <a:schemeClr val="accent5"/>
              </a:buClr>
              <a:buFont typeface="Wingdings" pitchFamily="2" charset="2"/>
              <a:buChar char="§"/>
            </a:pPr>
            <a:r>
              <a:rPr lang="en-US" sz="2400">
                <a:cs typeface="Arial"/>
              </a:rPr>
              <a:t>Health records (EHRs)</a:t>
            </a:r>
          </a:p>
        </p:txBody>
      </p:sp>
      <p:sp>
        <p:nvSpPr>
          <p:cNvPr id="6" name="Rectangle 8">
            <a:extLst>
              <a:ext uri="{FF2B5EF4-FFF2-40B4-BE49-F238E27FC236}">
                <a16:creationId xmlns:a16="http://schemas.microsoft.com/office/drawing/2014/main" id="{13C1D3ED-E163-C18A-1FB1-C76181F1DC23}"/>
              </a:ext>
            </a:extLst>
          </p:cNvPr>
          <p:cNvSpPr/>
          <p:nvPr/>
        </p:nvSpPr>
        <p:spPr>
          <a:xfrm>
            <a:off x="8026400" y="1418597"/>
            <a:ext cx="3860800" cy="3836658"/>
          </a:xfrm>
          <a:prstGeom prst="roundRect">
            <a:avLst>
              <a:gd name="adj" fmla="val 10622"/>
            </a:avLst>
          </a:prstGeom>
          <a:solidFill>
            <a:schemeClr val="bg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76BB354-730D-DA6E-1D17-420BFD81A593}"/>
              </a:ext>
            </a:extLst>
          </p:cNvPr>
          <p:cNvSpPr txBox="1">
            <a:spLocks/>
          </p:cNvSpPr>
          <p:nvPr/>
        </p:nvSpPr>
        <p:spPr bwMode="white">
          <a:xfrm>
            <a:off x="8353890" y="2220789"/>
            <a:ext cx="3205820" cy="2295334"/>
          </a:xfrm>
          <a:prstGeom prst="rect">
            <a:avLst/>
          </a:prstGeom>
        </p:spPr>
        <p:txBody>
          <a:bodyPr vert="horz" lIns="0" tIns="0" rIns="0" bIns="0" rtlCol="0" anchor="ctr">
            <a:noAutofit/>
          </a:bodyPr>
          <a:lstStyle/>
          <a:p>
            <a:pPr algn="ctr" defTabSz="456705">
              <a:spcBef>
                <a:spcPct val="0"/>
              </a:spcBef>
              <a:defRPr/>
            </a:pPr>
            <a:r>
              <a:rPr lang="en-US" sz="2400" i="1">
                <a:latin typeface="Times New Roman"/>
                <a:ea typeface="+mn-lt"/>
                <a:cs typeface="Times New Roman"/>
              </a:rPr>
              <a:t>“For both sides this can reduce the man hours needed... [DAV with FHIR] </a:t>
            </a:r>
            <a:r>
              <a:rPr lang="en-US" sz="2400" b="1" i="1">
                <a:solidFill>
                  <a:schemeClr val="accent5"/>
                </a:solidFill>
                <a:latin typeface="Times New Roman"/>
                <a:ea typeface="+mn-lt"/>
                <a:cs typeface="Times New Roman"/>
              </a:rPr>
              <a:t>is just the way it should run.</a:t>
            </a:r>
            <a:endParaRPr lang="en-US" b="1">
              <a:solidFill>
                <a:schemeClr val="accent5"/>
              </a:solidFill>
              <a:cs typeface="Arial"/>
            </a:endParaRPr>
          </a:p>
        </p:txBody>
      </p:sp>
      <p:sp>
        <p:nvSpPr>
          <p:cNvPr id="8" name="Text Placeholder 7">
            <a:extLst>
              <a:ext uri="{FF2B5EF4-FFF2-40B4-BE49-F238E27FC236}">
                <a16:creationId xmlns:a16="http://schemas.microsoft.com/office/drawing/2014/main" id="{4FEDFD35-0E86-D9EE-C2DB-24ADA0706F0D}"/>
              </a:ext>
            </a:extLst>
          </p:cNvPr>
          <p:cNvSpPr txBox="1">
            <a:spLocks/>
          </p:cNvSpPr>
          <p:nvPr/>
        </p:nvSpPr>
        <p:spPr bwMode="white">
          <a:xfrm>
            <a:off x="8471754" y="4516123"/>
            <a:ext cx="2970093" cy="474133"/>
          </a:xfrm>
          <a:prstGeom prst="rect">
            <a:avLst/>
          </a:prstGeom>
        </p:spPr>
        <p:txBody>
          <a:bodyPr vert="horz" lIns="0" tIns="0" rIns="0" bIns="0" rtlCol="0" anchor="t">
            <a:noAutofit/>
          </a:bodyPr>
          <a:lstStyle/>
          <a:p>
            <a:pPr algn="ctr" defTabSz="456705">
              <a:spcBef>
                <a:spcPts val="1200"/>
              </a:spcBef>
              <a:defRPr/>
            </a:pPr>
            <a:r>
              <a:rPr lang="en-US" sz="1400" cap="all">
                <a:solidFill>
                  <a:schemeClr val="tx2"/>
                </a:solidFill>
                <a:latin typeface="+mj-lt"/>
                <a:cs typeface="Franklin Gothic Medium"/>
              </a:rPr>
              <a:t>regional health data utility</a:t>
            </a:r>
          </a:p>
        </p:txBody>
      </p:sp>
      <p:sp>
        <p:nvSpPr>
          <p:cNvPr id="9" name="Freeform 12">
            <a:extLst>
              <a:ext uri="{FF2B5EF4-FFF2-40B4-BE49-F238E27FC236}">
                <a16:creationId xmlns:a16="http://schemas.microsoft.com/office/drawing/2014/main" id="{F211B6E8-961F-6EA7-CDBA-B0E900ADFC63}"/>
              </a:ext>
            </a:extLst>
          </p:cNvPr>
          <p:cNvSpPr>
            <a:spLocks noChangeArrowheads="1"/>
          </p:cNvSpPr>
          <p:nvPr/>
        </p:nvSpPr>
        <p:spPr bwMode="auto">
          <a:xfrm>
            <a:off x="9537100" y="1598549"/>
            <a:ext cx="839401" cy="622240"/>
          </a:xfrm>
          <a:custGeom>
            <a:avLst/>
            <a:gdLst>
              <a:gd name="T0" fmla="*/ 2313 w 5064"/>
              <a:gd name="T1" fmla="*/ 0 h 3752"/>
              <a:gd name="T2" fmla="*/ 2313 w 5064"/>
              <a:gd name="T3" fmla="*/ 0 h 3752"/>
              <a:gd name="T4" fmla="*/ 2469 w 5064"/>
              <a:gd name="T5" fmla="*/ 219 h 3752"/>
              <a:gd name="T6" fmla="*/ 1344 w 5064"/>
              <a:gd name="T7" fmla="*/ 1001 h 3752"/>
              <a:gd name="T8" fmla="*/ 1156 w 5064"/>
              <a:gd name="T9" fmla="*/ 1438 h 3752"/>
              <a:gd name="T10" fmla="*/ 1469 w 5064"/>
              <a:gd name="T11" fmla="*/ 1938 h 3752"/>
              <a:gd name="T12" fmla="*/ 1875 w 5064"/>
              <a:gd name="T13" fmla="*/ 2407 h 3752"/>
              <a:gd name="T14" fmla="*/ 1938 w 5064"/>
              <a:gd name="T15" fmla="*/ 2751 h 3752"/>
              <a:gd name="T16" fmla="*/ 1656 w 5064"/>
              <a:gd name="T17" fmla="*/ 3438 h 3752"/>
              <a:gd name="T18" fmla="*/ 969 w 5064"/>
              <a:gd name="T19" fmla="*/ 3719 h 3752"/>
              <a:gd name="T20" fmla="*/ 281 w 5064"/>
              <a:gd name="T21" fmla="*/ 3407 h 3752"/>
              <a:gd name="T22" fmla="*/ 0 w 5064"/>
              <a:gd name="T23" fmla="*/ 2657 h 3752"/>
              <a:gd name="T24" fmla="*/ 438 w 5064"/>
              <a:gd name="T25" fmla="*/ 1344 h 3752"/>
              <a:gd name="T26" fmla="*/ 2313 w 5064"/>
              <a:gd name="T27" fmla="*/ 0 h 3752"/>
              <a:gd name="T28" fmla="*/ 4906 w 5064"/>
              <a:gd name="T29" fmla="*/ 0 h 3752"/>
              <a:gd name="T30" fmla="*/ 4906 w 5064"/>
              <a:gd name="T31" fmla="*/ 0 h 3752"/>
              <a:gd name="T32" fmla="*/ 5063 w 5064"/>
              <a:gd name="T33" fmla="*/ 251 h 3752"/>
              <a:gd name="T34" fmla="*/ 3969 w 5064"/>
              <a:gd name="T35" fmla="*/ 1001 h 3752"/>
              <a:gd name="T36" fmla="*/ 3781 w 5064"/>
              <a:gd name="T37" fmla="*/ 1469 h 3752"/>
              <a:gd name="T38" fmla="*/ 4094 w 5064"/>
              <a:gd name="T39" fmla="*/ 1969 h 3752"/>
              <a:gd name="T40" fmla="*/ 4563 w 5064"/>
              <a:gd name="T41" fmla="*/ 2782 h 3752"/>
              <a:gd name="T42" fmla="*/ 4281 w 5064"/>
              <a:gd name="T43" fmla="*/ 3438 h 3752"/>
              <a:gd name="T44" fmla="*/ 3594 w 5064"/>
              <a:gd name="T45" fmla="*/ 3751 h 3752"/>
              <a:gd name="T46" fmla="*/ 2906 w 5064"/>
              <a:gd name="T47" fmla="*/ 3438 h 3752"/>
              <a:gd name="T48" fmla="*/ 2594 w 5064"/>
              <a:gd name="T49" fmla="*/ 2626 h 3752"/>
              <a:gd name="T50" fmla="*/ 3094 w 5064"/>
              <a:gd name="T51" fmla="*/ 1282 h 3752"/>
              <a:gd name="T52" fmla="*/ 4906 w 5064"/>
              <a:gd name="T53" fmla="*/ 0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64" h="3752">
                <a:moveTo>
                  <a:pt x="2313" y="0"/>
                </a:moveTo>
                <a:lnTo>
                  <a:pt x="2313" y="0"/>
                </a:lnTo>
                <a:cubicBezTo>
                  <a:pt x="2469" y="219"/>
                  <a:pt x="2469" y="219"/>
                  <a:pt x="2469" y="219"/>
                </a:cubicBezTo>
                <a:cubicBezTo>
                  <a:pt x="1906" y="532"/>
                  <a:pt x="1531" y="782"/>
                  <a:pt x="1344" y="1001"/>
                </a:cubicBezTo>
                <a:cubicBezTo>
                  <a:pt x="1219" y="1157"/>
                  <a:pt x="1156" y="1313"/>
                  <a:pt x="1156" y="1438"/>
                </a:cubicBezTo>
                <a:cubicBezTo>
                  <a:pt x="1156" y="1594"/>
                  <a:pt x="1250" y="1751"/>
                  <a:pt x="1469" y="1938"/>
                </a:cubicBezTo>
                <a:cubicBezTo>
                  <a:pt x="1656" y="2126"/>
                  <a:pt x="1813" y="2282"/>
                  <a:pt x="1875" y="2407"/>
                </a:cubicBezTo>
                <a:cubicBezTo>
                  <a:pt x="1938" y="2532"/>
                  <a:pt x="1938" y="2626"/>
                  <a:pt x="1938" y="2751"/>
                </a:cubicBezTo>
                <a:cubicBezTo>
                  <a:pt x="1938" y="3032"/>
                  <a:pt x="1844" y="3251"/>
                  <a:pt x="1656" y="3438"/>
                </a:cubicBezTo>
                <a:cubicBezTo>
                  <a:pt x="1469" y="3626"/>
                  <a:pt x="1250" y="3719"/>
                  <a:pt x="969" y="3719"/>
                </a:cubicBezTo>
                <a:cubicBezTo>
                  <a:pt x="688" y="3719"/>
                  <a:pt x="469" y="3626"/>
                  <a:pt x="281" y="3407"/>
                </a:cubicBezTo>
                <a:cubicBezTo>
                  <a:pt x="94" y="3219"/>
                  <a:pt x="0" y="2969"/>
                  <a:pt x="0" y="2657"/>
                </a:cubicBezTo>
                <a:cubicBezTo>
                  <a:pt x="0" y="2157"/>
                  <a:pt x="156" y="1719"/>
                  <a:pt x="438" y="1344"/>
                </a:cubicBezTo>
                <a:cubicBezTo>
                  <a:pt x="844" y="813"/>
                  <a:pt x="1469" y="376"/>
                  <a:pt x="2313" y="0"/>
                </a:cubicBezTo>
                <a:close/>
                <a:moveTo>
                  <a:pt x="4906" y="0"/>
                </a:moveTo>
                <a:lnTo>
                  <a:pt x="4906" y="0"/>
                </a:lnTo>
                <a:cubicBezTo>
                  <a:pt x="5063" y="251"/>
                  <a:pt x="5063" y="251"/>
                  <a:pt x="5063" y="251"/>
                </a:cubicBezTo>
                <a:cubicBezTo>
                  <a:pt x="4500" y="532"/>
                  <a:pt x="4125" y="782"/>
                  <a:pt x="3969" y="1001"/>
                </a:cubicBezTo>
                <a:cubicBezTo>
                  <a:pt x="3844" y="1157"/>
                  <a:pt x="3781" y="1313"/>
                  <a:pt x="3781" y="1469"/>
                </a:cubicBezTo>
                <a:cubicBezTo>
                  <a:pt x="3781" y="1594"/>
                  <a:pt x="3875" y="1782"/>
                  <a:pt x="4094" y="1969"/>
                </a:cubicBezTo>
                <a:cubicBezTo>
                  <a:pt x="4406" y="2251"/>
                  <a:pt x="4563" y="2501"/>
                  <a:pt x="4563" y="2782"/>
                </a:cubicBezTo>
                <a:cubicBezTo>
                  <a:pt x="4563" y="3032"/>
                  <a:pt x="4469" y="3251"/>
                  <a:pt x="4281" y="3438"/>
                </a:cubicBezTo>
                <a:cubicBezTo>
                  <a:pt x="4063" y="3657"/>
                  <a:pt x="3844" y="3751"/>
                  <a:pt x="3594" y="3751"/>
                </a:cubicBezTo>
                <a:cubicBezTo>
                  <a:pt x="3313" y="3751"/>
                  <a:pt x="3094" y="3626"/>
                  <a:pt x="2906" y="3438"/>
                </a:cubicBezTo>
                <a:cubicBezTo>
                  <a:pt x="2688" y="3219"/>
                  <a:pt x="2594" y="2938"/>
                  <a:pt x="2594" y="2626"/>
                </a:cubicBezTo>
                <a:cubicBezTo>
                  <a:pt x="2594" y="2157"/>
                  <a:pt x="2750" y="1688"/>
                  <a:pt x="3094" y="1282"/>
                </a:cubicBezTo>
                <a:cubicBezTo>
                  <a:pt x="3500" y="751"/>
                  <a:pt x="4125" y="313"/>
                  <a:pt x="4906" y="0"/>
                </a:cubicBezTo>
                <a:close/>
              </a:path>
            </a:pathLst>
          </a:custGeom>
          <a:solidFill>
            <a:schemeClr val="accent1"/>
          </a:solidFill>
          <a:ln>
            <a:noFill/>
          </a:ln>
          <a:effectLst/>
        </p:spPr>
        <p:txBody>
          <a:bodyPr wrap="none" anchor="ctr"/>
          <a:lstStyle/>
          <a:p>
            <a:endParaRPr lang="en-US"/>
          </a:p>
        </p:txBody>
      </p:sp>
      <p:pic>
        <p:nvPicPr>
          <p:cNvPr id="13" name="Picture 12">
            <a:extLst>
              <a:ext uri="{FF2B5EF4-FFF2-40B4-BE49-F238E27FC236}">
                <a16:creationId xmlns:a16="http://schemas.microsoft.com/office/drawing/2014/main" id="{968C180D-A9E4-A29A-868C-5E56EFB160A6}"/>
              </a:ext>
            </a:extLst>
          </p:cNvPr>
          <p:cNvPicPr>
            <a:picLocks noChangeAspect="1"/>
          </p:cNvPicPr>
          <p:nvPr/>
        </p:nvPicPr>
        <p:blipFill>
          <a:blip r:embed="rId4"/>
          <a:stretch>
            <a:fillRect/>
          </a:stretch>
        </p:blipFill>
        <p:spPr>
          <a:xfrm>
            <a:off x="10776971" y="1511819"/>
            <a:ext cx="1060366" cy="504936"/>
          </a:xfrm>
          <a:prstGeom prst="rect">
            <a:avLst/>
          </a:prstGeom>
        </p:spPr>
      </p:pic>
    </p:spTree>
    <p:extLst>
      <p:ext uri="{BB962C8B-B14F-4D97-AF65-F5344CB8AC3E}">
        <p14:creationId xmlns:p14="http://schemas.microsoft.com/office/powerpoint/2010/main" val="81129547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27</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latin typeface="Times New Roman"/>
                <a:cs typeface="Times New Roman"/>
              </a:rPr>
              <a:t>How often do I need to re-validate or re-certify?</a:t>
            </a:r>
          </a:p>
        </p:txBody>
      </p:sp>
      <p:sp>
        <p:nvSpPr>
          <p:cNvPr id="5" name="Text Placeholder 4">
            <a:extLst>
              <a:ext uri="{FF2B5EF4-FFF2-40B4-BE49-F238E27FC236}">
                <a16:creationId xmlns:a16="http://schemas.microsoft.com/office/drawing/2014/main" id="{1DBE5602-0C5E-4FE4-4386-3C384B83EF4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9649656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CE2ED7-DF47-DC7F-4EE0-AB841485CC77}"/>
              </a:ext>
            </a:extLst>
          </p:cNvPr>
          <p:cNvSpPr>
            <a:spLocks noGrp="1"/>
          </p:cNvSpPr>
          <p:nvPr>
            <p:ph type="title"/>
          </p:nvPr>
        </p:nvSpPr>
        <p:spPr/>
        <p:txBody>
          <a:bodyPr/>
          <a:lstStyle/>
          <a:p>
            <a:r>
              <a:rPr lang="en-US">
                <a:cs typeface="Arial"/>
              </a:rPr>
              <a:t>Re-validation Overview</a:t>
            </a:r>
          </a:p>
        </p:txBody>
      </p:sp>
      <p:sp>
        <p:nvSpPr>
          <p:cNvPr id="4" name="Slide Number Placeholder 3">
            <a:extLst>
              <a:ext uri="{FF2B5EF4-FFF2-40B4-BE49-F238E27FC236}">
                <a16:creationId xmlns:a16="http://schemas.microsoft.com/office/drawing/2014/main" id="{63FFB53C-F2C2-70D7-6CC3-FC396AD97BB8}"/>
              </a:ext>
            </a:extLst>
          </p:cNvPr>
          <p:cNvSpPr>
            <a:spLocks noGrp="1"/>
          </p:cNvSpPr>
          <p:nvPr>
            <p:ph type="sldNum" sz="quarter" idx="12"/>
          </p:nvPr>
        </p:nvSpPr>
        <p:spPr/>
        <p:txBody>
          <a:bodyPr/>
          <a:lstStyle/>
          <a:p>
            <a:fld id="{5B9A96B2-702C-084E-9060-05751DBF82B0}" type="slidenum">
              <a:rPr lang="en-US" smtClean="0"/>
              <a:pPr/>
              <a:t>28</a:t>
            </a:fld>
            <a:endParaRPr lang="en-US"/>
          </a:p>
        </p:txBody>
      </p:sp>
      <p:sp>
        <p:nvSpPr>
          <p:cNvPr id="5" name="Text Placeholder 4">
            <a:extLst>
              <a:ext uri="{FF2B5EF4-FFF2-40B4-BE49-F238E27FC236}">
                <a16:creationId xmlns:a16="http://schemas.microsoft.com/office/drawing/2014/main" id="{78FE725F-3BB8-056A-82F1-49C37B391C8A}"/>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id="{75EAD0E4-4D8D-6FDE-4686-46099F364439}"/>
              </a:ext>
            </a:extLst>
          </p:cNvPr>
          <p:cNvSpPr txBox="1"/>
          <p:nvPr/>
        </p:nvSpPr>
        <p:spPr>
          <a:xfrm>
            <a:off x="3778411" y="1614470"/>
            <a:ext cx="7993286" cy="250681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342900" indent="-342900">
              <a:lnSpc>
                <a:spcPct val="150000"/>
              </a:lnSpc>
              <a:spcAft>
                <a:spcPts val="1200"/>
              </a:spcAft>
              <a:buClr>
                <a:schemeClr val="accent5"/>
              </a:buClr>
              <a:buFont typeface="Wingdings" pitchFamily="2" charset="2"/>
              <a:buChar char="ü"/>
            </a:pPr>
            <a:r>
              <a:rPr lang="en-US" sz="2400">
                <a:cs typeface="Arial"/>
              </a:rPr>
              <a:t>The process takes about 22 weeks from start to finish. </a:t>
            </a:r>
          </a:p>
          <a:p>
            <a:pPr marL="342900" indent="-342900">
              <a:lnSpc>
                <a:spcPct val="150000"/>
              </a:lnSpc>
              <a:spcAft>
                <a:spcPts val="1200"/>
              </a:spcAft>
              <a:buClr>
                <a:schemeClr val="accent5"/>
              </a:buClr>
              <a:buFont typeface="Wingdings" pitchFamily="2" charset="2"/>
              <a:buChar char="ü"/>
            </a:pPr>
            <a:r>
              <a:rPr lang="en-US" sz="2400">
                <a:cs typeface="Arial"/>
              </a:rPr>
              <a:t>Validation status is active for 12 or 24 months from the date of completion of the program. </a:t>
            </a:r>
          </a:p>
        </p:txBody>
      </p:sp>
      <p:sp>
        <p:nvSpPr>
          <p:cNvPr id="2" name="TextBox 1">
            <a:extLst>
              <a:ext uri="{FF2B5EF4-FFF2-40B4-BE49-F238E27FC236}">
                <a16:creationId xmlns:a16="http://schemas.microsoft.com/office/drawing/2014/main" id="{8C857DA8-2A42-E1B2-266E-B9C936F2B462}"/>
              </a:ext>
            </a:extLst>
          </p:cNvPr>
          <p:cNvSpPr txBox="1"/>
          <p:nvPr/>
        </p:nvSpPr>
        <p:spPr>
          <a:xfrm>
            <a:off x="1644279" y="4733606"/>
            <a:ext cx="8744434" cy="1452448"/>
          </a:xfrm>
          <a:prstGeom prst="rect">
            <a:avLst/>
          </a:prstGeom>
          <a:solidFill>
            <a:schemeClr val="bg2">
              <a:alpha val="20000"/>
            </a:schemeClr>
          </a:solidFill>
        </p:spPr>
        <p:txBody>
          <a:bodyPr wrap="square" lIns="1280160" tIns="0" rIns="274320" bIns="0" anchor="ctr">
            <a:noAutofit/>
          </a:bodyPr>
          <a:lstStyle/>
          <a:p>
            <a:pPr indent="-569913">
              <a:lnSpc>
                <a:spcPts val="2220"/>
              </a:lnSpc>
              <a:spcAft>
                <a:spcPts val="1200"/>
              </a:spcAft>
            </a:pPr>
            <a:r>
              <a:rPr lang="en-US" sz="1600" b="1">
                <a:solidFill>
                  <a:schemeClr val="tx2"/>
                </a:solidFill>
              </a:rPr>
              <a:t>After one successful initial validation and one subsequent re-validation are completed, participants can opt in to revalidating on a 24-month cycle.</a:t>
            </a:r>
          </a:p>
        </p:txBody>
      </p:sp>
      <p:sp>
        <p:nvSpPr>
          <p:cNvPr id="8" name="Oval 7">
            <a:extLst>
              <a:ext uri="{FF2B5EF4-FFF2-40B4-BE49-F238E27FC236}">
                <a16:creationId xmlns:a16="http://schemas.microsoft.com/office/drawing/2014/main" id="{8F05C468-006C-849F-E20D-4BC4D3ABA958}"/>
              </a:ext>
            </a:extLst>
          </p:cNvPr>
          <p:cNvSpPr>
            <a:spLocks noChangeAspect="1"/>
          </p:cNvSpPr>
          <p:nvPr/>
        </p:nvSpPr>
        <p:spPr>
          <a:xfrm>
            <a:off x="1842525" y="5005387"/>
            <a:ext cx="792737" cy="792737"/>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10" name="Right Triangle 9">
            <a:extLst>
              <a:ext uri="{FF2B5EF4-FFF2-40B4-BE49-F238E27FC236}">
                <a16:creationId xmlns:a16="http://schemas.microsoft.com/office/drawing/2014/main" id="{5B9AA14A-2C83-845D-41C7-C44E7AB75C89}"/>
              </a:ext>
            </a:extLst>
          </p:cNvPr>
          <p:cNvSpPr/>
          <p:nvPr/>
        </p:nvSpPr>
        <p:spPr>
          <a:xfrm>
            <a:off x="10388710" y="4733605"/>
            <a:ext cx="159012" cy="618129"/>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94343F4F-FF7F-D7D8-F612-DBEEC4B65DCD}"/>
              </a:ext>
            </a:extLst>
          </p:cNvPr>
          <p:cNvSpPr>
            <a:spLocks noChangeAspect="1"/>
          </p:cNvSpPr>
          <p:nvPr/>
        </p:nvSpPr>
        <p:spPr>
          <a:xfrm>
            <a:off x="762068" y="1614470"/>
            <a:ext cx="2506811" cy="2506811"/>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pic>
        <p:nvPicPr>
          <p:cNvPr id="7" name="Picture 6">
            <a:extLst>
              <a:ext uri="{FF2B5EF4-FFF2-40B4-BE49-F238E27FC236}">
                <a16:creationId xmlns:a16="http://schemas.microsoft.com/office/drawing/2014/main" id="{830EF748-AD5E-EE36-DEB4-66B323BCCBDA}"/>
              </a:ext>
            </a:extLst>
          </p:cNvPr>
          <p:cNvPicPr>
            <a:picLocks noChangeAspect="1"/>
          </p:cNvPicPr>
          <p:nvPr/>
        </p:nvPicPr>
        <p:blipFill>
          <a:blip r:embed="rId3"/>
          <a:stretch>
            <a:fillRect/>
          </a:stretch>
        </p:blipFill>
        <p:spPr>
          <a:xfrm>
            <a:off x="1967364" y="5107654"/>
            <a:ext cx="531485" cy="541906"/>
          </a:xfrm>
          <a:prstGeom prst="rect">
            <a:avLst/>
          </a:prstGeom>
        </p:spPr>
      </p:pic>
      <p:pic>
        <p:nvPicPr>
          <p:cNvPr id="11" name="Graphic 10" descr="Daily calendar with solid fill">
            <a:extLst>
              <a:ext uri="{FF2B5EF4-FFF2-40B4-BE49-F238E27FC236}">
                <a16:creationId xmlns:a16="http://schemas.microsoft.com/office/drawing/2014/main" id="{FC2DEDE8-A7E8-6C42-4FA9-6DFE06E6B9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813" y="1828215"/>
            <a:ext cx="2079321" cy="2079321"/>
          </a:xfrm>
          <a:prstGeom prst="rect">
            <a:avLst/>
          </a:prstGeom>
        </p:spPr>
      </p:pic>
    </p:spTree>
    <p:extLst>
      <p:ext uri="{BB962C8B-B14F-4D97-AF65-F5344CB8AC3E}">
        <p14:creationId xmlns:p14="http://schemas.microsoft.com/office/powerpoint/2010/main" val="23759401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D0EC-9D90-1C41-4D29-9C22428389BC}"/>
              </a:ext>
            </a:extLst>
          </p:cNvPr>
          <p:cNvSpPr>
            <a:spLocks noGrp="1"/>
          </p:cNvSpPr>
          <p:nvPr>
            <p:ph type="title"/>
          </p:nvPr>
        </p:nvSpPr>
        <p:spPr/>
        <p:txBody>
          <a:bodyPr/>
          <a:lstStyle/>
          <a:p>
            <a:r>
              <a:rPr lang="en-US"/>
              <a:t>Expected Timelines</a:t>
            </a:r>
          </a:p>
        </p:txBody>
      </p:sp>
      <p:graphicFrame>
        <p:nvGraphicFramePr>
          <p:cNvPr id="6" name="Content Placeholder 5">
            <a:extLst>
              <a:ext uri="{FF2B5EF4-FFF2-40B4-BE49-F238E27FC236}">
                <a16:creationId xmlns:a16="http://schemas.microsoft.com/office/drawing/2014/main" id="{442EDBB8-0DEF-FF02-40FF-77650A184FA4}"/>
              </a:ext>
            </a:extLst>
          </p:cNvPr>
          <p:cNvGraphicFramePr>
            <a:graphicFrameLocks noGrp="1"/>
          </p:cNvGraphicFramePr>
          <p:nvPr>
            <p:ph idx="1"/>
            <p:extLst>
              <p:ext uri="{D42A27DB-BD31-4B8C-83A1-F6EECF244321}">
                <p14:modId xmlns:p14="http://schemas.microsoft.com/office/powerpoint/2010/main" val="3634089175"/>
              </p:ext>
            </p:extLst>
          </p:nvPr>
        </p:nvGraphicFramePr>
        <p:xfrm>
          <a:off x="773113" y="2031438"/>
          <a:ext cx="11114087" cy="3976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1726670C-CC65-5078-C8B2-F48B4809799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C038ACF-220C-A375-9703-51AA447769E4}"/>
              </a:ext>
            </a:extLst>
          </p:cNvPr>
          <p:cNvSpPr>
            <a:spLocks noGrp="1"/>
          </p:cNvSpPr>
          <p:nvPr>
            <p:ph type="sldNum" sz="quarter" idx="16"/>
          </p:nvPr>
        </p:nvSpPr>
        <p:spPr/>
        <p:txBody>
          <a:bodyPr/>
          <a:lstStyle/>
          <a:p>
            <a:fld id="{5B9A96B2-702C-084E-9060-05751DBF82B0}" type="slidenum">
              <a:rPr lang="en-US" smtClean="0"/>
              <a:pPr/>
              <a:t>29</a:t>
            </a:fld>
            <a:endParaRPr lang="en-US"/>
          </a:p>
        </p:txBody>
      </p:sp>
      <p:sp>
        <p:nvSpPr>
          <p:cNvPr id="7" name="Content Placeholder 4">
            <a:extLst>
              <a:ext uri="{FF2B5EF4-FFF2-40B4-BE49-F238E27FC236}">
                <a16:creationId xmlns:a16="http://schemas.microsoft.com/office/drawing/2014/main" id="{9C77EF19-60A5-1529-F6B1-81B109B448E4}"/>
              </a:ext>
            </a:extLst>
          </p:cNvPr>
          <p:cNvSpPr txBox="1">
            <a:spLocks/>
          </p:cNvSpPr>
          <p:nvPr/>
        </p:nvSpPr>
        <p:spPr>
          <a:xfrm>
            <a:off x="408039" y="1551636"/>
            <a:ext cx="8396748" cy="479802"/>
          </a:xfrm>
          <a:prstGeom prst="rect">
            <a:avLst/>
          </a:prstGeom>
        </p:spPr>
        <p:txBody>
          <a:bodyPr vert="horz" lIns="0" tIns="0" rIns="0" bIns="0" numCol="1" spcCol="457200" rtlCol="0">
            <a:noAutofit/>
          </a:bodyPr>
          <a:lstStyle>
            <a:lvl1pPr marL="228600" indent="-228600" algn="l" defTabSz="457200" rtl="0" eaLnBrk="1" latinLnBrk="0" hangingPunct="1">
              <a:lnSpc>
                <a:spcPct val="90000"/>
              </a:lnSpc>
              <a:spcBef>
                <a:spcPts val="0"/>
              </a:spcBef>
              <a:spcAft>
                <a:spcPts val="1400"/>
              </a:spcAft>
              <a:buClr>
                <a:schemeClr val="tx1"/>
              </a:buClr>
              <a:buSzPct val="100000"/>
              <a:buFont typeface="Arial" panose="020B0604020202020204" pitchFamily="34" charset="0"/>
              <a:buChar char="•"/>
              <a:tabLst/>
              <a:defRPr sz="2200" b="0" kern="1200" baseline="0">
                <a:solidFill>
                  <a:schemeClr val="tx1"/>
                </a:solidFill>
                <a:latin typeface="+mn-lt"/>
                <a:ea typeface="+mn-ea"/>
                <a:cs typeface="+mn-cs"/>
              </a:defRPr>
            </a:lvl1pPr>
            <a:lvl2pPr marL="4572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baseline="0">
                <a:solidFill>
                  <a:schemeClr val="tx1"/>
                </a:solidFill>
                <a:latin typeface="+mn-lt"/>
                <a:ea typeface="+mn-ea"/>
                <a:cs typeface="+mn-cs"/>
              </a:defRPr>
            </a:lvl2pPr>
            <a:lvl3pPr marL="6858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3pPr>
            <a:lvl4pPr marL="9144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4pPr>
            <a:lvl5pPr marL="11430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indent="0">
              <a:buFont typeface="Arial" panose="020B0604020202020204" pitchFamily="34" charset="0"/>
              <a:buNone/>
            </a:pPr>
            <a:r>
              <a:rPr lang="en-US" b="1">
                <a:solidFill>
                  <a:schemeClr val="accent5"/>
                </a:solidFill>
              </a:rPr>
              <a:t>Watch a first-time participant go through the program.</a:t>
            </a:r>
            <a:endParaRPr lang="en-US">
              <a:solidFill>
                <a:schemeClr val="accent5"/>
              </a:solidFill>
            </a:endParaRPr>
          </a:p>
        </p:txBody>
      </p:sp>
    </p:spTree>
    <p:extLst>
      <p:ext uri="{BB962C8B-B14F-4D97-AF65-F5344CB8AC3E}">
        <p14:creationId xmlns:p14="http://schemas.microsoft.com/office/powerpoint/2010/main" val="10589368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0D57-EFD4-B168-962E-BA62661F1C04}"/>
              </a:ext>
            </a:extLst>
          </p:cNvPr>
          <p:cNvSpPr>
            <a:spLocks noGrp="1"/>
          </p:cNvSpPr>
          <p:nvPr>
            <p:ph type="ctrTitle"/>
          </p:nvPr>
        </p:nvSpPr>
        <p:spPr>
          <a:xfrm>
            <a:off x="7704679" y="4790769"/>
            <a:ext cx="4487321" cy="1675345"/>
          </a:xfrm>
        </p:spPr>
        <p:txBody>
          <a:bodyPr/>
          <a:lstStyle/>
          <a:p>
            <a:pPr>
              <a:lnSpc>
                <a:spcPct val="100000"/>
              </a:lnSpc>
            </a:pPr>
            <a:r>
              <a:rPr lang="en-US">
                <a:ea typeface="+mn-lt"/>
                <a:cs typeface="+mn-lt"/>
              </a:rPr>
              <a:t>Leading the Way </a:t>
            </a:r>
            <a:br>
              <a:rPr lang="en-US">
                <a:ea typeface="+mn-lt"/>
                <a:cs typeface="+mn-lt"/>
              </a:rPr>
            </a:br>
            <a:r>
              <a:rPr lang="en-US">
                <a:ea typeface="+mn-lt"/>
                <a:cs typeface="+mn-lt"/>
              </a:rPr>
              <a:t>with Validated Data – Everything You Want </a:t>
            </a:r>
            <a:br>
              <a:rPr lang="en-US">
                <a:ea typeface="+mn-lt"/>
                <a:cs typeface="+mn-lt"/>
              </a:rPr>
            </a:br>
            <a:r>
              <a:rPr lang="en-US">
                <a:ea typeface="+mn-lt"/>
                <a:cs typeface="+mn-lt"/>
              </a:rPr>
              <a:t>to Know About the Data Aggregator Validation Program </a:t>
            </a:r>
            <a:endParaRPr lang="en-US" sz="3200"/>
          </a:p>
        </p:txBody>
      </p:sp>
    </p:spTree>
    <p:extLst>
      <p:ext uri="{BB962C8B-B14F-4D97-AF65-F5344CB8AC3E}">
        <p14:creationId xmlns:p14="http://schemas.microsoft.com/office/powerpoint/2010/main" val="136165226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EC83AB-8229-DD78-E813-393252A2749E}"/>
              </a:ext>
            </a:extLst>
          </p:cNvPr>
          <p:cNvSpPr>
            <a:spLocks noGrp="1"/>
          </p:cNvSpPr>
          <p:nvPr>
            <p:ph type="title"/>
          </p:nvPr>
        </p:nvSpPr>
        <p:spPr>
          <a:xfrm>
            <a:off x="304801" y="234671"/>
            <a:ext cx="11582399" cy="374933"/>
          </a:xfrm>
        </p:spPr>
        <p:txBody>
          <a:bodyPr anchor="t">
            <a:normAutofit/>
          </a:bodyPr>
          <a:lstStyle/>
          <a:p>
            <a:r>
              <a:rPr lang="en-US" sz="2600"/>
              <a:t>Cohorts and Associated Status Dates</a:t>
            </a:r>
          </a:p>
        </p:txBody>
      </p:sp>
      <p:sp>
        <p:nvSpPr>
          <p:cNvPr id="4" name="Slide Number Placeholder 3">
            <a:extLst>
              <a:ext uri="{FF2B5EF4-FFF2-40B4-BE49-F238E27FC236}">
                <a16:creationId xmlns:a16="http://schemas.microsoft.com/office/drawing/2014/main" id="{C752A29E-89B5-C559-C6CE-579061244A3C}"/>
              </a:ext>
            </a:extLst>
          </p:cNvPr>
          <p:cNvSpPr>
            <a:spLocks noGrp="1"/>
          </p:cNvSpPr>
          <p:nvPr>
            <p:ph type="sldNum" sz="quarter" idx="12"/>
          </p:nvPr>
        </p:nvSpPr>
        <p:spPr>
          <a:xfrm>
            <a:off x="6672263" y="7929510"/>
            <a:ext cx="719668" cy="168756"/>
          </a:xfrm>
        </p:spPr>
        <p:txBody>
          <a:bodyPr anchor="b">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5B9A96B2-702C-084E-9060-05751DBF82B0}" type="slidenum">
              <a:rPr kumimoji="0" lang="en-US" sz="1200" b="0" i="1" u="none" strike="noStrike" kern="1200" cap="none" spc="0" normalizeH="0" baseline="0" noProof="0" smtClean="0">
                <a:ln>
                  <a:noFill/>
                </a:ln>
                <a:solidFill>
                  <a:srgbClr val="565A5C">
                    <a:lumMod val="60000"/>
                    <a:lumOff val="40000"/>
                  </a:srgbClr>
                </a:solidFill>
                <a:effectLst/>
                <a:uLnTx/>
                <a:uFillTx/>
                <a:latin typeface="Times New Roman" charset="0"/>
                <a:cs typeface="Times New Roman" charset="0"/>
              </a:rPr>
              <a:pPr marL="0" marR="0" lvl="0" indent="0" algn="r" defTabSz="914400" rtl="0" eaLnBrk="1" fontAlgn="auto" latinLnBrk="0" hangingPunct="1">
                <a:lnSpc>
                  <a:spcPct val="90000"/>
                </a:lnSpc>
                <a:spcBef>
                  <a:spcPts val="0"/>
                </a:spcBef>
                <a:spcAft>
                  <a:spcPts val="600"/>
                </a:spcAft>
                <a:buClrTx/>
                <a:buSzTx/>
                <a:buFontTx/>
                <a:buNone/>
                <a:tabLst/>
                <a:defRPr/>
              </a:pPr>
              <a:t>30</a:t>
            </a:fld>
            <a:endParaRPr kumimoji="0" lang="en-US" sz="1200" b="0" i="1" u="none" strike="noStrike" kern="1200" cap="none" spc="0" normalizeH="0" baseline="0" noProof="0">
              <a:ln>
                <a:noFill/>
              </a:ln>
              <a:solidFill>
                <a:srgbClr val="565A5C">
                  <a:lumMod val="60000"/>
                  <a:lumOff val="40000"/>
                </a:srgbClr>
              </a:solidFill>
              <a:effectLst/>
              <a:uLnTx/>
              <a:uFillTx/>
              <a:latin typeface="Times New Roman" charset="0"/>
              <a:cs typeface="Times New Roman" charset="0"/>
            </a:endParaRPr>
          </a:p>
        </p:txBody>
      </p:sp>
      <p:sp>
        <p:nvSpPr>
          <p:cNvPr id="19" name="Text Placeholder 5">
            <a:extLst>
              <a:ext uri="{FF2B5EF4-FFF2-40B4-BE49-F238E27FC236}">
                <a16:creationId xmlns:a16="http://schemas.microsoft.com/office/drawing/2014/main" id="{28265C03-2326-3905-4FA8-C255760AFB80}"/>
              </a:ext>
            </a:extLst>
          </p:cNvPr>
          <p:cNvSpPr>
            <a:spLocks noGrp="1"/>
          </p:cNvSpPr>
          <p:nvPr>
            <p:ph type="body" sz="quarter" idx="14"/>
          </p:nvPr>
        </p:nvSpPr>
        <p:spPr>
          <a:xfrm>
            <a:off x="304801" y="671946"/>
            <a:ext cx="11582399" cy="330200"/>
          </a:xfrm>
        </p:spPr>
        <p:txBody>
          <a:bodyPr/>
          <a:lstStyle/>
          <a:p>
            <a:endParaRPr lang="en-US"/>
          </a:p>
        </p:txBody>
      </p:sp>
      <p:graphicFrame>
        <p:nvGraphicFramePr>
          <p:cNvPr id="2" name="Table 1">
            <a:extLst>
              <a:ext uri="{FF2B5EF4-FFF2-40B4-BE49-F238E27FC236}">
                <a16:creationId xmlns:a16="http://schemas.microsoft.com/office/drawing/2014/main" id="{B9FD68F6-9BDB-D8B7-FECE-8126439FDE5A}"/>
              </a:ext>
            </a:extLst>
          </p:cNvPr>
          <p:cNvGraphicFramePr>
            <a:graphicFrameLocks noGrp="1"/>
          </p:cNvGraphicFramePr>
          <p:nvPr>
            <p:extLst>
              <p:ext uri="{D42A27DB-BD31-4B8C-83A1-F6EECF244321}">
                <p14:modId xmlns:p14="http://schemas.microsoft.com/office/powerpoint/2010/main" val="970335679"/>
              </p:ext>
            </p:extLst>
          </p:nvPr>
        </p:nvGraphicFramePr>
        <p:xfrm>
          <a:off x="2862796" y="1789212"/>
          <a:ext cx="6466407" cy="3875496"/>
        </p:xfrm>
        <a:graphic>
          <a:graphicData uri="http://schemas.openxmlformats.org/drawingml/2006/table">
            <a:tbl>
              <a:tblPr firstRow="1">
                <a:tableStyleId>{5C22544A-7EE6-4342-B048-85BDC9FD1C3A}</a:tableStyleId>
              </a:tblPr>
              <a:tblGrid>
                <a:gridCol w="2170157">
                  <a:extLst>
                    <a:ext uri="{9D8B030D-6E8A-4147-A177-3AD203B41FA5}">
                      <a16:colId xmlns:a16="http://schemas.microsoft.com/office/drawing/2014/main" val="2287262364"/>
                    </a:ext>
                  </a:extLst>
                </a:gridCol>
                <a:gridCol w="2148125">
                  <a:extLst>
                    <a:ext uri="{9D8B030D-6E8A-4147-A177-3AD203B41FA5}">
                      <a16:colId xmlns:a16="http://schemas.microsoft.com/office/drawing/2014/main" val="2080271814"/>
                    </a:ext>
                  </a:extLst>
                </a:gridCol>
                <a:gridCol w="2148125">
                  <a:extLst>
                    <a:ext uri="{9D8B030D-6E8A-4147-A177-3AD203B41FA5}">
                      <a16:colId xmlns:a16="http://schemas.microsoft.com/office/drawing/2014/main" val="1275322736"/>
                    </a:ext>
                  </a:extLst>
                </a:gridCol>
              </a:tblGrid>
              <a:tr h="544010">
                <a:tc>
                  <a:txBody>
                    <a:bodyPr/>
                    <a:lstStyle/>
                    <a:p>
                      <a:pPr algn="ctr"/>
                      <a:r>
                        <a:rPr lang="en-US"/>
                        <a:t>Cohort</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tc>
                  <a:txBody>
                    <a:bodyPr/>
                    <a:lstStyle/>
                    <a:p>
                      <a:pPr algn="ctr"/>
                      <a:r>
                        <a:rPr lang="en-US"/>
                        <a:t>12-month Status Length</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tc>
                  <a:txBody>
                    <a:bodyPr/>
                    <a:lstStyle/>
                    <a:p>
                      <a:pPr lvl="0" algn="ctr">
                        <a:buNone/>
                      </a:pPr>
                      <a:r>
                        <a:rPr lang="en-US"/>
                        <a:t>24-month Status Length</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97595934"/>
                  </a:ext>
                </a:extLst>
              </a:tr>
              <a:tr h="539236">
                <a:tc>
                  <a:txBody>
                    <a:bodyPr/>
                    <a:lstStyle/>
                    <a:p>
                      <a:pPr algn="ctr"/>
                      <a:r>
                        <a:rPr lang="en-US">
                          <a:solidFill>
                            <a:schemeClr val="tx1"/>
                          </a:solidFill>
                        </a:rPr>
                        <a:t>January 2024</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2">
                        <a:alpha val="20000"/>
                      </a:schemeClr>
                    </a:solidFill>
                  </a:tcPr>
                </a:tc>
                <a:tc>
                  <a:txBody>
                    <a:bodyPr/>
                    <a:lstStyle/>
                    <a:p>
                      <a:pPr lvl="0" algn="ctr">
                        <a:buNone/>
                      </a:pPr>
                      <a:r>
                        <a:rPr lang="en-US">
                          <a:solidFill>
                            <a:schemeClr val="accent5"/>
                          </a:solidFill>
                        </a:rPr>
                        <a:t>6/24 - 5/25</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2">
                        <a:alpha val="20000"/>
                      </a:schemeClr>
                    </a:solidFill>
                  </a:tcPr>
                </a:tc>
                <a:tc>
                  <a:txBody>
                    <a:bodyPr/>
                    <a:lstStyle/>
                    <a:p>
                      <a:pPr lvl="0" algn="ctr">
                        <a:buNone/>
                      </a:pPr>
                      <a:r>
                        <a:rPr lang="en-US">
                          <a:solidFill>
                            <a:schemeClr val="accent5"/>
                          </a:solidFill>
                        </a:rPr>
                        <a:t>6/24 - 5/26</a:t>
                      </a:r>
                      <a:endParaRPr lang="en-US"/>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790020831"/>
                  </a:ext>
                </a:extLst>
              </a:tr>
              <a:tr h="539236">
                <a:tc>
                  <a:txBody>
                    <a:bodyPr/>
                    <a:lstStyle/>
                    <a:p>
                      <a:pPr algn="ctr"/>
                      <a:r>
                        <a:rPr lang="en-US">
                          <a:solidFill>
                            <a:schemeClr val="tx1"/>
                          </a:solidFill>
                        </a:rPr>
                        <a:t>July 2024</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a:solidFill>
                            <a:schemeClr val="accent5"/>
                          </a:solidFill>
                        </a:rPr>
                        <a:t>12/24 - 11/25</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Tx/>
                        <a:buSzTx/>
                        <a:buFontTx/>
                        <a:buNone/>
                      </a:pPr>
                      <a:r>
                        <a:rPr lang="en-US">
                          <a:solidFill>
                            <a:schemeClr val="accent5"/>
                          </a:solidFill>
                        </a:rPr>
                        <a:t>12/24 - 11/26</a:t>
                      </a:r>
                      <a:endParaRPr lang="en-US"/>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289267091"/>
                  </a:ext>
                </a:extLst>
              </a:tr>
              <a:tr h="539236">
                <a:tc>
                  <a:txBody>
                    <a:bodyPr/>
                    <a:lstStyle/>
                    <a:p>
                      <a:pPr algn="ctr"/>
                      <a:r>
                        <a:rPr lang="en-US">
                          <a:solidFill>
                            <a:schemeClr val="tx1"/>
                          </a:solidFill>
                        </a:rPr>
                        <a:t>January 2025</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2">
                        <a:alpha val="20000"/>
                      </a:schemeClr>
                    </a:solidFill>
                  </a:tcPr>
                </a:tc>
                <a:tc>
                  <a:txBody>
                    <a:bodyPr/>
                    <a:lstStyle/>
                    <a:p>
                      <a:pPr lvl="0" algn="ctr">
                        <a:buNone/>
                      </a:pPr>
                      <a:r>
                        <a:rPr lang="en-US" sz="1800" b="0" i="0" u="none" strike="noStrike" noProof="0">
                          <a:solidFill>
                            <a:schemeClr val="accent5"/>
                          </a:solidFill>
                          <a:latin typeface="Arial"/>
                        </a:rPr>
                        <a:t>6/25 - 5/26</a:t>
                      </a:r>
                      <a:endParaRPr lang="en-US">
                        <a:solidFill>
                          <a:schemeClr val="accent5"/>
                        </a:solidFill>
                      </a:endParaRP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2">
                        <a:alpha val="20000"/>
                      </a:schemeClr>
                    </a:solidFill>
                  </a:tcPr>
                </a:tc>
                <a:tc>
                  <a:txBody>
                    <a:bodyPr/>
                    <a:lstStyle/>
                    <a:p>
                      <a:pPr lvl="0" algn="ctr">
                        <a:buNone/>
                      </a:pPr>
                      <a:r>
                        <a:rPr lang="en-US" sz="1800" b="0" i="0" u="none" strike="noStrike" noProof="0">
                          <a:solidFill>
                            <a:schemeClr val="accent5"/>
                          </a:solidFill>
                          <a:latin typeface="Arial"/>
                        </a:rPr>
                        <a:t>06/25 - 5/27</a:t>
                      </a:r>
                      <a:endParaRPr lang="en-US">
                        <a:solidFill>
                          <a:schemeClr val="accent5"/>
                        </a:solidFill>
                      </a:endParaRP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3057892745"/>
                  </a:ext>
                </a:extLst>
              </a:tr>
              <a:tr h="539236">
                <a:tc>
                  <a:txBody>
                    <a:bodyPr/>
                    <a:lstStyle/>
                    <a:p>
                      <a:pPr algn="ctr"/>
                      <a:r>
                        <a:rPr lang="en-US">
                          <a:solidFill>
                            <a:schemeClr val="tx1"/>
                          </a:solidFill>
                        </a:rPr>
                        <a:t>July 2025</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ctr">
                        <a:lnSpc>
                          <a:spcPct val="100000"/>
                        </a:lnSpc>
                        <a:spcBef>
                          <a:spcPts val="0"/>
                        </a:spcBef>
                        <a:spcAft>
                          <a:spcPts val="0"/>
                        </a:spcAft>
                        <a:buNone/>
                      </a:pPr>
                      <a:r>
                        <a:rPr lang="en-US" sz="1800" b="0" i="0" u="none" strike="noStrike" noProof="0">
                          <a:solidFill>
                            <a:schemeClr val="accent5"/>
                          </a:solidFill>
                          <a:latin typeface="Arial"/>
                        </a:rPr>
                        <a:t>12/25 - 11/26</a:t>
                      </a:r>
                      <a:endParaRPr lang="en-US">
                        <a:solidFill>
                          <a:schemeClr val="accent5"/>
                        </a:solidFill>
                      </a:endParaRP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ctr">
                        <a:lnSpc>
                          <a:spcPct val="100000"/>
                        </a:lnSpc>
                        <a:spcBef>
                          <a:spcPts val="0"/>
                        </a:spcBef>
                        <a:spcAft>
                          <a:spcPts val="0"/>
                        </a:spcAft>
                        <a:buNone/>
                      </a:pPr>
                      <a:r>
                        <a:rPr lang="en-US" sz="1800" b="0" i="0" u="none" strike="noStrike" noProof="0">
                          <a:solidFill>
                            <a:schemeClr val="accent5"/>
                          </a:solidFill>
                          <a:latin typeface="Arial"/>
                        </a:rPr>
                        <a:t>12/25 - 11/27</a:t>
                      </a:r>
                      <a:endParaRPr lang="en-US">
                        <a:solidFill>
                          <a:schemeClr val="accent5"/>
                        </a:solidFill>
                      </a:endParaRP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492016160"/>
                  </a:ext>
                </a:extLst>
              </a:tr>
              <a:tr h="539236">
                <a:tc>
                  <a:txBody>
                    <a:bodyPr/>
                    <a:lstStyle/>
                    <a:p>
                      <a:pPr algn="ctr"/>
                      <a:r>
                        <a:rPr lang="en-US">
                          <a:solidFill>
                            <a:schemeClr val="tx1"/>
                          </a:solidFill>
                        </a:rPr>
                        <a:t>January 2026</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2">
                        <a:alpha val="20000"/>
                      </a:schemeClr>
                    </a:solidFill>
                  </a:tcPr>
                </a:tc>
                <a:tc>
                  <a:txBody>
                    <a:bodyPr/>
                    <a:lstStyle/>
                    <a:p>
                      <a:pPr lvl="0" algn="ctr">
                        <a:buNone/>
                      </a:pPr>
                      <a:r>
                        <a:rPr lang="en-US" sz="1800" b="0" i="0" u="none" strike="noStrike" noProof="0">
                          <a:solidFill>
                            <a:schemeClr val="accent5"/>
                          </a:solidFill>
                          <a:latin typeface="Arial"/>
                        </a:rPr>
                        <a:t>6/26 - 5/27</a:t>
                      </a:r>
                      <a:endParaRPr lang="en-US">
                        <a:solidFill>
                          <a:schemeClr val="accent5"/>
                        </a:solidFill>
                      </a:endParaRP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2">
                        <a:alpha val="20000"/>
                      </a:schemeClr>
                    </a:solidFill>
                  </a:tcPr>
                </a:tc>
                <a:tc>
                  <a:txBody>
                    <a:bodyPr/>
                    <a:lstStyle/>
                    <a:p>
                      <a:pPr lvl="0" algn="ctr">
                        <a:buNone/>
                      </a:pPr>
                      <a:r>
                        <a:rPr lang="en-US" sz="1800" b="0" i="0" u="none" strike="noStrike" noProof="0">
                          <a:solidFill>
                            <a:schemeClr val="accent5"/>
                          </a:solidFill>
                          <a:latin typeface="Arial"/>
                        </a:rPr>
                        <a:t>6/26 - 5/28</a:t>
                      </a:r>
                      <a:endParaRPr lang="en-US">
                        <a:solidFill>
                          <a:schemeClr val="accent5"/>
                        </a:solidFill>
                      </a:endParaRP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3163617617"/>
                  </a:ext>
                </a:extLst>
              </a:tr>
              <a:tr h="539236">
                <a:tc>
                  <a:txBody>
                    <a:bodyPr/>
                    <a:lstStyle/>
                    <a:p>
                      <a:pPr algn="ctr"/>
                      <a:r>
                        <a:rPr lang="en-US">
                          <a:solidFill>
                            <a:schemeClr val="tx1"/>
                          </a:solidFill>
                        </a:rPr>
                        <a:t>July 2026</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ctr">
                        <a:lnSpc>
                          <a:spcPct val="100000"/>
                        </a:lnSpc>
                        <a:spcBef>
                          <a:spcPts val="0"/>
                        </a:spcBef>
                        <a:spcAft>
                          <a:spcPts val="0"/>
                        </a:spcAft>
                        <a:buNone/>
                      </a:pPr>
                      <a:r>
                        <a:rPr lang="en-US" sz="1800" b="0" i="0" u="none" strike="noStrike" noProof="0">
                          <a:solidFill>
                            <a:schemeClr val="accent5"/>
                          </a:solidFill>
                          <a:latin typeface="Arial"/>
                        </a:rPr>
                        <a:t>12/26 - 11/27</a:t>
                      </a:r>
                      <a:endParaRPr lang="en-US">
                        <a:solidFill>
                          <a:schemeClr val="accent5"/>
                        </a:solidFill>
                      </a:endParaRP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ctr">
                        <a:lnSpc>
                          <a:spcPct val="100000"/>
                        </a:lnSpc>
                        <a:spcBef>
                          <a:spcPts val="0"/>
                        </a:spcBef>
                        <a:spcAft>
                          <a:spcPts val="0"/>
                        </a:spcAft>
                        <a:buNone/>
                      </a:pPr>
                      <a:r>
                        <a:rPr lang="en-US" sz="1800" b="0" i="0" u="none" strike="noStrike" noProof="0">
                          <a:solidFill>
                            <a:schemeClr val="accent5"/>
                          </a:solidFill>
                          <a:latin typeface="Arial"/>
                        </a:rPr>
                        <a:t>12/26 - 11/28</a:t>
                      </a:r>
                      <a:endParaRPr lang="en-US">
                        <a:solidFill>
                          <a:schemeClr val="accent5"/>
                        </a:solidFill>
                      </a:endParaRP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44880840"/>
                  </a:ext>
                </a:extLst>
              </a:tr>
            </a:tbl>
          </a:graphicData>
        </a:graphic>
      </p:graphicFrame>
    </p:spTree>
    <p:extLst>
      <p:ext uri="{BB962C8B-B14F-4D97-AF65-F5344CB8AC3E}">
        <p14:creationId xmlns:p14="http://schemas.microsoft.com/office/powerpoint/2010/main" val="106410309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31</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latin typeface="Times New Roman"/>
                <a:cs typeface="Times New Roman"/>
              </a:rPr>
              <a:t>What happens if the Responsible Party is rapidly growing and would like to add more ingestion sites to the Data Submission Log mid-cohort?</a:t>
            </a:r>
            <a:endParaRPr lang="en-US"/>
          </a:p>
        </p:txBody>
      </p:sp>
      <p:sp>
        <p:nvSpPr>
          <p:cNvPr id="5" name="Text Placeholder 4">
            <a:extLst>
              <a:ext uri="{FF2B5EF4-FFF2-40B4-BE49-F238E27FC236}">
                <a16:creationId xmlns:a16="http://schemas.microsoft.com/office/drawing/2014/main" id="{1DBE5602-0C5E-4FE4-4386-3C384B83EF4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46807259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CE2ED7-DF47-DC7F-4EE0-AB841485CC77}"/>
              </a:ext>
            </a:extLst>
          </p:cNvPr>
          <p:cNvSpPr>
            <a:spLocks noGrp="1"/>
          </p:cNvSpPr>
          <p:nvPr>
            <p:ph type="title"/>
          </p:nvPr>
        </p:nvSpPr>
        <p:spPr/>
        <p:txBody>
          <a:bodyPr/>
          <a:lstStyle/>
          <a:p>
            <a:r>
              <a:rPr lang="en-US">
                <a:cs typeface="Arial"/>
              </a:rPr>
              <a:t>PSV-only</a:t>
            </a:r>
            <a:endParaRPr lang="en-US"/>
          </a:p>
        </p:txBody>
      </p:sp>
      <p:sp>
        <p:nvSpPr>
          <p:cNvPr id="4" name="Slide Number Placeholder 3">
            <a:extLst>
              <a:ext uri="{FF2B5EF4-FFF2-40B4-BE49-F238E27FC236}">
                <a16:creationId xmlns:a16="http://schemas.microsoft.com/office/drawing/2014/main" id="{63FFB53C-F2C2-70D7-6CC3-FC396AD97BB8}"/>
              </a:ext>
            </a:extLst>
          </p:cNvPr>
          <p:cNvSpPr>
            <a:spLocks noGrp="1"/>
          </p:cNvSpPr>
          <p:nvPr>
            <p:ph type="sldNum" sz="quarter" idx="12"/>
          </p:nvPr>
        </p:nvSpPr>
        <p:spPr/>
        <p:txBody>
          <a:bodyPr/>
          <a:lstStyle/>
          <a:p>
            <a:fld id="{5B9A96B2-702C-084E-9060-05751DBF82B0}" type="slidenum">
              <a:rPr lang="en-US" smtClean="0"/>
              <a:pPr/>
              <a:t>32</a:t>
            </a:fld>
            <a:endParaRPr lang="en-US"/>
          </a:p>
        </p:txBody>
      </p:sp>
      <p:sp>
        <p:nvSpPr>
          <p:cNvPr id="5" name="Text Placeholder 4">
            <a:extLst>
              <a:ext uri="{FF2B5EF4-FFF2-40B4-BE49-F238E27FC236}">
                <a16:creationId xmlns:a16="http://schemas.microsoft.com/office/drawing/2014/main" id="{78FE725F-3BB8-056A-82F1-49C37B391C8A}"/>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id="{75EAD0E4-4D8D-6FDE-4686-46099F364439}"/>
              </a:ext>
            </a:extLst>
          </p:cNvPr>
          <p:cNvSpPr txBox="1"/>
          <p:nvPr/>
        </p:nvSpPr>
        <p:spPr>
          <a:xfrm>
            <a:off x="3876734" y="2499373"/>
            <a:ext cx="7993286" cy="250681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342900" indent="-342900">
              <a:lnSpc>
                <a:spcPct val="150000"/>
              </a:lnSpc>
              <a:spcAft>
                <a:spcPts val="1200"/>
              </a:spcAft>
              <a:buClr>
                <a:schemeClr val="accent5"/>
              </a:buClr>
              <a:buFont typeface="Wingdings" pitchFamily="2" charset="2"/>
              <a:buChar char="ü"/>
            </a:pPr>
            <a:r>
              <a:rPr lang="en-US" sz="2400">
                <a:cs typeface="Arial"/>
              </a:rPr>
              <a:t>The process takes about 22 weeks from start to finish. </a:t>
            </a:r>
          </a:p>
          <a:p>
            <a:pPr marL="342900" indent="-342900">
              <a:lnSpc>
                <a:spcPct val="150000"/>
              </a:lnSpc>
              <a:spcAft>
                <a:spcPts val="1200"/>
              </a:spcAft>
              <a:buClr>
                <a:schemeClr val="accent5"/>
              </a:buClr>
              <a:buFont typeface="Wingdings" pitchFamily="2" charset="2"/>
              <a:buChar char="ü"/>
            </a:pPr>
            <a:r>
              <a:rPr lang="en-US" sz="2400">
                <a:cs typeface="Arial"/>
              </a:rPr>
              <a:t>Option for rapid PSV-only cycle.</a:t>
            </a:r>
          </a:p>
          <a:p>
            <a:pPr marL="342900" indent="-342900">
              <a:lnSpc>
                <a:spcPct val="150000"/>
              </a:lnSpc>
              <a:spcAft>
                <a:spcPts val="1200"/>
              </a:spcAft>
              <a:buClr>
                <a:schemeClr val="accent5"/>
              </a:buClr>
              <a:buFont typeface="Wingdings" pitchFamily="2" charset="2"/>
              <a:buChar char="ü"/>
            </a:pPr>
            <a:r>
              <a:rPr lang="en-US" sz="2400">
                <a:cs typeface="Arial"/>
              </a:rPr>
              <a:t>Organization is held to the validation expiration date that aligns with the date the entire program was completed.</a:t>
            </a:r>
          </a:p>
          <a:p>
            <a:pPr marL="342900" indent="-342900">
              <a:lnSpc>
                <a:spcPct val="150000"/>
              </a:lnSpc>
              <a:spcAft>
                <a:spcPts val="1200"/>
              </a:spcAft>
              <a:buClr>
                <a:schemeClr val="accent5"/>
              </a:buClr>
              <a:buFont typeface="Wingdings" pitchFamily="2" charset="2"/>
              <a:buChar char="ü"/>
            </a:pPr>
            <a:r>
              <a:rPr lang="en-US" sz="2400">
                <a:cs typeface="Arial"/>
              </a:rPr>
              <a:t>No changes can be made to the standards and processes that have already been validated.</a:t>
            </a:r>
          </a:p>
          <a:p>
            <a:pPr marL="342900" indent="-342900">
              <a:lnSpc>
                <a:spcPct val="150000"/>
              </a:lnSpc>
              <a:spcAft>
                <a:spcPts val="1200"/>
              </a:spcAft>
              <a:buClr>
                <a:schemeClr val="accent5"/>
              </a:buClr>
              <a:buFont typeface="Wingdings" pitchFamily="2" charset="2"/>
              <a:buChar char="ü"/>
            </a:pPr>
            <a:endParaRPr lang="en-US" sz="2400">
              <a:cs typeface="Arial"/>
            </a:endParaRPr>
          </a:p>
          <a:p>
            <a:pPr marL="342900" indent="-342900">
              <a:lnSpc>
                <a:spcPct val="150000"/>
              </a:lnSpc>
              <a:spcAft>
                <a:spcPts val="1200"/>
              </a:spcAft>
              <a:buClr>
                <a:schemeClr val="accent5"/>
              </a:buClr>
              <a:buFont typeface="Wingdings" pitchFamily="2" charset="2"/>
              <a:buChar char="ü"/>
            </a:pPr>
            <a:endParaRPr lang="en-US" sz="2400">
              <a:cs typeface="Arial"/>
            </a:endParaRPr>
          </a:p>
        </p:txBody>
      </p:sp>
      <p:sp>
        <p:nvSpPr>
          <p:cNvPr id="8" name="Oval 7">
            <a:extLst>
              <a:ext uri="{FF2B5EF4-FFF2-40B4-BE49-F238E27FC236}">
                <a16:creationId xmlns:a16="http://schemas.microsoft.com/office/drawing/2014/main" id="{8F05C468-006C-849F-E20D-4BC4D3ABA958}"/>
              </a:ext>
            </a:extLst>
          </p:cNvPr>
          <p:cNvSpPr>
            <a:spLocks noChangeAspect="1"/>
          </p:cNvSpPr>
          <p:nvPr/>
        </p:nvSpPr>
        <p:spPr>
          <a:xfrm>
            <a:off x="1842525" y="5005387"/>
            <a:ext cx="792737" cy="792737"/>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10" name="Right Triangle 9">
            <a:extLst>
              <a:ext uri="{FF2B5EF4-FFF2-40B4-BE49-F238E27FC236}">
                <a16:creationId xmlns:a16="http://schemas.microsoft.com/office/drawing/2014/main" id="{5B9AA14A-2C83-845D-41C7-C44E7AB75C89}"/>
              </a:ext>
            </a:extLst>
          </p:cNvPr>
          <p:cNvSpPr/>
          <p:nvPr/>
        </p:nvSpPr>
        <p:spPr>
          <a:xfrm>
            <a:off x="10388710" y="4733605"/>
            <a:ext cx="159012" cy="618129"/>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94343F4F-FF7F-D7D8-F612-DBEEC4B65DCD}"/>
              </a:ext>
            </a:extLst>
          </p:cNvPr>
          <p:cNvSpPr>
            <a:spLocks noChangeAspect="1"/>
          </p:cNvSpPr>
          <p:nvPr/>
        </p:nvSpPr>
        <p:spPr>
          <a:xfrm>
            <a:off x="762068" y="1614470"/>
            <a:ext cx="2506811" cy="2506811"/>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pic>
        <p:nvPicPr>
          <p:cNvPr id="7" name="Picture 6">
            <a:extLst>
              <a:ext uri="{FF2B5EF4-FFF2-40B4-BE49-F238E27FC236}">
                <a16:creationId xmlns:a16="http://schemas.microsoft.com/office/drawing/2014/main" id="{830EF748-AD5E-EE36-DEB4-66B323BCCBDA}"/>
              </a:ext>
            </a:extLst>
          </p:cNvPr>
          <p:cNvPicPr>
            <a:picLocks noChangeAspect="1"/>
          </p:cNvPicPr>
          <p:nvPr/>
        </p:nvPicPr>
        <p:blipFill>
          <a:blip r:embed="rId3"/>
          <a:stretch>
            <a:fillRect/>
          </a:stretch>
        </p:blipFill>
        <p:spPr>
          <a:xfrm>
            <a:off x="1967364" y="5107654"/>
            <a:ext cx="531485" cy="541906"/>
          </a:xfrm>
          <a:prstGeom prst="rect">
            <a:avLst/>
          </a:prstGeom>
        </p:spPr>
      </p:pic>
      <p:pic>
        <p:nvPicPr>
          <p:cNvPr id="11" name="Graphic 10" descr="Daily calendar with solid fill">
            <a:extLst>
              <a:ext uri="{FF2B5EF4-FFF2-40B4-BE49-F238E27FC236}">
                <a16:creationId xmlns:a16="http://schemas.microsoft.com/office/drawing/2014/main" id="{FC2DEDE8-A7E8-6C42-4FA9-6DFE06E6B9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813" y="1828215"/>
            <a:ext cx="2079321" cy="2079321"/>
          </a:xfrm>
          <a:prstGeom prst="rect">
            <a:avLst/>
          </a:prstGeom>
        </p:spPr>
      </p:pic>
      <p:sp>
        <p:nvSpPr>
          <p:cNvPr id="12" name="TextBox 11">
            <a:extLst>
              <a:ext uri="{FF2B5EF4-FFF2-40B4-BE49-F238E27FC236}">
                <a16:creationId xmlns:a16="http://schemas.microsoft.com/office/drawing/2014/main" id="{048CD28B-79CB-4D19-A75A-918A2ABF419D}"/>
              </a:ext>
            </a:extLst>
          </p:cNvPr>
          <p:cNvSpPr txBox="1"/>
          <p:nvPr/>
        </p:nvSpPr>
        <p:spPr>
          <a:xfrm>
            <a:off x="1840924" y="5003993"/>
            <a:ext cx="8510918" cy="801062"/>
          </a:xfrm>
          <a:prstGeom prst="rect">
            <a:avLst/>
          </a:prstGeom>
          <a:solidFill>
            <a:schemeClr val="bg2">
              <a:alpha val="20000"/>
            </a:schemeClr>
          </a:solidFill>
        </p:spPr>
        <p:txBody>
          <a:bodyPr wrap="square" lIns="1280160" tIns="0" rIns="274320" bIns="0" anchor="ctr">
            <a:noAutofit/>
          </a:bodyPr>
          <a:lstStyle/>
          <a:p>
            <a:pPr indent="-569595">
              <a:lnSpc>
                <a:spcPts val="2220"/>
              </a:lnSpc>
              <a:spcAft>
                <a:spcPts val="1200"/>
              </a:spcAft>
            </a:pPr>
            <a:r>
              <a:rPr lang="en-US" sz="1600" b="1">
                <a:solidFill>
                  <a:schemeClr val="tx2"/>
                </a:solidFill>
              </a:rPr>
              <a:t>Organizations who receive a "validated" status may pursue a PSV (ODI 2.0 and 3.0)-only validation cycle before completing a full revalidation.</a:t>
            </a:r>
            <a:endParaRPr lang="en-US" sz="1600" b="1">
              <a:solidFill>
                <a:schemeClr val="tx2"/>
              </a:solidFill>
              <a:cs typeface="Arial"/>
            </a:endParaRPr>
          </a:p>
        </p:txBody>
      </p:sp>
    </p:spTree>
    <p:extLst>
      <p:ext uri="{BB962C8B-B14F-4D97-AF65-F5344CB8AC3E}">
        <p14:creationId xmlns:p14="http://schemas.microsoft.com/office/powerpoint/2010/main" val="34381751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33</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t>How can my organization prepare for validation?</a:t>
            </a:r>
          </a:p>
        </p:txBody>
      </p:sp>
      <p:sp>
        <p:nvSpPr>
          <p:cNvPr id="5" name="Text Placeholder 4">
            <a:extLst>
              <a:ext uri="{FF2B5EF4-FFF2-40B4-BE49-F238E27FC236}">
                <a16:creationId xmlns:a16="http://schemas.microsoft.com/office/drawing/2014/main" id="{D83B6F84-8F0C-2EC3-4FA7-C9D09A061B8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0452066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345">
            <a:extLst>
              <a:ext uri="{FF2B5EF4-FFF2-40B4-BE49-F238E27FC236}">
                <a16:creationId xmlns:a16="http://schemas.microsoft.com/office/drawing/2014/main" id="{C610A07B-01B8-D083-3505-189252296B28}"/>
              </a:ext>
            </a:extLst>
          </p:cNvPr>
          <p:cNvSpPr/>
          <p:nvPr/>
        </p:nvSpPr>
        <p:spPr>
          <a:xfrm>
            <a:off x="2078781" y="4401129"/>
            <a:ext cx="8034438" cy="1743742"/>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bg2">
              <a:alpha val="40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26" name="Shape 346">
            <a:extLst>
              <a:ext uri="{FF2B5EF4-FFF2-40B4-BE49-F238E27FC236}">
                <a16:creationId xmlns:a16="http://schemas.microsoft.com/office/drawing/2014/main" id="{0141BB2F-3E77-AA1A-B62C-74CDD00F21FE}"/>
              </a:ext>
            </a:extLst>
          </p:cNvPr>
          <p:cNvSpPr/>
          <p:nvPr/>
        </p:nvSpPr>
        <p:spPr>
          <a:xfrm>
            <a:off x="2078782" y="3367848"/>
            <a:ext cx="8034437" cy="1743742"/>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bg2">
              <a:alpha val="40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28" name="Shape 356">
            <a:extLst>
              <a:ext uri="{FF2B5EF4-FFF2-40B4-BE49-F238E27FC236}">
                <a16:creationId xmlns:a16="http://schemas.microsoft.com/office/drawing/2014/main" id="{48CED04B-D828-EBA3-EAC8-4624535DBD77}"/>
              </a:ext>
            </a:extLst>
          </p:cNvPr>
          <p:cNvSpPr/>
          <p:nvPr/>
        </p:nvSpPr>
        <p:spPr>
          <a:xfrm>
            <a:off x="2078781" y="4401129"/>
            <a:ext cx="8034438" cy="710616"/>
          </a:xfrm>
          <a:prstGeom prst="rect">
            <a:avLst/>
          </a:prstGeom>
          <a:solidFill>
            <a:schemeClr val="tx1"/>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29" name="TextBox 28">
            <a:extLst>
              <a:ext uri="{FF2B5EF4-FFF2-40B4-BE49-F238E27FC236}">
                <a16:creationId xmlns:a16="http://schemas.microsoft.com/office/drawing/2014/main" id="{413E80BD-2417-02B1-14D2-16F88F4CA33A}"/>
              </a:ext>
            </a:extLst>
          </p:cNvPr>
          <p:cNvSpPr txBox="1"/>
          <p:nvPr/>
        </p:nvSpPr>
        <p:spPr>
          <a:xfrm>
            <a:off x="2209931" y="4556381"/>
            <a:ext cx="7772138" cy="400110"/>
          </a:xfrm>
          <a:prstGeom prst="rect">
            <a:avLst/>
          </a:prstGeom>
          <a:noFill/>
        </p:spPr>
        <p:txBody>
          <a:bodyPr wrap="square" rtlCol="0" anchor="ctr">
            <a:spAutoFit/>
          </a:bodyPr>
          <a:lstStyle/>
          <a:p>
            <a:pPr lvl="0" algn="ctr"/>
            <a:r>
              <a:rPr lang="en-US" sz="2000">
                <a:solidFill>
                  <a:schemeClr val="bg1"/>
                </a:solidFill>
              </a:rPr>
              <a:t>Plan accordingly. Timeline is tight, little to no wiggle room</a:t>
            </a:r>
          </a:p>
        </p:txBody>
      </p:sp>
      <p:sp>
        <p:nvSpPr>
          <p:cNvPr id="31" name="Shape 352">
            <a:extLst>
              <a:ext uri="{FF2B5EF4-FFF2-40B4-BE49-F238E27FC236}">
                <a16:creationId xmlns:a16="http://schemas.microsoft.com/office/drawing/2014/main" id="{2356FEDA-50B5-4302-4D4A-B75147493EF5}"/>
              </a:ext>
            </a:extLst>
          </p:cNvPr>
          <p:cNvSpPr/>
          <p:nvPr/>
        </p:nvSpPr>
        <p:spPr>
          <a:xfrm>
            <a:off x="2078781" y="5432482"/>
            <a:ext cx="8034438" cy="710616"/>
          </a:xfrm>
          <a:prstGeom prst="rect">
            <a:avLst/>
          </a:prstGeom>
          <a:solidFill>
            <a:srgbClr val="6F94AA"/>
          </a:solidFill>
          <a:ln w="12700" cap="flat">
            <a:noFill/>
            <a:miter lim="400000"/>
          </a:ln>
          <a:effectLst/>
        </p:spPr>
        <p:txBody>
          <a:bodyPr wrap="square" lIns="0" tIns="0" rIns="0" bIns="0" numCol="1" anchor="t">
            <a:noAutofit/>
          </a:bodyPr>
          <a:lstStyle/>
          <a:p>
            <a:pPr algn="ctr"/>
            <a:endParaRPr sz="2532">
              <a:latin typeface="Lato Light" panose="020F0502020204030203" pitchFamily="34" charset="0"/>
            </a:endParaRPr>
          </a:p>
        </p:txBody>
      </p:sp>
      <p:sp>
        <p:nvSpPr>
          <p:cNvPr id="32" name="TextBox 31">
            <a:extLst>
              <a:ext uri="{FF2B5EF4-FFF2-40B4-BE49-F238E27FC236}">
                <a16:creationId xmlns:a16="http://schemas.microsoft.com/office/drawing/2014/main" id="{29E90E70-90B7-863D-A568-E2C1ADE912B5}"/>
              </a:ext>
            </a:extLst>
          </p:cNvPr>
          <p:cNvSpPr txBox="1"/>
          <p:nvPr/>
        </p:nvSpPr>
        <p:spPr>
          <a:xfrm>
            <a:off x="2759713" y="5587734"/>
            <a:ext cx="6672574" cy="400110"/>
          </a:xfrm>
          <a:prstGeom prst="rect">
            <a:avLst/>
          </a:prstGeom>
          <a:noFill/>
        </p:spPr>
        <p:txBody>
          <a:bodyPr wrap="square" rtlCol="0" anchor="ctr">
            <a:spAutoFit/>
          </a:bodyPr>
          <a:lstStyle/>
          <a:p>
            <a:pPr lvl="0" algn="ctr"/>
            <a:r>
              <a:rPr lang="en-US" sz="2000">
                <a:solidFill>
                  <a:schemeClr val="bg1"/>
                </a:solidFill>
              </a:rPr>
              <a:t>Document data processing for sharing as part of audit</a:t>
            </a:r>
          </a:p>
        </p:txBody>
      </p:sp>
      <p:sp>
        <p:nvSpPr>
          <p:cNvPr id="2" name="Slide Number Placeholder 1">
            <a:extLst>
              <a:ext uri="{FF2B5EF4-FFF2-40B4-BE49-F238E27FC236}">
                <a16:creationId xmlns:a16="http://schemas.microsoft.com/office/drawing/2014/main" id="{23B1E26E-431F-671D-F319-9014AE96332C}"/>
              </a:ext>
            </a:extLst>
          </p:cNvPr>
          <p:cNvSpPr>
            <a:spLocks noGrp="1"/>
          </p:cNvSpPr>
          <p:nvPr>
            <p:ph type="sldNum" sz="quarter" idx="12"/>
          </p:nvPr>
        </p:nvSpPr>
        <p:spPr>
          <a:xfrm>
            <a:off x="10050463" y="6430910"/>
            <a:ext cx="719668" cy="135725"/>
          </a:xfrm>
        </p:spPr>
        <p:txBody>
          <a:bodyPr/>
          <a:lstStyle/>
          <a:p>
            <a:fld id="{5B9A96B2-702C-084E-9060-05751DBF82B0}" type="slidenum">
              <a:rPr lang="en-US" smtClean="0"/>
              <a:t>34</a:t>
            </a:fld>
            <a:endParaRPr lang="en-US"/>
          </a:p>
        </p:txBody>
      </p:sp>
      <p:sp>
        <p:nvSpPr>
          <p:cNvPr id="3" name="Title 2">
            <a:extLst>
              <a:ext uri="{FF2B5EF4-FFF2-40B4-BE49-F238E27FC236}">
                <a16:creationId xmlns:a16="http://schemas.microsoft.com/office/drawing/2014/main" id="{83FBFC2D-23C2-DC8F-8F0B-7F6AE0441C7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8E084BE-DE30-20DA-9CF5-E21CA7DC47C6}"/>
              </a:ext>
            </a:extLst>
          </p:cNvPr>
          <p:cNvSpPr>
            <a:spLocks noGrp="1"/>
          </p:cNvSpPr>
          <p:nvPr>
            <p:ph type="body" sz="quarter" idx="13"/>
          </p:nvPr>
        </p:nvSpPr>
        <p:spPr/>
        <p:txBody>
          <a:bodyPr/>
          <a:lstStyle/>
          <a:p>
            <a:endParaRPr lang="en-US"/>
          </a:p>
        </p:txBody>
      </p:sp>
      <p:sp>
        <p:nvSpPr>
          <p:cNvPr id="5" name="Shape 345">
            <a:extLst>
              <a:ext uri="{FF2B5EF4-FFF2-40B4-BE49-F238E27FC236}">
                <a16:creationId xmlns:a16="http://schemas.microsoft.com/office/drawing/2014/main" id="{2F1755E0-F5B0-39FB-4BE4-58EF642B710E}"/>
              </a:ext>
            </a:extLst>
          </p:cNvPr>
          <p:cNvSpPr/>
          <p:nvPr/>
        </p:nvSpPr>
        <p:spPr>
          <a:xfrm>
            <a:off x="2078781" y="2327552"/>
            <a:ext cx="8034438" cy="1743742"/>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bg2">
              <a:alpha val="40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6" name="Shape 346">
            <a:extLst>
              <a:ext uri="{FF2B5EF4-FFF2-40B4-BE49-F238E27FC236}">
                <a16:creationId xmlns:a16="http://schemas.microsoft.com/office/drawing/2014/main" id="{284760D1-90BB-226E-1B64-519E255E5AD1}"/>
              </a:ext>
            </a:extLst>
          </p:cNvPr>
          <p:cNvSpPr/>
          <p:nvPr/>
        </p:nvSpPr>
        <p:spPr>
          <a:xfrm>
            <a:off x="2078782" y="1289958"/>
            <a:ext cx="8034437" cy="1743742"/>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bg2">
              <a:alpha val="40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7" name="Shape 348">
            <a:extLst>
              <a:ext uri="{FF2B5EF4-FFF2-40B4-BE49-F238E27FC236}">
                <a16:creationId xmlns:a16="http://schemas.microsoft.com/office/drawing/2014/main" id="{31D46CD7-BD31-4B37-0BB2-13F952DCEADB}"/>
              </a:ext>
            </a:extLst>
          </p:cNvPr>
          <p:cNvSpPr/>
          <p:nvPr/>
        </p:nvSpPr>
        <p:spPr>
          <a:xfrm>
            <a:off x="2078781" y="1289958"/>
            <a:ext cx="8034438" cy="710616"/>
          </a:xfrm>
          <a:prstGeom prst="rect">
            <a:avLst/>
          </a:prstGeom>
          <a:solidFill>
            <a:schemeClr val="accent5"/>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13" name="TextBox 12">
            <a:extLst>
              <a:ext uri="{FF2B5EF4-FFF2-40B4-BE49-F238E27FC236}">
                <a16:creationId xmlns:a16="http://schemas.microsoft.com/office/drawing/2014/main" id="{B7464479-E5D4-EDD8-F0B5-4EF4DD4E7F64}"/>
              </a:ext>
            </a:extLst>
          </p:cNvPr>
          <p:cNvSpPr txBox="1"/>
          <p:nvPr/>
        </p:nvSpPr>
        <p:spPr>
          <a:xfrm>
            <a:off x="2551416" y="1445211"/>
            <a:ext cx="7089169" cy="400110"/>
          </a:xfrm>
          <a:prstGeom prst="rect">
            <a:avLst/>
          </a:prstGeom>
          <a:noFill/>
        </p:spPr>
        <p:txBody>
          <a:bodyPr wrap="square" rtlCol="0" anchor="ctr">
            <a:spAutoFit/>
          </a:bodyPr>
          <a:lstStyle/>
          <a:p>
            <a:pPr lvl="0" algn="ctr"/>
            <a:r>
              <a:rPr lang="en-US" sz="2000">
                <a:solidFill>
                  <a:schemeClr val="bg1"/>
                </a:solidFill>
              </a:rPr>
              <a:t>Purchase and review the program manual</a:t>
            </a:r>
          </a:p>
        </p:txBody>
      </p:sp>
      <p:sp>
        <p:nvSpPr>
          <p:cNvPr id="9" name="Shape 356">
            <a:extLst>
              <a:ext uri="{FF2B5EF4-FFF2-40B4-BE49-F238E27FC236}">
                <a16:creationId xmlns:a16="http://schemas.microsoft.com/office/drawing/2014/main" id="{8669C4FE-1BAC-4A7F-9A79-100A9AE2326C}"/>
              </a:ext>
            </a:extLst>
          </p:cNvPr>
          <p:cNvSpPr/>
          <p:nvPr/>
        </p:nvSpPr>
        <p:spPr>
          <a:xfrm>
            <a:off x="2078781" y="2327552"/>
            <a:ext cx="8034438" cy="710616"/>
          </a:xfrm>
          <a:prstGeom prst="rect">
            <a:avLst/>
          </a:prstGeom>
          <a:solidFill>
            <a:schemeClr val="tx2"/>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14" name="TextBox 13">
            <a:extLst>
              <a:ext uri="{FF2B5EF4-FFF2-40B4-BE49-F238E27FC236}">
                <a16:creationId xmlns:a16="http://schemas.microsoft.com/office/drawing/2014/main" id="{B7992269-7A74-9110-A14B-9DA210974825}"/>
              </a:ext>
            </a:extLst>
          </p:cNvPr>
          <p:cNvSpPr txBox="1"/>
          <p:nvPr/>
        </p:nvSpPr>
        <p:spPr>
          <a:xfrm>
            <a:off x="2209931" y="2482804"/>
            <a:ext cx="7772138" cy="400110"/>
          </a:xfrm>
          <a:prstGeom prst="rect">
            <a:avLst/>
          </a:prstGeom>
          <a:noFill/>
        </p:spPr>
        <p:txBody>
          <a:bodyPr wrap="square" rtlCol="0" anchor="ctr">
            <a:spAutoFit/>
          </a:bodyPr>
          <a:lstStyle/>
          <a:p>
            <a:pPr lvl="0" algn="ctr"/>
            <a:r>
              <a:rPr lang="en-US" sz="2000">
                <a:solidFill>
                  <a:schemeClr val="bg1"/>
                </a:solidFill>
              </a:rPr>
              <a:t>Assess data quality as data are received</a:t>
            </a:r>
          </a:p>
        </p:txBody>
      </p:sp>
      <p:sp>
        <p:nvSpPr>
          <p:cNvPr id="8" name="Shape 352">
            <a:extLst>
              <a:ext uri="{FF2B5EF4-FFF2-40B4-BE49-F238E27FC236}">
                <a16:creationId xmlns:a16="http://schemas.microsoft.com/office/drawing/2014/main" id="{164E8B0D-E066-5987-1555-82C49CACAF83}"/>
              </a:ext>
            </a:extLst>
          </p:cNvPr>
          <p:cNvSpPr/>
          <p:nvPr/>
        </p:nvSpPr>
        <p:spPr>
          <a:xfrm>
            <a:off x="2078781" y="3367848"/>
            <a:ext cx="8034438" cy="710616"/>
          </a:xfrm>
          <a:prstGeom prst="rect">
            <a:avLst/>
          </a:prstGeom>
          <a:solidFill>
            <a:srgbClr val="003956"/>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15" name="TextBox 14">
            <a:extLst>
              <a:ext uri="{FF2B5EF4-FFF2-40B4-BE49-F238E27FC236}">
                <a16:creationId xmlns:a16="http://schemas.microsoft.com/office/drawing/2014/main" id="{A0389138-A034-0DC2-0DC7-5023A9C441DD}"/>
              </a:ext>
            </a:extLst>
          </p:cNvPr>
          <p:cNvSpPr txBox="1"/>
          <p:nvPr/>
        </p:nvSpPr>
        <p:spPr>
          <a:xfrm>
            <a:off x="2419247" y="3399989"/>
            <a:ext cx="7353507" cy="646331"/>
          </a:xfrm>
          <a:prstGeom prst="rect">
            <a:avLst/>
          </a:prstGeom>
          <a:noFill/>
        </p:spPr>
        <p:txBody>
          <a:bodyPr wrap="square" rtlCol="0" anchor="ctr">
            <a:spAutoFit/>
          </a:bodyPr>
          <a:lstStyle/>
          <a:p>
            <a:pPr lvl="0" algn="ctr"/>
            <a:r>
              <a:rPr lang="en-US" sz="2000">
                <a:solidFill>
                  <a:schemeClr val="bg1"/>
                </a:solidFill>
              </a:rPr>
              <a:t>Inform partners of participation in the program and expectation </a:t>
            </a:r>
            <a:r>
              <a:rPr lang="en-US" sz="1600">
                <a:solidFill>
                  <a:schemeClr val="bg1"/>
                </a:solidFill>
              </a:rPr>
              <a:t>(e.g., support PSV)</a:t>
            </a:r>
            <a:endParaRPr lang="en-US" sz="2000">
              <a:solidFill>
                <a:schemeClr val="bg1"/>
              </a:solidFill>
            </a:endParaRPr>
          </a:p>
        </p:txBody>
      </p:sp>
    </p:spTree>
    <p:extLst>
      <p:ext uri="{BB962C8B-B14F-4D97-AF65-F5344CB8AC3E}">
        <p14:creationId xmlns:p14="http://schemas.microsoft.com/office/powerpoint/2010/main" val="230683837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E4332E-62C3-C36C-A144-E734E4197AAB}"/>
              </a:ext>
            </a:extLst>
          </p:cNvPr>
          <p:cNvSpPr>
            <a:spLocks noGrp="1"/>
          </p:cNvSpPr>
          <p:nvPr>
            <p:ph type="sldNum" sz="quarter" idx="12"/>
          </p:nvPr>
        </p:nvSpPr>
        <p:spPr/>
        <p:txBody>
          <a:bodyPr/>
          <a:lstStyle/>
          <a:p>
            <a:fld id="{5B9A96B2-702C-084E-9060-05751DBF82B0}" type="slidenum">
              <a:rPr lang="en-US" smtClean="0"/>
              <a:t>35</a:t>
            </a:fld>
            <a:endParaRPr lang="en-US"/>
          </a:p>
        </p:txBody>
      </p:sp>
      <p:sp>
        <p:nvSpPr>
          <p:cNvPr id="3" name="Title 2">
            <a:extLst>
              <a:ext uri="{FF2B5EF4-FFF2-40B4-BE49-F238E27FC236}">
                <a16:creationId xmlns:a16="http://schemas.microsoft.com/office/drawing/2014/main" id="{99BEC861-2A5E-68BE-9A49-EEE7B7665B61}"/>
              </a:ext>
            </a:extLst>
          </p:cNvPr>
          <p:cNvSpPr>
            <a:spLocks noGrp="1"/>
          </p:cNvSpPr>
          <p:nvPr>
            <p:ph type="title"/>
          </p:nvPr>
        </p:nvSpPr>
        <p:spPr/>
        <p:txBody>
          <a:bodyPr/>
          <a:lstStyle/>
          <a:p>
            <a:r>
              <a:rPr lang="en-US">
                <a:cs typeface="Arial"/>
              </a:rPr>
              <a:t>Team Roles and Responsibilities</a:t>
            </a:r>
            <a:endParaRPr lang="en-US"/>
          </a:p>
        </p:txBody>
      </p:sp>
      <p:sp>
        <p:nvSpPr>
          <p:cNvPr id="4" name="Text Placeholder 3">
            <a:extLst>
              <a:ext uri="{FF2B5EF4-FFF2-40B4-BE49-F238E27FC236}">
                <a16:creationId xmlns:a16="http://schemas.microsoft.com/office/drawing/2014/main" id="{B7189CE9-0174-9939-4CDE-334979AB596D}"/>
              </a:ext>
            </a:extLst>
          </p:cNvPr>
          <p:cNvSpPr>
            <a:spLocks noGrp="1"/>
          </p:cNvSpPr>
          <p:nvPr>
            <p:ph type="body" sz="quarter" idx="13"/>
          </p:nvPr>
        </p:nvSpPr>
        <p:spPr/>
        <p:txBody>
          <a:bodyPr/>
          <a:lstStyle/>
          <a:p>
            <a:endParaRPr lang="en-US"/>
          </a:p>
        </p:txBody>
      </p:sp>
      <p:sp>
        <p:nvSpPr>
          <p:cNvPr id="7" name="TextBox 6">
            <a:extLst>
              <a:ext uri="{FF2B5EF4-FFF2-40B4-BE49-F238E27FC236}">
                <a16:creationId xmlns:a16="http://schemas.microsoft.com/office/drawing/2014/main" id="{3DBEFACD-AA26-0738-DA68-790F6947205D}"/>
              </a:ext>
            </a:extLst>
          </p:cNvPr>
          <p:cNvSpPr txBox="1"/>
          <p:nvPr/>
        </p:nvSpPr>
        <p:spPr>
          <a:xfrm>
            <a:off x="309318" y="1709801"/>
            <a:ext cx="5972730" cy="4401205"/>
          </a:xfrm>
          <a:prstGeom prst="rect">
            <a:avLst/>
          </a:prstGeom>
          <a:noFill/>
        </p:spPr>
        <p:txBody>
          <a:bodyPr wrap="square" lIns="0" tIns="0" rIns="0" bIns="0" rtlCol="0" anchor="t">
            <a:spAutoFit/>
          </a:bodyPr>
          <a:lstStyle/>
          <a:p>
            <a:pPr marL="342900" indent="-342900">
              <a:buClr>
                <a:schemeClr val="accent5"/>
              </a:buClr>
              <a:buFont typeface="Symbol" panose="05050102010706020507" pitchFamily="18" charset="2"/>
              <a:buChar char=""/>
            </a:pPr>
            <a:r>
              <a:rPr lang="en-US" sz="2200">
                <a:cs typeface="Arial"/>
              </a:rPr>
              <a:t>NCQA recommends having a dedicated team to support the Data Aggregator Validation program activities</a:t>
            </a:r>
          </a:p>
          <a:p>
            <a:pPr>
              <a:buClr>
                <a:schemeClr val="accent5"/>
              </a:buClr>
            </a:pPr>
            <a:endParaRPr lang="en-US" sz="2200">
              <a:latin typeface="+mj-lt"/>
              <a:cs typeface="Arial"/>
            </a:endParaRPr>
          </a:p>
          <a:p>
            <a:pPr marL="342900" indent="-342900">
              <a:buClr>
                <a:schemeClr val="accent5"/>
              </a:buClr>
              <a:buFont typeface="Symbol" panose="05050102010706020507" pitchFamily="18" charset="2"/>
              <a:buChar char=""/>
            </a:pPr>
            <a:r>
              <a:rPr lang="en-US" sz="2200">
                <a:latin typeface="+mj-lt"/>
                <a:cs typeface="Arial"/>
              </a:rPr>
              <a:t>Project Manager – oversee team deliverables and program deadlines</a:t>
            </a:r>
          </a:p>
          <a:p>
            <a:pPr>
              <a:buClr>
                <a:schemeClr val="accent5"/>
              </a:buClr>
            </a:pPr>
            <a:endParaRPr lang="en-US" sz="2200">
              <a:latin typeface="+mj-lt"/>
              <a:cs typeface="Arial"/>
            </a:endParaRPr>
          </a:p>
          <a:p>
            <a:pPr marL="342900" indent="-342900">
              <a:buClr>
                <a:schemeClr val="accent5"/>
              </a:buClr>
              <a:buFont typeface="Symbol" panose="05050102010706020507" pitchFamily="18" charset="2"/>
              <a:buChar char=""/>
            </a:pPr>
            <a:r>
              <a:rPr lang="en-US" sz="2200">
                <a:latin typeface="+mj-lt"/>
                <a:cs typeface="Arial"/>
              </a:rPr>
              <a:t>Subject Matter Experts </a:t>
            </a:r>
          </a:p>
          <a:p>
            <a:pPr marL="800100" lvl="1" indent="-342900">
              <a:buClr>
                <a:schemeClr val="accent5"/>
              </a:buClr>
              <a:buFont typeface="Courier New" panose="05050102010706020507" pitchFamily="18" charset="2"/>
              <a:buChar char="o"/>
            </a:pPr>
            <a:r>
              <a:rPr lang="en-US" sz="2200">
                <a:latin typeface="+mj-lt"/>
                <a:cs typeface="Arial"/>
              </a:rPr>
              <a:t>Responsible for PSV and PSD activities</a:t>
            </a:r>
          </a:p>
          <a:p>
            <a:pPr marL="1257300" lvl="2" indent="-342900">
              <a:buClr>
                <a:schemeClr val="accent5"/>
              </a:buClr>
              <a:buFont typeface="Wingdings" panose="05050102010706020507" pitchFamily="18" charset="2"/>
              <a:buChar char="§"/>
            </a:pPr>
            <a:r>
              <a:rPr lang="en-US" sz="2200">
                <a:latin typeface="+mj-lt"/>
                <a:cs typeface="Arial"/>
              </a:rPr>
              <a:t>Quality Team</a:t>
            </a:r>
          </a:p>
          <a:p>
            <a:pPr marL="1257300" lvl="2" indent="-342900">
              <a:buClr>
                <a:schemeClr val="accent5"/>
              </a:buClr>
              <a:buFont typeface="Wingdings" panose="05050102010706020507" pitchFamily="18" charset="2"/>
              <a:buChar char="§"/>
            </a:pPr>
            <a:r>
              <a:rPr lang="en-US" sz="2200">
                <a:latin typeface="+mj-lt"/>
                <a:cs typeface="Arial"/>
              </a:rPr>
              <a:t>IS/IT Team</a:t>
            </a:r>
          </a:p>
          <a:p>
            <a:pPr marL="1257300" lvl="2" indent="-342900">
              <a:buClr>
                <a:schemeClr val="accent5"/>
              </a:buClr>
              <a:buFont typeface="Wingdings" panose="05050102010706020507" pitchFamily="18" charset="2"/>
              <a:buChar char="§"/>
            </a:pPr>
            <a:r>
              <a:rPr lang="en-US" sz="2200">
                <a:latin typeface="+mj-lt"/>
                <a:cs typeface="Arial"/>
              </a:rPr>
              <a:t>Clinical Team</a:t>
            </a:r>
          </a:p>
          <a:p>
            <a:pPr>
              <a:buClr>
                <a:schemeClr val="accent5"/>
              </a:buClr>
            </a:pPr>
            <a:endParaRPr lang="en-US" sz="2200">
              <a:latin typeface="+mj-lt"/>
              <a:cs typeface="Arial"/>
            </a:endParaRPr>
          </a:p>
        </p:txBody>
      </p:sp>
      <p:pic>
        <p:nvPicPr>
          <p:cNvPr id="6" name="Picture 5" descr="A group of people having a discussion&#10;&#10;Description automatically generated">
            <a:extLst>
              <a:ext uri="{FF2B5EF4-FFF2-40B4-BE49-F238E27FC236}">
                <a16:creationId xmlns:a16="http://schemas.microsoft.com/office/drawing/2014/main" id="{F6C022EA-0D0E-5566-FFAE-A9208208F6A1}"/>
              </a:ext>
            </a:extLst>
          </p:cNvPr>
          <p:cNvPicPr>
            <a:picLocks noChangeAspect="1"/>
          </p:cNvPicPr>
          <p:nvPr/>
        </p:nvPicPr>
        <p:blipFill rotWithShape="1">
          <a:blip r:embed="rId2"/>
          <a:srcRect l="21849"/>
          <a:stretch/>
        </p:blipFill>
        <p:spPr>
          <a:xfrm>
            <a:off x="6969760" y="1378219"/>
            <a:ext cx="4912922" cy="4419600"/>
          </a:xfrm>
          <a:prstGeom prst="rect">
            <a:avLst/>
          </a:prstGeom>
        </p:spPr>
      </p:pic>
    </p:spTree>
    <p:extLst>
      <p:ext uri="{BB962C8B-B14F-4D97-AF65-F5344CB8AC3E}">
        <p14:creationId xmlns:p14="http://schemas.microsoft.com/office/powerpoint/2010/main" val="413656672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07237F0-5F13-4DD7-F4B9-77F2D37B7EE9}"/>
              </a:ext>
            </a:extLst>
          </p:cNvPr>
          <p:cNvSpPr txBox="1">
            <a:spLocks/>
          </p:cNvSpPr>
          <p:nvPr/>
        </p:nvSpPr>
        <p:spPr>
          <a:xfrm>
            <a:off x="770468" y="2209800"/>
            <a:ext cx="10955867" cy="2743200"/>
          </a:xfrm>
          <a:prstGeom prst="rect">
            <a:avLst/>
          </a:prstGeom>
        </p:spPr>
        <p:txBody>
          <a:bodyPr vert="horz" lIns="0" tIns="0" rIns="0" bIns="0" rtlCol="0" anchor="ctr">
            <a:noAutofit/>
          </a:bodyPr>
          <a:lstStyle>
            <a:lvl1pPr marL="69850" indent="-57150" algn="ctr" defTabSz="457200" rtl="0" eaLnBrk="1" latinLnBrk="0" hangingPunct="1">
              <a:spcBef>
                <a:spcPts val="400"/>
              </a:spcBef>
              <a:spcAft>
                <a:spcPts val="600"/>
              </a:spcAft>
              <a:buSzPct val="25000"/>
              <a:buFont typeface=".AppleSystemUIFont" charset="-120"/>
              <a:buChar char=" "/>
              <a:tabLst/>
              <a:defRPr sz="4000" b="0" i="1" kern="1200">
                <a:solidFill>
                  <a:schemeClr val="bg1"/>
                </a:solidFill>
                <a:latin typeface="Times New Roman" charset="0"/>
                <a:ea typeface="Times New Roman" charset="0"/>
                <a:cs typeface="Times New Roman" charset="0"/>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9850" marR="0" lvl="0" indent="-57150" algn="ctr" defTabSz="457200" rtl="0" eaLnBrk="1" fontAlgn="auto" latinLnBrk="0" hangingPunct="1">
              <a:lnSpc>
                <a:spcPct val="100000"/>
              </a:lnSpc>
              <a:spcBef>
                <a:spcPts val="400"/>
              </a:spcBef>
              <a:spcAft>
                <a:spcPts val="600"/>
              </a:spcAft>
              <a:buClrTx/>
              <a:buSzPct val="25000"/>
              <a:buFont typeface=".AppleSystemUIFont" charset="-120"/>
              <a:buChar char=" "/>
              <a:tabLst/>
              <a:defRPr/>
            </a:pPr>
            <a:r>
              <a:rPr kumimoji="0" lang="en-US" sz="4000" b="0" i="1" u="none" strike="noStrike" kern="1200" cap="none" spc="0" normalizeH="0" baseline="0" noProof="0">
                <a:ln>
                  <a:noFill/>
                </a:ln>
                <a:solidFill>
                  <a:srgbClr val="FFFFFF"/>
                </a:solidFill>
                <a:effectLst/>
                <a:uLnTx/>
                <a:uFillTx/>
                <a:latin typeface="Times New Roman"/>
                <a:cs typeface="Times New Roman"/>
              </a:rPr>
              <a:t>Audit and Health Plan Questions</a:t>
            </a:r>
          </a:p>
        </p:txBody>
      </p:sp>
    </p:spTree>
    <p:extLst>
      <p:ext uri="{BB962C8B-B14F-4D97-AF65-F5344CB8AC3E}">
        <p14:creationId xmlns:p14="http://schemas.microsoft.com/office/powerpoint/2010/main" val="6858488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37</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t>What are the audit requirements for using Data Aggregator Validation-validated data for standard supplemental data?</a:t>
            </a:r>
          </a:p>
        </p:txBody>
      </p:sp>
      <p:sp>
        <p:nvSpPr>
          <p:cNvPr id="5" name="Text Placeholder 4">
            <a:extLst>
              <a:ext uri="{FF2B5EF4-FFF2-40B4-BE49-F238E27FC236}">
                <a16:creationId xmlns:a16="http://schemas.microsoft.com/office/drawing/2014/main" id="{00C57A4B-AB3F-9CB6-DB26-29B5D5455FF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248805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BF8BF5-4AF2-F05C-D862-A0A924C53EFF}"/>
              </a:ext>
            </a:extLst>
          </p:cNvPr>
          <p:cNvSpPr/>
          <p:nvPr/>
        </p:nvSpPr>
        <p:spPr>
          <a:xfrm>
            <a:off x="1524000" y="3297115"/>
            <a:ext cx="9144000" cy="9343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D4DAC-6DB4-87A8-E11D-E4289F73A178}"/>
              </a:ext>
            </a:extLst>
          </p:cNvPr>
          <p:cNvSpPr>
            <a:spLocks noGrp="1"/>
          </p:cNvSpPr>
          <p:nvPr>
            <p:ph type="title"/>
          </p:nvPr>
        </p:nvSpPr>
        <p:spPr/>
        <p:txBody>
          <a:bodyPr/>
          <a:lstStyle/>
          <a:p>
            <a:r>
              <a:rPr lang="en-US"/>
              <a:t>Audit Requirements</a:t>
            </a:r>
          </a:p>
        </p:txBody>
      </p:sp>
      <p:sp>
        <p:nvSpPr>
          <p:cNvPr id="5" name="Slide Number Placeholder 4">
            <a:extLst>
              <a:ext uri="{FF2B5EF4-FFF2-40B4-BE49-F238E27FC236}">
                <a16:creationId xmlns:a16="http://schemas.microsoft.com/office/drawing/2014/main" id="{E570F0A3-FA93-D34B-8DE5-F82604676769}"/>
              </a:ext>
            </a:extLst>
          </p:cNvPr>
          <p:cNvSpPr>
            <a:spLocks noGrp="1"/>
          </p:cNvSpPr>
          <p:nvPr>
            <p:ph type="sldNum" sz="quarter" idx="16"/>
          </p:nvPr>
        </p:nvSpPr>
        <p:spPr/>
        <p:txBody>
          <a:bodyPr/>
          <a:lstStyle/>
          <a:p>
            <a:fld id="{5B9A96B2-702C-084E-9060-05751DBF82B0}" type="slidenum">
              <a:rPr lang="en-US" smtClean="0"/>
              <a:pPr/>
              <a:t>38</a:t>
            </a:fld>
            <a:endParaRPr lang="en-US"/>
          </a:p>
        </p:txBody>
      </p:sp>
      <p:sp>
        <p:nvSpPr>
          <p:cNvPr id="7" name="TextBox 6">
            <a:extLst>
              <a:ext uri="{FF2B5EF4-FFF2-40B4-BE49-F238E27FC236}">
                <a16:creationId xmlns:a16="http://schemas.microsoft.com/office/drawing/2014/main" id="{9C2DD1A0-10B8-BCB8-205B-E92234D16E6D}"/>
              </a:ext>
            </a:extLst>
          </p:cNvPr>
          <p:cNvSpPr txBox="1"/>
          <p:nvPr/>
        </p:nvSpPr>
        <p:spPr>
          <a:xfrm>
            <a:off x="1752599" y="1417845"/>
            <a:ext cx="8405447" cy="492443"/>
          </a:xfrm>
          <a:prstGeom prst="rect">
            <a:avLst/>
          </a:prstGeom>
          <a:noFill/>
        </p:spPr>
        <p:txBody>
          <a:bodyPr wrap="square" lIns="0" tIns="0" rIns="0" bIns="0" rtlCol="0">
            <a:spAutoFit/>
          </a:bodyPr>
          <a:lstStyle/>
          <a:p>
            <a:r>
              <a:rPr lang="en-US" sz="1600"/>
              <a:t>Only Data Aggregator Validation-validated data streams, in the conformed CCD or FHIR format, are accepted as standard supplemental and therefore PSV is not performed.</a:t>
            </a:r>
          </a:p>
        </p:txBody>
      </p:sp>
      <p:sp>
        <p:nvSpPr>
          <p:cNvPr id="10" name="TextBox 9">
            <a:extLst>
              <a:ext uri="{FF2B5EF4-FFF2-40B4-BE49-F238E27FC236}">
                <a16:creationId xmlns:a16="http://schemas.microsoft.com/office/drawing/2014/main" id="{486D4656-C7CA-4143-C910-1D8BAF66AACB}"/>
              </a:ext>
            </a:extLst>
          </p:cNvPr>
          <p:cNvSpPr txBox="1"/>
          <p:nvPr/>
        </p:nvSpPr>
        <p:spPr>
          <a:xfrm>
            <a:off x="1752599" y="2279221"/>
            <a:ext cx="8783517" cy="1046440"/>
          </a:xfrm>
          <a:prstGeom prst="rect">
            <a:avLst/>
          </a:prstGeom>
          <a:noFill/>
        </p:spPr>
        <p:txBody>
          <a:bodyPr wrap="square" lIns="0" tIns="0" rIns="0" bIns="0" rtlCol="0">
            <a:spAutoFit/>
          </a:bodyPr>
          <a:lstStyle/>
          <a:p>
            <a:r>
              <a:rPr lang="en-US" b="1" u="sng">
                <a:solidFill>
                  <a:schemeClr val="tx2"/>
                </a:solidFill>
              </a:rPr>
              <a:t>Health Plans: </a:t>
            </a:r>
          </a:p>
          <a:p>
            <a:pPr marL="285750" indent="-285750">
              <a:buClr>
                <a:schemeClr val="accent5"/>
              </a:buClr>
              <a:buFont typeface="Arial" panose="020B0604020202020204" pitchFamily="34" charset="0"/>
              <a:buChar char="•"/>
            </a:pPr>
            <a:r>
              <a:rPr lang="en-US" sz="1600"/>
              <a:t>Submit Roadmap documentation by the January deadline (e.g., Section 5)</a:t>
            </a:r>
          </a:p>
          <a:p>
            <a:pPr marL="285750" indent="-285750">
              <a:buClr>
                <a:schemeClr val="accent5"/>
              </a:buClr>
              <a:buFont typeface="Arial" panose="020B0604020202020204" pitchFamily="34" charset="0"/>
              <a:buChar char="•"/>
            </a:pPr>
            <a:r>
              <a:rPr lang="en-US" sz="1600"/>
              <a:t>Adhere to all other supplemental source requirements (e.g. impact report)</a:t>
            </a:r>
          </a:p>
          <a:p>
            <a:pPr marL="285750" indent="-285750">
              <a:buFont typeface="Arial" panose="020B0604020202020204" pitchFamily="34" charset="0"/>
              <a:buChar char="•"/>
            </a:pPr>
            <a:endParaRPr lang="en-US"/>
          </a:p>
        </p:txBody>
      </p:sp>
      <p:sp>
        <p:nvSpPr>
          <p:cNvPr id="11" name="TextBox 10">
            <a:extLst>
              <a:ext uri="{FF2B5EF4-FFF2-40B4-BE49-F238E27FC236}">
                <a16:creationId xmlns:a16="http://schemas.microsoft.com/office/drawing/2014/main" id="{E5F4AA46-4EE0-382D-E9FA-B97193E621FE}"/>
              </a:ext>
            </a:extLst>
          </p:cNvPr>
          <p:cNvSpPr txBox="1"/>
          <p:nvPr/>
        </p:nvSpPr>
        <p:spPr>
          <a:xfrm>
            <a:off x="1752599" y="4538820"/>
            <a:ext cx="8783517" cy="1261884"/>
          </a:xfrm>
          <a:prstGeom prst="rect">
            <a:avLst/>
          </a:prstGeom>
          <a:noFill/>
        </p:spPr>
        <p:txBody>
          <a:bodyPr wrap="square" lIns="0" tIns="0" rIns="0" bIns="0" rtlCol="0">
            <a:spAutoFit/>
          </a:bodyPr>
          <a:lstStyle/>
          <a:p>
            <a:r>
              <a:rPr lang="en-US" b="1" u="sng">
                <a:solidFill>
                  <a:schemeClr val="tx2"/>
                </a:solidFill>
              </a:rPr>
              <a:t>Auditors: </a:t>
            </a:r>
          </a:p>
          <a:p>
            <a:pPr lvl="1" indent="-285750">
              <a:buClr>
                <a:schemeClr val="accent5"/>
              </a:buClr>
              <a:buFont typeface="Arial" panose="020B0604020202020204" pitchFamily="34" charset="0"/>
              <a:buChar char="•"/>
            </a:pPr>
            <a:r>
              <a:rPr lang="en-US" sz="1600"/>
              <a:t>Review Roadmap documentation from the organization receiving the data (e.g., health plan).</a:t>
            </a:r>
          </a:p>
          <a:p>
            <a:pPr lvl="1" indent="-285750">
              <a:buClr>
                <a:schemeClr val="accent5"/>
              </a:buClr>
              <a:buFont typeface="Arial" panose="020B0604020202020204" pitchFamily="34" charset="0"/>
              <a:buChar char="•"/>
            </a:pPr>
            <a:r>
              <a:rPr lang="en-US" sz="1600"/>
              <a:t>Receive the final validation report from the Validated Responsible Party.</a:t>
            </a:r>
          </a:p>
          <a:p>
            <a:pPr lvl="1" indent="-285750">
              <a:buClr>
                <a:schemeClr val="accent5"/>
              </a:buClr>
              <a:buFont typeface="Arial" panose="020B0604020202020204" pitchFamily="34" charset="0"/>
              <a:buChar char="•"/>
            </a:pPr>
            <a:r>
              <a:rPr lang="en-US" sz="1600"/>
              <a:t>Refer to NCQA’s Data Aggregator Validation directory to ensure the Responsible Party is approved to share data.</a:t>
            </a:r>
          </a:p>
        </p:txBody>
      </p:sp>
      <p:sp>
        <p:nvSpPr>
          <p:cNvPr id="13" name="TextBox 12">
            <a:extLst>
              <a:ext uri="{FF2B5EF4-FFF2-40B4-BE49-F238E27FC236}">
                <a16:creationId xmlns:a16="http://schemas.microsoft.com/office/drawing/2014/main" id="{B2EB5A0C-FA31-71B2-78BB-F132BFD3659A}"/>
              </a:ext>
            </a:extLst>
          </p:cNvPr>
          <p:cNvSpPr txBox="1"/>
          <p:nvPr/>
        </p:nvSpPr>
        <p:spPr>
          <a:xfrm>
            <a:off x="2963118" y="3439561"/>
            <a:ext cx="7318019" cy="646331"/>
          </a:xfrm>
          <a:prstGeom prst="rect">
            <a:avLst/>
          </a:prstGeom>
          <a:noFill/>
        </p:spPr>
        <p:txBody>
          <a:bodyPr wrap="square" lIns="0" tIns="0" rIns="0" bIns="0" rtlCol="0" anchor="ctr">
            <a:spAutoFit/>
          </a:bodyPr>
          <a:lstStyle/>
          <a:p>
            <a:r>
              <a:rPr lang="en-US" sz="1400" i="1">
                <a:solidFill>
                  <a:schemeClr val="bg1"/>
                </a:solidFill>
                <a:cs typeface="Times New Roman" panose="02020603050405020304" pitchFamily="18" charset="0"/>
              </a:rPr>
              <a:t>any non-validated data streams received from Data Aggregator Validation entities need to be separated from validated streams, identified as non-validated for your auditor, and be evaluated as a non-standard source</a:t>
            </a:r>
          </a:p>
        </p:txBody>
      </p:sp>
      <p:sp>
        <p:nvSpPr>
          <p:cNvPr id="14" name="TextBox 13">
            <a:extLst>
              <a:ext uri="{FF2B5EF4-FFF2-40B4-BE49-F238E27FC236}">
                <a16:creationId xmlns:a16="http://schemas.microsoft.com/office/drawing/2014/main" id="{B9E4F7B7-23B2-6D9A-CE2A-AA41E309A0D1}"/>
              </a:ext>
            </a:extLst>
          </p:cNvPr>
          <p:cNvSpPr txBox="1">
            <a:spLocks noChangeAspect="1"/>
          </p:cNvSpPr>
          <p:nvPr/>
        </p:nvSpPr>
        <p:spPr>
          <a:xfrm>
            <a:off x="1655885" y="3953419"/>
            <a:ext cx="969264" cy="138499"/>
          </a:xfrm>
          <a:prstGeom prst="rect">
            <a:avLst/>
          </a:prstGeom>
          <a:noFill/>
        </p:spPr>
        <p:txBody>
          <a:bodyPr wrap="none" lIns="0" tIns="0" rIns="0" bIns="0" rtlCol="0">
            <a:noAutofit/>
          </a:bodyPr>
          <a:lstStyle/>
          <a:p>
            <a:pPr algn="ctr">
              <a:defRPr/>
            </a:pPr>
            <a:r>
              <a:rPr lang="en-US" sz="1050" b="1">
                <a:solidFill>
                  <a:schemeClr val="bg1"/>
                </a:solidFill>
                <a:latin typeface="Arial"/>
              </a:rPr>
              <a:t>Reminder</a:t>
            </a:r>
          </a:p>
        </p:txBody>
      </p:sp>
      <p:grpSp>
        <p:nvGrpSpPr>
          <p:cNvPr id="15" name="Group 14">
            <a:extLst>
              <a:ext uri="{FF2B5EF4-FFF2-40B4-BE49-F238E27FC236}">
                <a16:creationId xmlns:a16="http://schemas.microsoft.com/office/drawing/2014/main" id="{1423AECD-BA46-849D-BACB-6326F4C138D2}"/>
              </a:ext>
            </a:extLst>
          </p:cNvPr>
          <p:cNvGrpSpPr>
            <a:grpSpLocks noChangeAspect="1"/>
          </p:cNvGrpSpPr>
          <p:nvPr/>
        </p:nvGrpSpPr>
        <p:grpSpPr>
          <a:xfrm>
            <a:off x="2088254" y="3441950"/>
            <a:ext cx="104526" cy="399024"/>
            <a:chOff x="10265530" y="3003648"/>
            <a:chExt cx="74299" cy="283634"/>
          </a:xfrm>
          <a:solidFill>
            <a:schemeClr val="bg1"/>
          </a:solidFill>
        </p:grpSpPr>
        <p:sp>
          <p:nvSpPr>
            <p:cNvPr id="16" name="AutoShape 6">
              <a:extLst>
                <a:ext uri="{FF2B5EF4-FFF2-40B4-BE49-F238E27FC236}">
                  <a16:creationId xmlns:a16="http://schemas.microsoft.com/office/drawing/2014/main" id="{47EC4CE5-7063-5590-6D0B-A518211246A8}"/>
                </a:ext>
              </a:extLst>
            </p:cNvPr>
            <p:cNvSpPr>
              <a:spLocks/>
            </p:cNvSpPr>
            <p:nvPr/>
          </p:nvSpPr>
          <p:spPr bwMode="auto">
            <a:xfrm>
              <a:off x="10270050" y="3003648"/>
              <a:ext cx="65541" cy="188148"/>
            </a:xfrm>
            <a:custGeom>
              <a:avLst/>
              <a:gdLst/>
              <a:ahLst/>
              <a:cxnLst/>
              <a:rect l="0" t="0" r="r" b="b"/>
              <a:pathLst>
                <a:path w="21496" h="21585">
                  <a:moveTo>
                    <a:pt x="21496" y="89"/>
                  </a:moveTo>
                  <a:cubicBezTo>
                    <a:pt x="21221" y="1544"/>
                    <a:pt x="20956" y="2949"/>
                    <a:pt x="20690" y="4355"/>
                  </a:cubicBezTo>
                  <a:cubicBezTo>
                    <a:pt x="20670" y="4461"/>
                    <a:pt x="20636" y="4566"/>
                    <a:pt x="20625" y="4671"/>
                  </a:cubicBezTo>
                  <a:cubicBezTo>
                    <a:pt x="20292" y="7798"/>
                    <a:pt x="19994" y="10924"/>
                    <a:pt x="19618" y="14050"/>
                  </a:cubicBezTo>
                  <a:cubicBezTo>
                    <a:pt x="19354" y="16248"/>
                    <a:pt x="19003" y="18445"/>
                    <a:pt x="18655" y="20641"/>
                  </a:cubicBezTo>
                  <a:cubicBezTo>
                    <a:pt x="18521" y="21487"/>
                    <a:pt x="18217" y="21575"/>
                    <a:pt x="15880" y="21575"/>
                  </a:cubicBezTo>
                  <a:cubicBezTo>
                    <a:pt x="12195" y="21575"/>
                    <a:pt x="8508" y="21550"/>
                    <a:pt x="4825" y="21584"/>
                  </a:cubicBezTo>
                  <a:cubicBezTo>
                    <a:pt x="3299" y="21598"/>
                    <a:pt x="3042" y="21359"/>
                    <a:pt x="2993" y="20904"/>
                  </a:cubicBezTo>
                  <a:cubicBezTo>
                    <a:pt x="2779" y="18922"/>
                    <a:pt x="2513" y="16940"/>
                    <a:pt x="2212" y="14959"/>
                  </a:cubicBezTo>
                  <a:cubicBezTo>
                    <a:pt x="1507" y="10313"/>
                    <a:pt x="768" y="5668"/>
                    <a:pt x="52" y="1022"/>
                  </a:cubicBezTo>
                  <a:cubicBezTo>
                    <a:pt x="-104" y="13"/>
                    <a:pt x="-87" y="10"/>
                    <a:pt x="2753" y="7"/>
                  </a:cubicBezTo>
                  <a:cubicBezTo>
                    <a:pt x="8250" y="2"/>
                    <a:pt x="13748" y="-2"/>
                    <a:pt x="19246" y="1"/>
                  </a:cubicBezTo>
                  <a:cubicBezTo>
                    <a:pt x="19886" y="1"/>
                    <a:pt x="20526" y="50"/>
                    <a:pt x="21496" y="89"/>
                  </a:cubicBezTo>
                  <a:close/>
                  <a:moveTo>
                    <a:pt x="21496" y="89"/>
                  </a:moveTo>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a:defRPr/>
              </a:pPr>
              <a:endParaRPr lang="en-US">
                <a:solidFill>
                  <a:schemeClr val="bg1"/>
                </a:solidFill>
                <a:latin typeface="Arial"/>
              </a:endParaRPr>
            </a:p>
          </p:txBody>
        </p:sp>
        <p:sp>
          <p:nvSpPr>
            <p:cNvPr id="17" name="AutoShape 7">
              <a:extLst>
                <a:ext uri="{FF2B5EF4-FFF2-40B4-BE49-F238E27FC236}">
                  <a16:creationId xmlns:a16="http://schemas.microsoft.com/office/drawing/2014/main" id="{A541431A-9894-D7A2-067C-EC3AFB961AD9}"/>
                </a:ext>
              </a:extLst>
            </p:cNvPr>
            <p:cNvSpPr>
              <a:spLocks/>
            </p:cNvSpPr>
            <p:nvPr/>
          </p:nvSpPr>
          <p:spPr bwMode="auto">
            <a:xfrm>
              <a:off x="10265530" y="3211571"/>
              <a:ext cx="74299" cy="75711"/>
            </a:xfrm>
            <a:custGeom>
              <a:avLst/>
              <a:gdLst/>
              <a:ahLst/>
              <a:cxnLst/>
              <a:rect l="0" t="0" r="r" b="b"/>
              <a:pathLst>
                <a:path w="21448" h="21387">
                  <a:moveTo>
                    <a:pt x="21448" y="10719"/>
                  </a:moveTo>
                  <a:cubicBezTo>
                    <a:pt x="21246" y="17375"/>
                    <a:pt x="17098" y="21311"/>
                    <a:pt x="10856" y="21386"/>
                  </a:cubicBezTo>
                  <a:cubicBezTo>
                    <a:pt x="4407" y="21464"/>
                    <a:pt x="152" y="17231"/>
                    <a:pt x="3" y="10930"/>
                  </a:cubicBezTo>
                  <a:cubicBezTo>
                    <a:pt x="-152" y="4329"/>
                    <a:pt x="4301" y="137"/>
                    <a:pt x="10543" y="3"/>
                  </a:cubicBezTo>
                  <a:cubicBezTo>
                    <a:pt x="17012" y="-136"/>
                    <a:pt x="21277" y="4239"/>
                    <a:pt x="21448" y="10719"/>
                  </a:cubicBezTo>
                  <a:close/>
                  <a:moveTo>
                    <a:pt x="21448" y="10719"/>
                  </a:moveTo>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a:defRPr/>
              </a:pPr>
              <a:endParaRPr lang="en-US">
                <a:solidFill>
                  <a:schemeClr val="bg1"/>
                </a:solidFill>
                <a:latin typeface="Arial"/>
              </a:endParaRPr>
            </a:p>
          </p:txBody>
        </p:sp>
      </p:grpSp>
    </p:spTree>
    <p:extLst>
      <p:ext uri="{BB962C8B-B14F-4D97-AF65-F5344CB8AC3E}">
        <p14:creationId xmlns:p14="http://schemas.microsoft.com/office/powerpoint/2010/main" val="387614309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60C2-337E-7F99-5E5B-F4E3652F3DB8}"/>
              </a:ext>
            </a:extLst>
          </p:cNvPr>
          <p:cNvSpPr>
            <a:spLocks noGrp="1"/>
          </p:cNvSpPr>
          <p:nvPr>
            <p:ph type="title"/>
          </p:nvPr>
        </p:nvSpPr>
        <p:spPr/>
        <p:txBody>
          <a:bodyPr/>
          <a:lstStyle/>
          <a:p>
            <a:r>
              <a:rPr lang="en-US"/>
              <a:t>Roadmap Documentation</a:t>
            </a:r>
            <a:endParaRPr lang="en-US" sz="3600"/>
          </a:p>
        </p:txBody>
      </p:sp>
      <p:sp>
        <p:nvSpPr>
          <p:cNvPr id="5" name="Slide Number Placeholder 4">
            <a:extLst>
              <a:ext uri="{FF2B5EF4-FFF2-40B4-BE49-F238E27FC236}">
                <a16:creationId xmlns:a16="http://schemas.microsoft.com/office/drawing/2014/main" id="{DBED4650-0521-27C6-3DDA-43F93A2A6E3A}"/>
              </a:ext>
            </a:extLst>
          </p:cNvPr>
          <p:cNvSpPr>
            <a:spLocks noGrp="1"/>
          </p:cNvSpPr>
          <p:nvPr>
            <p:ph type="sldNum" sz="quarter" idx="16"/>
          </p:nvPr>
        </p:nvSpPr>
        <p:spPr/>
        <p:txBody>
          <a:bodyPr/>
          <a:lstStyle/>
          <a:p>
            <a:fld id="{5B9A96B2-702C-084E-9060-05751DBF82B0}" type="slidenum">
              <a:rPr lang="en-US" smtClean="0"/>
              <a:pPr/>
              <a:t>39</a:t>
            </a:fld>
            <a:endParaRPr lang="en-US"/>
          </a:p>
        </p:txBody>
      </p:sp>
      <p:pic>
        <p:nvPicPr>
          <p:cNvPr id="10" name="Picture 9">
            <a:extLst>
              <a:ext uri="{FF2B5EF4-FFF2-40B4-BE49-F238E27FC236}">
                <a16:creationId xmlns:a16="http://schemas.microsoft.com/office/drawing/2014/main" id="{7251962D-EA0B-5677-6C07-52CA1A46A1A2}"/>
              </a:ext>
            </a:extLst>
          </p:cNvPr>
          <p:cNvPicPr>
            <a:picLocks noChangeAspect="1"/>
          </p:cNvPicPr>
          <p:nvPr/>
        </p:nvPicPr>
        <p:blipFill>
          <a:blip r:embed="rId3"/>
          <a:stretch>
            <a:fillRect/>
          </a:stretch>
        </p:blipFill>
        <p:spPr>
          <a:xfrm>
            <a:off x="2207127" y="3233067"/>
            <a:ext cx="3174048" cy="1637929"/>
          </a:xfrm>
          <a:prstGeom prst="rect">
            <a:avLst/>
          </a:prstGeom>
        </p:spPr>
      </p:pic>
      <p:sp>
        <p:nvSpPr>
          <p:cNvPr id="13" name="TextBox 12">
            <a:extLst>
              <a:ext uri="{FF2B5EF4-FFF2-40B4-BE49-F238E27FC236}">
                <a16:creationId xmlns:a16="http://schemas.microsoft.com/office/drawing/2014/main" id="{D50CA820-23D2-CEF5-352E-097BD7E48476}"/>
              </a:ext>
            </a:extLst>
          </p:cNvPr>
          <p:cNvSpPr txBox="1"/>
          <p:nvPr/>
        </p:nvSpPr>
        <p:spPr>
          <a:xfrm>
            <a:off x="1732817" y="1409477"/>
            <a:ext cx="8915393" cy="830997"/>
          </a:xfrm>
          <a:prstGeom prst="rect">
            <a:avLst/>
          </a:prstGeom>
          <a:noFill/>
        </p:spPr>
        <p:txBody>
          <a:bodyPr wrap="square" lIns="0" tIns="0" rIns="0" bIns="0" rtlCol="0">
            <a:spAutoFit/>
          </a:bodyPr>
          <a:lstStyle/>
          <a:p>
            <a:r>
              <a:rPr lang="en-US"/>
              <a:t>The Roadmap provides instructions addressing Data Aggregator Validation-approved data streams. Provide information on the source through these Roadmap documents by the January deadline.</a:t>
            </a:r>
          </a:p>
        </p:txBody>
      </p:sp>
      <p:sp>
        <p:nvSpPr>
          <p:cNvPr id="14" name="TextBox 13">
            <a:extLst>
              <a:ext uri="{FF2B5EF4-FFF2-40B4-BE49-F238E27FC236}">
                <a16:creationId xmlns:a16="http://schemas.microsoft.com/office/drawing/2014/main" id="{DD26FDF9-2C1E-988A-4FCB-50942F68499D}"/>
              </a:ext>
            </a:extLst>
          </p:cNvPr>
          <p:cNvSpPr txBox="1"/>
          <p:nvPr/>
        </p:nvSpPr>
        <p:spPr>
          <a:xfrm>
            <a:off x="2842850" y="2677227"/>
            <a:ext cx="1173566" cy="184666"/>
          </a:xfrm>
          <a:prstGeom prst="rect">
            <a:avLst/>
          </a:prstGeom>
          <a:noFill/>
        </p:spPr>
        <p:txBody>
          <a:bodyPr wrap="square" lIns="0" tIns="0" rIns="0" bIns="0" rtlCol="0" anchor="t">
            <a:spAutoFit/>
          </a:bodyPr>
          <a:lstStyle/>
          <a:p>
            <a:r>
              <a:rPr lang="en-US" sz="1200">
                <a:solidFill>
                  <a:schemeClr val="accent5"/>
                </a:solidFill>
              </a:rPr>
              <a:t>Section 5</a:t>
            </a:r>
            <a:endParaRPr lang="en-US">
              <a:solidFill>
                <a:schemeClr val="accent5"/>
              </a:solidFill>
            </a:endParaRPr>
          </a:p>
        </p:txBody>
      </p:sp>
      <p:sp>
        <p:nvSpPr>
          <p:cNvPr id="15" name="TextBox 14">
            <a:extLst>
              <a:ext uri="{FF2B5EF4-FFF2-40B4-BE49-F238E27FC236}">
                <a16:creationId xmlns:a16="http://schemas.microsoft.com/office/drawing/2014/main" id="{313061E7-21CD-F930-E816-9D4E4B19EEE0}"/>
              </a:ext>
            </a:extLst>
          </p:cNvPr>
          <p:cNvSpPr txBox="1"/>
          <p:nvPr/>
        </p:nvSpPr>
        <p:spPr>
          <a:xfrm>
            <a:off x="7095180" y="2698102"/>
            <a:ext cx="6256450" cy="184666"/>
          </a:xfrm>
          <a:prstGeom prst="rect">
            <a:avLst/>
          </a:prstGeom>
          <a:noFill/>
        </p:spPr>
        <p:txBody>
          <a:bodyPr wrap="square" lIns="0" tIns="0" rIns="0" bIns="0" rtlCol="0" anchor="t">
            <a:spAutoFit/>
          </a:bodyPr>
          <a:lstStyle>
            <a:defPPr>
              <a:defRPr lang="en-US"/>
            </a:defPPr>
            <a:lvl1pPr>
              <a:defRPr sz="1200">
                <a:solidFill>
                  <a:schemeClr val="accent2"/>
                </a:solidFill>
              </a:defRPr>
            </a:lvl1pPr>
          </a:lstStyle>
          <a:p>
            <a:r>
              <a:rPr lang="en-US">
                <a:solidFill>
                  <a:schemeClr val="accent5"/>
                </a:solidFill>
              </a:rPr>
              <a:t>Clinical and Care Delivery Data Inventory</a:t>
            </a:r>
          </a:p>
        </p:txBody>
      </p:sp>
      <p:pic>
        <p:nvPicPr>
          <p:cNvPr id="18" name="Graphic 17" descr="Checkmark with solid fill">
            <a:extLst>
              <a:ext uri="{FF2B5EF4-FFF2-40B4-BE49-F238E27FC236}">
                <a16:creationId xmlns:a16="http://schemas.microsoft.com/office/drawing/2014/main" id="{6C8268B7-A340-450A-8EAC-532AB33D48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6710" y="2396469"/>
            <a:ext cx="746184" cy="746184"/>
          </a:xfrm>
          <a:prstGeom prst="rect">
            <a:avLst/>
          </a:prstGeom>
        </p:spPr>
      </p:pic>
      <p:cxnSp>
        <p:nvCxnSpPr>
          <p:cNvPr id="22" name="Straight Connector 21">
            <a:extLst>
              <a:ext uri="{FF2B5EF4-FFF2-40B4-BE49-F238E27FC236}">
                <a16:creationId xmlns:a16="http://schemas.microsoft.com/office/drawing/2014/main" id="{1CCF01B2-0029-FA4F-3A33-91F6E5FEBECC}"/>
              </a:ext>
            </a:extLst>
          </p:cNvPr>
          <p:cNvCxnSpPr>
            <a:cxnSpLocks/>
          </p:cNvCxnSpPr>
          <p:nvPr/>
        </p:nvCxnSpPr>
        <p:spPr>
          <a:xfrm>
            <a:off x="5893777" y="2369557"/>
            <a:ext cx="0" cy="2576113"/>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1EF683E-47A9-619C-DB09-C1E1A5DC803A}"/>
              </a:ext>
            </a:extLst>
          </p:cNvPr>
          <p:cNvSpPr txBox="1"/>
          <p:nvPr/>
        </p:nvSpPr>
        <p:spPr>
          <a:xfrm>
            <a:off x="1713033" y="5556793"/>
            <a:ext cx="8954963" cy="553998"/>
          </a:xfrm>
          <a:prstGeom prst="rect">
            <a:avLst/>
          </a:prstGeom>
          <a:noFill/>
        </p:spPr>
        <p:txBody>
          <a:bodyPr wrap="square" lIns="0" tIns="0" rIns="0" bIns="0" rtlCol="0" anchor="t">
            <a:spAutoFit/>
          </a:bodyPr>
          <a:lstStyle/>
          <a:p>
            <a:r>
              <a:rPr lang="en-US"/>
              <a:t>Other documentation requirements may also apply (e.g., impact reports, attachments). Please work with your auditor.  </a:t>
            </a:r>
          </a:p>
        </p:txBody>
      </p:sp>
      <p:pic>
        <p:nvPicPr>
          <p:cNvPr id="3" name="Graphic 2" descr="Checkmark with solid fill">
            <a:extLst>
              <a:ext uri="{FF2B5EF4-FFF2-40B4-BE49-F238E27FC236}">
                <a16:creationId xmlns:a16="http://schemas.microsoft.com/office/drawing/2014/main" id="{D652EE57-EFC1-B4E1-224F-6A48A5D427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1209" y="2396468"/>
            <a:ext cx="746184" cy="746184"/>
          </a:xfrm>
          <a:prstGeom prst="rect">
            <a:avLst/>
          </a:prstGeom>
        </p:spPr>
      </p:pic>
      <p:pic>
        <p:nvPicPr>
          <p:cNvPr id="4" name="Picture 3">
            <a:extLst>
              <a:ext uri="{FF2B5EF4-FFF2-40B4-BE49-F238E27FC236}">
                <a16:creationId xmlns:a16="http://schemas.microsoft.com/office/drawing/2014/main" id="{8BA5189A-A7E0-843D-8906-B72485B08446}"/>
              </a:ext>
            </a:extLst>
          </p:cNvPr>
          <p:cNvPicPr>
            <a:picLocks noChangeAspect="1"/>
          </p:cNvPicPr>
          <p:nvPr/>
        </p:nvPicPr>
        <p:blipFill>
          <a:blip r:embed="rId6"/>
          <a:stretch>
            <a:fillRect/>
          </a:stretch>
        </p:blipFill>
        <p:spPr>
          <a:xfrm>
            <a:off x="6482291" y="3144308"/>
            <a:ext cx="3767667" cy="1818217"/>
          </a:xfrm>
          <a:prstGeom prst="rect">
            <a:avLst/>
          </a:prstGeom>
        </p:spPr>
      </p:pic>
    </p:spTree>
    <p:extLst>
      <p:ext uri="{BB962C8B-B14F-4D97-AF65-F5344CB8AC3E}">
        <p14:creationId xmlns:p14="http://schemas.microsoft.com/office/powerpoint/2010/main" val="6151315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NCQA Team </a:t>
            </a:r>
          </a:p>
        </p:txBody>
      </p:sp>
      <p:sp>
        <p:nvSpPr>
          <p:cNvPr id="4" name="Slide Number Placeholder 3"/>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9A96B2-702C-084E-9060-05751DBF82B0}" type="slidenum">
              <a:rPr lang="en-US" sz="1200">
                <a:solidFill>
                  <a:srgbClr val="565A5C">
                    <a:lumMod val="60000"/>
                    <a:lumOff val="40000"/>
                  </a:srgbClr>
                </a:solidFil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lang="en-US" sz="1200">
              <a:solidFill>
                <a:srgbClr val="565A5C">
                  <a:lumMod val="60000"/>
                  <a:lumOff val="40000"/>
                </a:srgbClr>
              </a:solidFill>
            </a:endParaRPr>
          </a:p>
        </p:txBody>
      </p:sp>
      <p:sp>
        <p:nvSpPr>
          <p:cNvPr id="16" name="Text Placeholder 15"/>
          <p:cNvSpPr>
            <a:spLocks noGrp="1"/>
          </p:cNvSpPr>
          <p:nvPr>
            <p:ph type="body" sz="quarter" idx="13"/>
          </p:nvPr>
        </p:nvSpPr>
        <p:spPr/>
        <p:txBody>
          <a:bodyPr/>
          <a:lstStyle/>
          <a:p>
            <a:r>
              <a:rPr lang="en-US">
                <a:latin typeface="Times New Roman"/>
                <a:cs typeface="Times New Roman"/>
              </a:rPr>
              <a:t>Data Aggregator Validation program team</a:t>
            </a:r>
            <a:endParaRPr lang="en-US"/>
          </a:p>
        </p:txBody>
      </p:sp>
      <p:pic>
        <p:nvPicPr>
          <p:cNvPr id="7" name="Picture 6" descr="A webinar with a couple of women&#10;&#10;Description automatically generated">
            <a:extLst>
              <a:ext uri="{FF2B5EF4-FFF2-40B4-BE49-F238E27FC236}">
                <a16:creationId xmlns:a16="http://schemas.microsoft.com/office/drawing/2014/main" id="{8104A4C8-005F-296E-DAB4-AC78594DC8EB}"/>
              </a:ext>
            </a:extLst>
          </p:cNvPr>
          <p:cNvPicPr>
            <a:picLocks noChangeAspect="1"/>
          </p:cNvPicPr>
          <p:nvPr/>
        </p:nvPicPr>
        <p:blipFill rotWithShape="1">
          <a:blip r:embed="rId3"/>
          <a:srcRect t="50000" b="16164"/>
          <a:stretch/>
        </p:blipFill>
        <p:spPr>
          <a:xfrm>
            <a:off x="818416" y="1817468"/>
            <a:ext cx="10555169" cy="3571407"/>
          </a:xfrm>
          <a:prstGeom prst="rect">
            <a:avLst/>
          </a:prstGeom>
        </p:spPr>
      </p:pic>
    </p:spTree>
    <p:extLst>
      <p:ext uri="{BB962C8B-B14F-4D97-AF65-F5344CB8AC3E}">
        <p14:creationId xmlns:p14="http://schemas.microsoft.com/office/powerpoint/2010/main" val="77840152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4E55FF-437C-F64D-420A-A42588C5793D}"/>
              </a:ext>
            </a:extLst>
          </p:cNvPr>
          <p:cNvPicPr>
            <a:picLocks noChangeAspect="1"/>
          </p:cNvPicPr>
          <p:nvPr/>
        </p:nvPicPr>
        <p:blipFill>
          <a:blip r:embed="rId2"/>
          <a:stretch>
            <a:fillRect/>
          </a:stretch>
        </p:blipFill>
        <p:spPr>
          <a:xfrm>
            <a:off x="1752600" y="1318451"/>
            <a:ext cx="1690901" cy="2432950"/>
          </a:xfrm>
          <a:prstGeom prst="rect">
            <a:avLst/>
          </a:prstGeom>
          <a:noFill/>
        </p:spPr>
      </p:pic>
      <p:sp>
        <p:nvSpPr>
          <p:cNvPr id="10" name="Rectangle 9">
            <a:extLst>
              <a:ext uri="{FF2B5EF4-FFF2-40B4-BE49-F238E27FC236}">
                <a16:creationId xmlns:a16="http://schemas.microsoft.com/office/drawing/2014/main" id="{9B5C69B5-F554-7DE6-CC62-C7951C5C085C}"/>
              </a:ext>
            </a:extLst>
          </p:cNvPr>
          <p:cNvSpPr/>
          <p:nvPr/>
        </p:nvSpPr>
        <p:spPr>
          <a:xfrm>
            <a:off x="1752600" y="4028316"/>
            <a:ext cx="8686799" cy="2258184"/>
          </a:xfrm>
          <a:prstGeom prst="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60E3D16-97CE-39CE-42E2-2D7A5F914820}"/>
              </a:ext>
            </a:extLst>
          </p:cNvPr>
          <p:cNvSpPr>
            <a:spLocks noGrp="1"/>
          </p:cNvSpPr>
          <p:nvPr>
            <p:ph type="title"/>
          </p:nvPr>
        </p:nvSpPr>
        <p:spPr/>
        <p:txBody>
          <a:bodyPr/>
          <a:lstStyle/>
          <a:p>
            <a:r>
              <a:rPr lang="en-US"/>
              <a:t>Output from the program includes validated CCDs or FHIR</a:t>
            </a:r>
          </a:p>
        </p:txBody>
      </p:sp>
      <p:sp>
        <p:nvSpPr>
          <p:cNvPr id="6" name="Content Placeholder 2">
            <a:extLst>
              <a:ext uri="{FF2B5EF4-FFF2-40B4-BE49-F238E27FC236}">
                <a16:creationId xmlns:a16="http://schemas.microsoft.com/office/drawing/2014/main" id="{598A3897-31B8-721A-551B-70948F312D98}"/>
              </a:ext>
            </a:extLst>
          </p:cNvPr>
          <p:cNvSpPr txBox="1">
            <a:spLocks/>
          </p:cNvSpPr>
          <p:nvPr/>
        </p:nvSpPr>
        <p:spPr>
          <a:xfrm>
            <a:off x="3820919" y="1363913"/>
            <a:ext cx="6688818" cy="2053484"/>
          </a:xfrm>
          <a:prstGeom prst="rect">
            <a:avLst/>
          </a:prstGeom>
        </p:spPr>
        <p:txBody>
          <a:bodyPr vert="horz" lIns="0" tIns="0" rIns="0" bIns="0" rtlCol="0" anchor="t">
            <a:noAutofit/>
          </a:bodyPr>
          <a:lstStyle>
            <a:lvl1pPr marL="12700" indent="0" algn="l" defTabSz="457200" rtl="0" eaLnBrk="1" latinLnBrk="0" hangingPunct="1">
              <a:lnSpc>
                <a:spcPct val="90000"/>
              </a:lnSpc>
              <a:spcBef>
                <a:spcPts val="400"/>
              </a:spcBef>
              <a:spcAft>
                <a:spcPts val="600"/>
              </a:spcAft>
              <a:buSzPct val="25000"/>
              <a:buFont typeface=".AppleSystemUIFont" charset="-120"/>
              <a:buNone/>
              <a:tabLst/>
              <a:defRPr sz="2000" b="0" i="1" kern="1200">
                <a:solidFill>
                  <a:schemeClr val="accent2"/>
                </a:solidFill>
                <a:latin typeface="Times New Roman" charset="0"/>
                <a:ea typeface="Times New Roman" charset="0"/>
                <a:cs typeface="Times New Roman" charset="0"/>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Aft>
                <a:spcPts val="1800"/>
              </a:spcAft>
            </a:pPr>
            <a:r>
              <a:rPr lang="en-US" sz="1800" i="0">
                <a:solidFill>
                  <a:schemeClr val="tx1"/>
                </a:solidFill>
                <a:latin typeface="+mj-lt"/>
              </a:rPr>
              <a:t>The validated output from Data Aggregator Validation entities is either:</a:t>
            </a:r>
          </a:p>
          <a:p>
            <a:pPr marL="568325" lvl="1" indent="-285750">
              <a:spcAft>
                <a:spcPts val="1400"/>
              </a:spcAft>
              <a:buClr>
                <a:schemeClr val="accent5"/>
              </a:buClr>
              <a:buSzPct val="100000"/>
              <a:buFont typeface="Wingdings" panose="05000000000000000000" pitchFamily="2" charset="2"/>
              <a:buChar char="§"/>
            </a:pPr>
            <a:r>
              <a:rPr lang="en-US" sz="1800" b="1" i="0">
                <a:solidFill>
                  <a:schemeClr val="tx2"/>
                </a:solidFill>
                <a:latin typeface="+mj-lt"/>
              </a:rPr>
              <a:t>CCDs</a:t>
            </a:r>
            <a:r>
              <a:rPr lang="en-US" sz="1800" b="1" i="0">
                <a:solidFill>
                  <a:schemeClr val="tx1"/>
                </a:solidFill>
                <a:latin typeface="+mj-lt"/>
              </a:rPr>
              <a:t> </a:t>
            </a:r>
            <a:r>
              <a:rPr lang="en-US" sz="1800" i="0">
                <a:solidFill>
                  <a:schemeClr val="tx1"/>
                </a:solidFill>
                <a:latin typeface="+mj-lt"/>
              </a:rPr>
              <a:t>that comply with HL7 C-CDA R2.1 Implementation Guide</a:t>
            </a:r>
          </a:p>
          <a:p>
            <a:pPr marL="568325" lvl="1" indent="-285750">
              <a:spcAft>
                <a:spcPts val="1400"/>
              </a:spcAft>
              <a:buClr>
                <a:schemeClr val="accent5"/>
              </a:buClr>
              <a:buSzPct val="100000"/>
              <a:buFont typeface="Wingdings" panose="05000000000000000000" pitchFamily="2" charset="2"/>
              <a:buChar char="§"/>
            </a:pPr>
            <a:r>
              <a:rPr lang="en-US" sz="1800" b="1" i="0">
                <a:solidFill>
                  <a:schemeClr val="tx2"/>
                </a:solidFill>
                <a:latin typeface="+mj-lt"/>
              </a:rPr>
              <a:t>FHIR</a:t>
            </a:r>
            <a:r>
              <a:rPr lang="en-US" sz="1800" i="0">
                <a:solidFill>
                  <a:schemeClr val="tx1"/>
                </a:solidFill>
                <a:latin typeface="+mj-lt"/>
              </a:rPr>
              <a:t> output that comply with U.S. Core Implementation Guide STU3 (v3.1.1 R4)</a:t>
            </a:r>
          </a:p>
        </p:txBody>
      </p:sp>
      <p:sp>
        <p:nvSpPr>
          <p:cNvPr id="8" name="Content Placeholder 2">
            <a:extLst>
              <a:ext uri="{FF2B5EF4-FFF2-40B4-BE49-F238E27FC236}">
                <a16:creationId xmlns:a16="http://schemas.microsoft.com/office/drawing/2014/main" id="{483915EE-2E2B-9A97-20B7-689B953FDF58}"/>
              </a:ext>
            </a:extLst>
          </p:cNvPr>
          <p:cNvSpPr txBox="1">
            <a:spLocks/>
          </p:cNvSpPr>
          <p:nvPr/>
        </p:nvSpPr>
        <p:spPr>
          <a:xfrm>
            <a:off x="1875692" y="4284815"/>
            <a:ext cx="8370277" cy="1577368"/>
          </a:xfrm>
          <a:prstGeom prst="rect">
            <a:avLst/>
          </a:prstGeom>
        </p:spPr>
        <p:txBody>
          <a:bodyPr/>
          <a:lstStyle>
            <a:lvl1pPr marL="230188" indent="-228600" algn="l" defTabSz="457200" rtl="0" eaLnBrk="1" latinLnBrk="0" hangingPunct="1">
              <a:lnSpc>
                <a:spcPct val="90000"/>
              </a:lnSpc>
              <a:spcBef>
                <a:spcPts val="0"/>
              </a:spcBef>
              <a:spcAft>
                <a:spcPts val="1400"/>
              </a:spcAft>
              <a:buClr>
                <a:schemeClr val="tx1"/>
              </a:buClr>
              <a:buSzPct val="100000"/>
              <a:buFont typeface="Arial" panose="020B0604020202020204" pitchFamily="34" charset="0"/>
              <a:buChar char="•"/>
              <a:tabLst/>
              <a:defRPr sz="2200" b="0" kern="1200">
                <a:solidFill>
                  <a:schemeClr val="tx1"/>
                </a:solidFill>
                <a:latin typeface="+mn-lt"/>
                <a:ea typeface="+mn-ea"/>
                <a:cs typeface="+mn-cs"/>
              </a:defRPr>
            </a:lvl1pPr>
            <a:lvl2pPr marL="460375" indent="-230188"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200" kern="1200">
                <a:solidFill>
                  <a:schemeClr val="tx1"/>
                </a:solidFill>
                <a:latin typeface="+mn-lt"/>
                <a:ea typeface="+mn-ea"/>
                <a:cs typeface="+mn-cs"/>
              </a:defRPr>
            </a:lvl2pPr>
            <a:lvl3pPr marL="6858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3pPr>
            <a:lvl4pPr marL="9144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4pPr>
            <a:lvl5pPr marL="11430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indent="0">
              <a:buNone/>
            </a:pPr>
            <a:r>
              <a:rPr lang="en-US" sz="1400"/>
              <a:t>Processing the validated CCD </a:t>
            </a:r>
            <a:r>
              <a:rPr lang="en-US" sz="1400" i="1"/>
              <a:t>is</a:t>
            </a:r>
            <a:r>
              <a:rPr lang="en-US" sz="1400"/>
              <a:t> permitted, but the organization performing the processing must follow the 3 criteria below:</a:t>
            </a:r>
          </a:p>
          <a:p>
            <a:pPr marL="1588" indent="0">
              <a:lnSpc>
                <a:spcPct val="100000"/>
              </a:lnSpc>
              <a:spcAft>
                <a:spcPts val="0"/>
              </a:spcAft>
              <a:buNone/>
            </a:pPr>
            <a:endParaRPr lang="en-US" sz="1400"/>
          </a:p>
          <a:p>
            <a:pPr marL="1588" indent="0">
              <a:buNone/>
            </a:pPr>
            <a:endParaRPr lang="en-US" sz="1700"/>
          </a:p>
          <a:p>
            <a:pPr>
              <a:spcAft>
                <a:spcPts val="600"/>
              </a:spcAft>
            </a:pPr>
            <a:endParaRPr lang="en-US" sz="600"/>
          </a:p>
          <a:p>
            <a:pPr marL="1588" indent="0">
              <a:buNone/>
            </a:pPr>
            <a:r>
              <a:rPr lang="en-US" sz="1400"/>
              <a:t>Processing the FHIR data is </a:t>
            </a:r>
            <a:r>
              <a:rPr lang="en-US" sz="1400" i="1"/>
              <a:t>not</a:t>
            </a:r>
            <a:r>
              <a:rPr lang="en-US" sz="1400"/>
              <a:t> permitted. Processing the FHIR data to another format compromises the status. </a:t>
            </a:r>
          </a:p>
          <a:p>
            <a:pPr lvl="1"/>
            <a:endParaRPr lang="en-US" sz="1700"/>
          </a:p>
          <a:p>
            <a:pPr marL="0" indent="0">
              <a:buNone/>
            </a:pPr>
            <a:endParaRPr lang="en-US" sz="1650"/>
          </a:p>
        </p:txBody>
      </p:sp>
      <p:sp>
        <p:nvSpPr>
          <p:cNvPr id="11" name="Text Placeholder 1">
            <a:extLst>
              <a:ext uri="{FF2B5EF4-FFF2-40B4-BE49-F238E27FC236}">
                <a16:creationId xmlns:a16="http://schemas.microsoft.com/office/drawing/2014/main" id="{D6CAB5B9-1C5D-922A-5B4A-832B765D90BF}"/>
              </a:ext>
            </a:extLst>
          </p:cNvPr>
          <p:cNvSpPr>
            <a:spLocks noGrp="1"/>
          </p:cNvSpPr>
          <p:nvPr>
            <p:ph type="body" sz="quarter" idx="13"/>
          </p:nvPr>
        </p:nvSpPr>
        <p:spPr>
          <a:xfrm>
            <a:off x="2339558" y="4916667"/>
            <a:ext cx="1250635" cy="412102"/>
          </a:xfrm>
        </p:spPr>
        <p:txBody>
          <a:bodyPr/>
          <a:lstStyle/>
          <a:p>
            <a:pPr algn="ctr"/>
            <a:r>
              <a:rPr lang="en-US" sz="1400" b="1">
                <a:solidFill>
                  <a:schemeClr val="accent5"/>
                </a:solidFill>
                <a:latin typeface="+mn-lt"/>
                <a:cs typeface="Times New Roman" panose="02020603050405020304" pitchFamily="18" charset="0"/>
              </a:rPr>
              <a:t>Document Mapping</a:t>
            </a:r>
          </a:p>
        </p:txBody>
      </p:sp>
      <p:sp>
        <p:nvSpPr>
          <p:cNvPr id="12" name="Text Placeholder 4">
            <a:extLst>
              <a:ext uri="{FF2B5EF4-FFF2-40B4-BE49-F238E27FC236}">
                <a16:creationId xmlns:a16="http://schemas.microsoft.com/office/drawing/2014/main" id="{76B264EF-DF74-4413-8830-DF9CA560101A}"/>
              </a:ext>
            </a:extLst>
          </p:cNvPr>
          <p:cNvSpPr txBox="1">
            <a:spLocks/>
          </p:cNvSpPr>
          <p:nvPr/>
        </p:nvSpPr>
        <p:spPr>
          <a:xfrm>
            <a:off x="4365580" y="4861735"/>
            <a:ext cx="2713492" cy="521969"/>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i="1">
                <a:solidFill>
                  <a:schemeClr val="accent5"/>
                </a:solidFill>
                <a:cs typeface="Times New Roman" panose="02020603050405020304" pitchFamily="18" charset="0"/>
              </a:rPr>
              <a:t>Document extract-transform-load (ETL) processes</a:t>
            </a:r>
          </a:p>
        </p:txBody>
      </p:sp>
      <p:sp>
        <p:nvSpPr>
          <p:cNvPr id="13" name="Text Placeholder 5">
            <a:extLst>
              <a:ext uri="{FF2B5EF4-FFF2-40B4-BE49-F238E27FC236}">
                <a16:creationId xmlns:a16="http://schemas.microsoft.com/office/drawing/2014/main" id="{03CDBEC7-0C27-85B4-4512-EA132C43B392}"/>
              </a:ext>
            </a:extLst>
          </p:cNvPr>
          <p:cNvSpPr txBox="1">
            <a:spLocks/>
          </p:cNvSpPr>
          <p:nvPr/>
        </p:nvSpPr>
        <p:spPr>
          <a:xfrm>
            <a:off x="7854461" y="4861735"/>
            <a:ext cx="1997982" cy="521969"/>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i="1">
                <a:solidFill>
                  <a:schemeClr val="accent5"/>
                </a:solidFill>
                <a:cs typeface="Times New Roman" panose="02020603050405020304" pitchFamily="18" charset="0"/>
              </a:rPr>
              <a:t>Maintain an original copy of the CCD</a:t>
            </a:r>
          </a:p>
        </p:txBody>
      </p:sp>
      <p:sp>
        <p:nvSpPr>
          <p:cNvPr id="9" name="TextBox 8">
            <a:extLst>
              <a:ext uri="{FF2B5EF4-FFF2-40B4-BE49-F238E27FC236}">
                <a16:creationId xmlns:a16="http://schemas.microsoft.com/office/drawing/2014/main" id="{660E1DB1-5830-B599-C626-132668D9C4D5}"/>
              </a:ext>
            </a:extLst>
          </p:cNvPr>
          <p:cNvSpPr txBox="1"/>
          <p:nvPr/>
        </p:nvSpPr>
        <p:spPr>
          <a:xfrm>
            <a:off x="4882660" y="3857857"/>
            <a:ext cx="2620108" cy="276999"/>
          </a:xfrm>
          <a:prstGeom prst="rect">
            <a:avLst/>
          </a:prstGeom>
          <a:solidFill>
            <a:schemeClr val="bg1"/>
          </a:solidFill>
        </p:spPr>
        <p:txBody>
          <a:bodyPr wrap="square" lIns="0" tIns="0" rIns="0" bIns="0" rtlCol="0">
            <a:spAutoFit/>
          </a:bodyPr>
          <a:lstStyle/>
          <a:p>
            <a:pPr algn="ctr"/>
            <a:r>
              <a:rPr lang="en-US" sz="1800" b="1">
                <a:solidFill>
                  <a:schemeClr val="accent5"/>
                </a:solidFill>
                <a:cs typeface="Times New Roman" panose="02020603050405020304" pitchFamily="18" charset="0"/>
              </a:rPr>
              <a:t>Data Processing</a:t>
            </a:r>
          </a:p>
        </p:txBody>
      </p:sp>
    </p:spTree>
    <p:extLst>
      <p:ext uri="{BB962C8B-B14F-4D97-AF65-F5344CB8AC3E}">
        <p14:creationId xmlns:p14="http://schemas.microsoft.com/office/powerpoint/2010/main" val="21662719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CCA51-F571-7C37-F9A4-0B945619A3C1}"/>
              </a:ext>
            </a:extLst>
          </p:cNvPr>
          <p:cNvSpPr>
            <a:spLocks noGrp="1"/>
          </p:cNvSpPr>
          <p:nvPr>
            <p:ph type="title"/>
          </p:nvPr>
        </p:nvSpPr>
        <p:spPr/>
        <p:txBody>
          <a:bodyPr/>
          <a:lstStyle/>
          <a:p>
            <a:r>
              <a:rPr lang="en-US"/>
              <a:t>Validated Responsible Parties provide the final validation report</a:t>
            </a:r>
          </a:p>
        </p:txBody>
      </p:sp>
      <p:sp>
        <p:nvSpPr>
          <p:cNvPr id="5" name="Slide Number Placeholder 4">
            <a:extLst>
              <a:ext uri="{FF2B5EF4-FFF2-40B4-BE49-F238E27FC236}">
                <a16:creationId xmlns:a16="http://schemas.microsoft.com/office/drawing/2014/main" id="{7CA00E8A-1603-CC0B-FC87-8B72C9C6477C}"/>
              </a:ext>
            </a:extLst>
          </p:cNvPr>
          <p:cNvSpPr>
            <a:spLocks noGrp="1"/>
          </p:cNvSpPr>
          <p:nvPr>
            <p:ph type="sldNum" sz="quarter" idx="16"/>
          </p:nvPr>
        </p:nvSpPr>
        <p:spPr/>
        <p:txBody>
          <a:bodyPr/>
          <a:lstStyle/>
          <a:p>
            <a:fld id="{5B9A96B2-702C-084E-9060-05751DBF82B0}" type="slidenum">
              <a:rPr lang="en-US" smtClean="0"/>
              <a:pPr/>
              <a:t>41</a:t>
            </a:fld>
            <a:endParaRPr lang="en-US"/>
          </a:p>
        </p:txBody>
      </p:sp>
      <p:pic>
        <p:nvPicPr>
          <p:cNvPr id="9" name="Picture 8">
            <a:extLst>
              <a:ext uri="{FF2B5EF4-FFF2-40B4-BE49-F238E27FC236}">
                <a16:creationId xmlns:a16="http://schemas.microsoft.com/office/drawing/2014/main" id="{FB0F4801-B2AD-0973-4C2D-9E4BB3F8CB1C}"/>
              </a:ext>
            </a:extLst>
          </p:cNvPr>
          <p:cNvPicPr>
            <a:picLocks noChangeAspect="1"/>
          </p:cNvPicPr>
          <p:nvPr/>
        </p:nvPicPr>
        <p:blipFill>
          <a:blip r:embed="rId2"/>
          <a:stretch>
            <a:fillRect/>
          </a:stretch>
        </p:blipFill>
        <p:spPr>
          <a:xfrm>
            <a:off x="824371" y="2182751"/>
            <a:ext cx="10709621" cy="26653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985501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FB6DC-A8C7-92D3-C2CF-851FDB318DC8}"/>
              </a:ext>
            </a:extLst>
          </p:cNvPr>
          <p:cNvSpPr>
            <a:spLocks noGrp="1"/>
          </p:cNvSpPr>
          <p:nvPr>
            <p:ph type="sldNum" sz="quarter" idx="12"/>
          </p:nvPr>
        </p:nvSpPr>
        <p:spPr/>
        <p:txBody>
          <a:bodyPr/>
          <a:lstStyle/>
          <a:p>
            <a:fld id="{5B9A96B2-702C-084E-9060-05751DBF82B0}" type="slidenum">
              <a:rPr lang="en-US" smtClean="0"/>
              <a:pPr/>
              <a:t>42</a:t>
            </a:fld>
            <a:endParaRPr lang="en-US"/>
          </a:p>
        </p:txBody>
      </p:sp>
      <p:sp>
        <p:nvSpPr>
          <p:cNvPr id="3" name="Text Placeholder 2">
            <a:extLst>
              <a:ext uri="{FF2B5EF4-FFF2-40B4-BE49-F238E27FC236}">
                <a16:creationId xmlns:a16="http://schemas.microsoft.com/office/drawing/2014/main" id="{D2B53832-80E4-F4D9-2DDF-E9B3B0AC932F}"/>
              </a:ext>
            </a:extLst>
          </p:cNvPr>
          <p:cNvSpPr>
            <a:spLocks noGrp="1"/>
          </p:cNvSpPr>
          <p:nvPr>
            <p:ph type="body" sz="quarter" idx="13"/>
          </p:nvPr>
        </p:nvSpPr>
        <p:spPr/>
        <p:txBody>
          <a:bodyPr/>
          <a:lstStyle/>
          <a:p>
            <a:pPr marL="12700" indent="0">
              <a:buNone/>
            </a:pPr>
            <a:r>
              <a:rPr lang="en-US">
                <a:latin typeface="Times New Roman"/>
                <a:cs typeface="Times New Roman"/>
              </a:rPr>
              <a:t>What is the volume of Data Aggregator Validation data in the health plan audit?</a:t>
            </a:r>
            <a:endParaRPr lang="en-US"/>
          </a:p>
        </p:txBody>
      </p:sp>
      <p:sp>
        <p:nvSpPr>
          <p:cNvPr id="5" name="Text Placeholder 4">
            <a:extLst>
              <a:ext uri="{FF2B5EF4-FFF2-40B4-BE49-F238E27FC236}">
                <a16:creationId xmlns:a16="http://schemas.microsoft.com/office/drawing/2014/main" id="{9C493748-2ED7-3569-36EC-4EC4434C32FC}"/>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7991334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A3B6-48BD-E16E-E194-D161F1F1D11A}"/>
              </a:ext>
            </a:extLst>
          </p:cNvPr>
          <p:cNvSpPr>
            <a:spLocks noGrp="1"/>
          </p:cNvSpPr>
          <p:nvPr>
            <p:ph type="title"/>
          </p:nvPr>
        </p:nvSpPr>
        <p:spPr/>
        <p:txBody>
          <a:bodyPr/>
          <a:lstStyle/>
          <a:p>
            <a:r>
              <a:rPr lang="en-US"/>
              <a:t>Share of Submissions and Plans Using Data Aggregator </a:t>
            </a:r>
            <a:br>
              <a:rPr lang="en-US"/>
            </a:br>
            <a:r>
              <a:rPr lang="en-US"/>
              <a:t>Validation Data for HEDIS MY2022</a:t>
            </a:r>
          </a:p>
        </p:txBody>
      </p:sp>
      <p:sp>
        <p:nvSpPr>
          <p:cNvPr id="5" name="Slide Number Placeholder 4">
            <a:extLst>
              <a:ext uri="{FF2B5EF4-FFF2-40B4-BE49-F238E27FC236}">
                <a16:creationId xmlns:a16="http://schemas.microsoft.com/office/drawing/2014/main" id="{3CEB1752-A7C7-E931-B3E2-E0EA3697120C}"/>
              </a:ext>
            </a:extLst>
          </p:cNvPr>
          <p:cNvSpPr>
            <a:spLocks noGrp="1"/>
          </p:cNvSpPr>
          <p:nvPr>
            <p:ph type="sldNum" sz="quarter" idx="16"/>
          </p:nvPr>
        </p:nvSpPr>
        <p:spPr/>
        <p:txBody>
          <a:bodyPr/>
          <a:lstStyle/>
          <a:p>
            <a:fld id="{5B9A96B2-702C-084E-9060-05751DBF82B0}" type="slidenum">
              <a:rPr lang="en-US" smtClean="0"/>
              <a:pPr/>
              <a:t>43</a:t>
            </a:fld>
            <a:endParaRPr lang="en-US"/>
          </a:p>
        </p:txBody>
      </p:sp>
      <p:graphicFrame>
        <p:nvGraphicFramePr>
          <p:cNvPr id="6" name="Content Placeholder 5">
            <a:extLst>
              <a:ext uri="{FF2B5EF4-FFF2-40B4-BE49-F238E27FC236}">
                <a16:creationId xmlns:a16="http://schemas.microsoft.com/office/drawing/2014/main" id="{ABD726C0-B54F-E9CC-A19A-B6E33ED20207}"/>
              </a:ext>
            </a:extLst>
          </p:cNvPr>
          <p:cNvGraphicFramePr>
            <a:graphicFrameLocks/>
          </p:cNvGraphicFramePr>
          <p:nvPr>
            <p:extLst>
              <p:ext uri="{D42A27DB-BD31-4B8C-83A1-F6EECF244321}">
                <p14:modId xmlns:p14="http://schemas.microsoft.com/office/powerpoint/2010/main" val="1773187125"/>
              </p:ext>
            </p:extLst>
          </p:nvPr>
        </p:nvGraphicFramePr>
        <p:xfrm>
          <a:off x="2957058" y="1599360"/>
          <a:ext cx="5140470" cy="1381730"/>
        </p:xfrm>
        <a:graphic>
          <a:graphicData uri="http://schemas.openxmlformats.org/drawingml/2006/table">
            <a:tbl>
              <a:tblPr/>
              <a:tblGrid>
                <a:gridCol w="2239592">
                  <a:extLst>
                    <a:ext uri="{9D8B030D-6E8A-4147-A177-3AD203B41FA5}">
                      <a16:colId xmlns:a16="http://schemas.microsoft.com/office/drawing/2014/main" val="2809930081"/>
                    </a:ext>
                  </a:extLst>
                </a:gridCol>
                <a:gridCol w="2900878">
                  <a:extLst>
                    <a:ext uri="{9D8B030D-6E8A-4147-A177-3AD203B41FA5}">
                      <a16:colId xmlns:a16="http://schemas.microsoft.com/office/drawing/2014/main" val="7914766"/>
                    </a:ext>
                  </a:extLst>
                </a:gridCol>
              </a:tblGrid>
              <a:tr h="332353">
                <a:tc>
                  <a:txBody>
                    <a:bodyPr/>
                    <a:lstStyle/>
                    <a:p>
                      <a:pPr marL="0" algn="l" defTabSz="457200" rtl="0" eaLnBrk="1" fontAlgn="base" latinLnBrk="0" hangingPunct="1"/>
                      <a:r>
                        <a:rPr lang="en-US" sz="1800" b="1" i="0" kern="1200">
                          <a:solidFill>
                            <a:srgbClr val="FFFFFF"/>
                          </a:solidFill>
                          <a:effectLst/>
                          <a:latin typeface="Arial"/>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ase"/>
                      <a:r>
                        <a:rPr lang="en-US" sz="1800" b="1" i="0">
                          <a:solidFill>
                            <a:srgbClr val="FFFFFF"/>
                          </a:solidFill>
                          <a:effectLst/>
                          <a:latin typeface="Arial"/>
                        </a:rPr>
                        <a:t>Total</a:t>
                      </a:r>
                      <a:endParaRPr lang="en-US" b="0" i="0">
                        <a:solidFill>
                          <a:srgbClr val="565A5C"/>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758B"/>
                    </a:solidFill>
                  </a:tcPr>
                </a:tc>
                <a:extLst>
                  <a:ext uri="{0D108BD9-81ED-4DB2-BD59-A6C34878D82A}">
                    <a16:rowId xmlns:a16="http://schemas.microsoft.com/office/drawing/2014/main" val="1966479239"/>
                  </a:ext>
                </a:extLst>
              </a:tr>
              <a:tr h="507985">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800" b="1" i="0" kern="1200">
                          <a:solidFill>
                            <a:srgbClr val="FFFFFF"/>
                          </a:solidFill>
                          <a:effectLst/>
                          <a:latin typeface="Arial"/>
                          <a:ea typeface="+mn-ea"/>
                          <a:cs typeface="+mn-cs"/>
                        </a:rPr>
                        <a:t>Submissions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b="0"/>
                        <a:t>1,371/3,030 (45%)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2434721"/>
                  </a:ext>
                </a:extLst>
              </a:tr>
              <a:tr h="507985">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800" b="1" i="0" kern="1200">
                          <a:solidFill>
                            <a:srgbClr val="FFFFFF"/>
                          </a:solidFill>
                          <a:effectLst/>
                          <a:latin typeface="Arial"/>
                          <a:ea typeface="+mn-ea"/>
                          <a:cs typeface="+mn-cs"/>
                        </a:rPr>
                        <a:t>Plans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b="0"/>
                        <a:t>441/1,039 (42%)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3552674"/>
                  </a:ext>
                </a:extLst>
              </a:tr>
            </a:tbl>
          </a:graphicData>
        </a:graphic>
      </p:graphicFrame>
      <p:sp>
        <p:nvSpPr>
          <p:cNvPr id="3" name="TextBox 2">
            <a:extLst>
              <a:ext uri="{FF2B5EF4-FFF2-40B4-BE49-F238E27FC236}">
                <a16:creationId xmlns:a16="http://schemas.microsoft.com/office/drawing/2014/main" id="{9B6D4E60-817F-03D0-717C-6A08267B735E}"/>
              </a:ext>
            </a:extLst>
          </p:cNvPr>
          <p:cNvSpPr txBox="1"/>
          <p:nvPr/>
        </p:nvSpPr>
        <p:spPr>
          <a:xfrm>
            <a:off x="700086" y="3790647"/>
            <a:ext cx="10791825" cy="2031325"/>
          </a:xfrm>
          <a:prstGeom prst="rect">
            <a:avLst/>
          </a:prstGeom>
          <a:noFill/>
        </p:spPr>
        <p:txBody>
          <a:bodyPr wrap="square" lIns="0" tIns="0" rIns="0" bIns="0" rtlCol="0">
            <a:spAutoFit/>
          </a:bodyPr>
          <a:lstStyle/>
          <a:p>
            <a:pPr marL="342900" marR="0" lvl="0" indent="-342900">
              <a:spcBef>
                <a:spcPts val="0"/>
              </a:spcBef>
              <a:spcAft>
                <a:spcPts val="0"/>
              </a:spcAft>
              <a:buClr>
                <a:schemeClr val="accent5"/>
              </a:buClr>
              <a:buFont typeface="Symbol" panose="05050102010706020507" pitchFamily="18" charset="2"/>
              <a:buChar char=""/>
            </a:pPr>
            <a:r>
              <a:rPr lang="en-US" sz="2200">
                <a:effectLst/>
                <a:latin typeface="+mj-lt"/>
                <a:ea typeface="Times New Roman" panose="02020603050405020304" pitchFamily="18" charset="0"/>
              </a:rPr>
              <a:t>Of 3,030 IDSS Submissions for HEDIS MY2022, 1,371 (45%) IDSS Submissions used some level of Data Aggregator Validation data. </a:t>
            </a:r>
          </a:p>
          <a:p>
            <a:pPr marL="342900" marR="0" lvl="0" indent="-342900">
              <a:spcBef>
                <a:spcPts val="0"/>
              </a:spcBef>
              <a:spcAft>
                <a:spcPts val="0"/>
              </a:spcAft>
              <a:buClr>
                <a:schemeClr val="accent5"/>
              </a:buClr>
              <a:buFont typeface="Symbol" panose="05050102010706020507" pitchFamily="18" charset="2"/>
              <a:buChar char=""/>
            </a:pPr>
            <a:endParaRPr lang="en-US" sz="2200">
              <a:effectLst/>
              <a:latin typeface="+mj-lt"/>
              <a:ea typeface="Calibri" panose="020F0502020204030204" pitchFamily="34" charset="0"/>
            </a:endParaRPr>
          </a:p>
          <a:p>
            <a:pPr marL="342900" marR="0" lvl="0" indent="-342900">
              <a:spcBef>
                <a:spcPts val="0"/>
              </a:spcBef>
              <a:spcAft>
                <a:spcPts val="0"/>
              </a:spcAft>
              <a:buClr>
                <a:schemeClr val="accent5"/>
              </a:buClr>
              <a:buFont typeface="Symbol" panose="05050102010706020507" pitchFamily="18" charset="2"/>
              <a:buChar char=""/>
            </a:pPr>
            <a:r>
              <a:rPr lang="en-US" sz="2200">
                <a:effectLst/>
                <a:latin typeface="+mj-lt"/>
                <a:ea typeface="Times New Roman" panose="02020603050405020304" pitchFamily="18" charset="0"/>
              </a:rPr>
              <a:t>Of 1,039 Health Plans HEDIS MY2022, 441 (42%) of health plans used some level of Data Aggregator Validation data for HEDIS MY2022. </a:t>
            </a:r>
            <a:endParaRPr lang="en-US" sz="2200">
              <a:effectLst/>
              <a:latin typeface="+mj-lt"/>
              <a:ea typeface="Calibri" panose="020F0502020204030204" pitchFamily="34" charset="0"/>
            </a:endParaRPr>
          </a:p>
          <a:p>
            <a:endParaRPr lang="en-US" sz="2200">
              <a:latin typeface="+mj-lt"/>
            </a:endParaRPr>
          </a:p>
        </p:txBody>
      </p:sp>
    </p:spTree>
    <p:extLst>
      <p:ext uri="{BB962C8B-B14F-4D97-AF65-F5344CB8AC3E}">
        <p14:creationId xmlns:p14="http://schemas.microsoft.com/office/powerpoint/2010/main" val="306236948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FB6DC-A8C7-92D3-C2CF-851FDB318DC8}"/>
              </a:ext>
            </a:extLst>
          </p:cNvPr>
          <p:cNvSpPr>
            <a:spLocks noGrp="1"/>
          </p:cNvSpPr>
          <p:nvPr>
            <p:ph type="sldNum" sz="quarter" idx="12"/>
          </p:nvPr>
        </p:nvSpPr>
        <p:spPr/>
        <p:txBody>
          <a:bodyPr/>
          <a:lstStyle/>
          <a:p>
            <a:fld id="{5B9A96B2-702C-084E-9060-05751DBF82B0}" type="slidenum">
              <a:rPr lang="en-US" smtClean="0"/>
              <a:pPr/>
              <a:t>44</a:t>
            </a:fld>
            <a:endParaRPr lang="en-US"/>
          </a:p>
        </p:txBody>
      </p:sp>
      <p:sp>
        <p:nvSpPr>
          <p:cNvPr id="3" name="Text Placeholder 2">
            <a:extLst>
              <a:ext uri="{FF2B5EF4-FFF2-40B4-BE49-F238E27FC236}">
                <a16:creationId xmlns:a16="http://schemas.microsoft.com/office/drawing/2014/main" id="{D2B53832-80E4-F4D9-2DDF-E9B3B0AC932F}"/>
              </a:ext>
            </a:extLst>
          </p:cNvPr>
          <p:cNvSpPr>
            <a:spLocks noGrp="1"/>
          </p:cNvSpPr>
          <p:nvPr>
            <p:ph type="body" sz="quarter" idx="13"/>
          </p:nvPr>
        </p:nvSpPr>
        <p:spPr/>
        <p:txBody>
          <a:bodyPr/>
          <a:lstStyle/>
          <a:p>
            <a:r>
              <a:rPr lang="en-US"/>
              <a:t>How many organizations participate in NCQA’s Data Aggregator Validation program?</a:t>
            </a:r>
          </a:p>
        </p:txBody>
      </p:sp>
      <p:sp>
        <p:nvSpPr>
          <p:cNvPr id="5" name="Text Placeholder 4">
            <a:extLst>
              <a:ext uri="{FF2B5EF4-FFF2-40B4-BE49-F238E27FC236}">
                <a16:creationId xmlns:a16="http://schemas.microsoft.com/office/drawing/2014/main" id="{57A6DFB1-B6A4-D169-DC1A-4D014E84874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9308156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14685-8842-E242-2A62-557596903CA9}"/>
              </a:ext>
            </a:extLst>
          </p:cNvPr>
          <p:cNvSpPr>
            <a:spLocks noGrp="1"/>
          </p:cNvSpPr>
          <p:nvPr>
            <p:ph type="sldNum" sz="quarter" idx="12"/>
          </p:nvPr>
        </p:nvSpPr>
        <p:spPr/>
        <p:txBody>
          <a:bodyPr/>
          <a:lstStyle/>
          <a:p>
            <a:fld id="{5B9A96B2-702C-084E-9060-05751DBF82B0}" type="slidenum">
              <a:rPr lang="en-US" smtClean="0"/>
              <a:pPr/>
              <a:t>45</a:t>
            </a:fld>
            <a:endParaRPr lang="en-US"/>
          </a:p>
        </p:txBody>
      </p:sp>
      <p:sp>
        <p:nvSpPr>
          <p:cNvPr id="17" name="Title 16">
            <a:extLst>
              <a:ext uri="{FF2B5EF4-FFF2-40B4-BE49-F238E27FC236}">
                <a16:creationId xmlns:a16="http://schemas.microsoft.com/office/drawing/2014/main" id="{741F553E-CAEE-D136-8F31-2B1C9D1D297D}"/>
              </a:ext>
            </a:extLst>
          </p:cNvPr>
          <p:cNvSpPr>
            <a:spLocks noGrp="1"/>
          </p:cNvSpPr>
          <p:nvPr>
            <p:ph type="title"/>
          </p:nvPr>
        </p:nvSpPr>
        <p:spPr/>
        <p:txBody>
          <a:bodyPr/>
          <a:lstStyle/>
          <a:p>
            <a:r>
              <a:rPr lang="en-US"/>
              <a:t>The program by the numbers</a:t>
            </a:r>
          </a:p>
        </p:txBody>
      </p:sp>
      <p:sp>
        <p:nvSpPr>
          <p:cNvPr id="5" name="Rectangle 4">
            <a:extLst>
              <a:ext uri="{FF2B5EF4-FFF2-40B4-BE49-F238E27FC236}">
                <a16:creationId xmlns:a16="http://schemas.microsoft.com/office/drawing/2014/main" id="{BF47D42D-F520-67BF-2CB5-E7018227249B}"/>
              </a:ext>
            </a:extLst>
          </p:cNvPr>
          <p:cNvSpPr/>
          <p:nvPr/>
        </p:nvSpPr>
        <p:spPr>
          <a:xfrm>
            <a:off x="1920511" y="4297667"/>
            <a:ext cx="2364043" cy="1907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Box 5">
            <a:extLst>
              <a:ext uri="{FF2B5EF4-FFF2-40B4-BE49-F238E27FC236}">
                <a16:creationId xmlns:a16="http://schemas.microsoft.com/office/drawing/2014/main" id="{5C774A1D-FCD3-D497-BE65-04DEBD8A9969}"/>
              </a:ext>
            </a:extLst>
          </p:cNvPr>
          <p:cNvSpPr txBox="1"/>
          <p:nvPr/>
        </p:nvSpPr>
        <p:spPr>
          <a:xfrm>
            <a:off x="2536913" y="3879007"/>
            <a:ext cx="1488174" cy="1028615"/>
          </a:xfrm>
          <a:prstGeom prst="rect">
            <a:avLst/>
          </a:prstGeom>
          <a:solidFill>
            <a:schemeClr val="accent5">
              <a:lumMod val="75000"/>
            </a:schemeClr>
          </a:solidFill>
        </p:spPr>
        <p:txBody>
          <a:bodyPr wrap="square" anchor="ctr" anchorCtr="0">
            <a:noAutofit/>
          </a:bodyPr>
          <a:lstStyle/>
          <a:p>
            <a:pPr algn="ctr"/>
            <a:endParaRPr lang="en-US" sz="2400" b="1">
              <a:solidFill>
                <a:schemeClr val="bg1"/>
              </a:solidFill>
            </a:endParaRPr>
          </a:p>
        </p:txBody>
      </p:sp>
      <p:sp>
        <p:nvSpPr>
          <p:cNvPr id="7" name="TextBox 6">
            <a:extLst>
              <a:ext uri="{FF2B5EF4-FFF2-40B4-BE49-F238E27FC236}">
                <a16:creationId xmlns:a16="http://schemas.microsoft.com/office/drawing/2014/main" id="{3E5D4D37-797C-0C93-C099-40CEC8BE2F0C}"/>
              </a:ext>
            </a:extLst>
          </p:cNvPr>
          <p:cNvSpPr txBox="1"/>
          <p:nvPr/>
        </p:nvSpPr>
        <p:spPr>
          <a:xfrm>
            <a:off x="2373518" y="4928312"/>
            <a:ext cx="1814963" cy="1015663"/>
          </a:xfrm>
          <a:prstGeom prst="rect">
            <a:avLst/>
          </a:prstGeom>
          <a:noFill/>
        </p:spPr>
        <p:txBody>
          <a:bodyPr wrap="square" lIns="91440" tIns="45720" rIns="91440" bIns="45720" anchor="t">
            <a:spAutoFit/>
          </a:bodyPr>
          <a:lstStyle/>
          <a:p>
            <a:pPr algn="ctr"/>
            <a:r>
              <a:rPr lang="en-US" sz="3200" b="1">
                <a:solidFill>
                  <a:schemeClr val="accent5"/>
                </a:solidFill>
                <a:cs typeface="Arial"/>
              </a:rPr>
              <a:t>20</a:t>
            </a:r>
          </a:p>
          <a:p>
            <a:pPr algn="ctr"/>
            <a:r>
              <a:rPr lang="en-US" sz="1400"/>
              <a:t>States Represented, and Growing</a:t>
            </a:r>
          </a:p>
        </p:txBody>
      </p:sp>
      <p:sp>
        <p:nvSpPr>
          <p:cNvPr id="8" name="Right Triangle 7">
            <a:extLst>
              <a:ext uri="{FF2B5EF4-FFF2-40B4-BE49-F238E27FC236}">
                <a16:creationId xmlns:a16="http://schemas.microsoft.com/office/drawing/2014/main" id="{010A155D-16A8-143B-3538-3399740B24D4}"/>
              </a:ext>
            </a:extLst>
          </p:cNvPr>
          <p:cNvSpPr/>
          <p:nvPr/>
        </p:nvSpPr>
        <p:spPr>
          <a:xfrm>
            <a:off x="4025086" y="3879007"/>
            <a:ext cx="140825" cy="27081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Rectangle 8">
            <a:extLst>
              <a:ext uri="{FF2B5EF4-FFF2-40B4-BE49-F238E27FC236}">
                <a16:creationId xmlns:a16="http://schemas.microsoft.com/office/drawing/2014/main" id="{095C72AF-1FCA-22F2-9AA7-E922B3DF22DA}"/>
              </a:ext>
            </a:extLst>
          </p:cNvPr>
          <p:cNvSpPr/>
          <p:nvPr/>
        </p:nvSpPr>
        <p:spPr>
          <a:xfrm>
            <a:off x="4769173" y="4149825"/>
            <a:ext cx="2364043" cy="1907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Box 9">
            <a:extLst>
              <a:ext uri="{FF2B5EF4-FFF2-40B4-BE49-F238E27FC236}">
                <a16:creationId xmlns:a16="http://schemas.microsoft.com/office/drawing/2014/main" id="{A39F95DC-7E5B-236B-417C-7318E3EBA382}"/>
              </a:ext>
            </a:extLst>
          </p:cNvPr>
          <p:cNvSpPr txBox="1"/>
          <p:nvPr/>
        </p:nvSpPr>
        <p:spPr>
          <a:xfrm>
            <a:off x="5207108" y="3879007"/>
            <a:ext cx="1488174" cy="1028615"/>
          </a:xfrm>
          <a:prstGeom prst="rect">
            <a:avLst/>
          </a:prstGeom>
          <a:solidFill>
            <a:schemeClr val="tx2"/>
          </a:solidFill>
        </p:spPr>
        <p:txBody>
          <a:bodyPr wrap="square" anchor="ctr" anchorCtr="0">
            <a:noAutofit/>
          </a:bodyPr>
          <a:lstStyle/>
          <a:p>
            <a:pPr algn="ctr"/>
            <a:endParaRPr lang="en-US" sz="2400" b="1">
              <a:solidFill>
                <a:schemeClr val="bg1"/>
              </a:solidFill>
            </a:endParaRPr>
          </a:p>
        </p:txBody>
      </p:sp>
      <p:sp>
        <p:nvSpPr>
          <p:cNvPr id="11" name="TextBox 10">
            <a:extLst>
              <a:ext uri="{FF2B5EF4-FFF2-40B4-BE49-F238E27FC236}">
                <a16:creationId xmlns:a16="http://schemas.microsoft.com/office/drawing/2014/main" id="{3160A919-B08F-7191-92FC-0CBB16F2F221}"/>
              </a:ext>
            </a:extLst>
          </p:cNvPr>
          <p:cNvSpPr txBox="1"/>
          <p:nvPr/>
        </p:nvSpPr>
        <p:spPr>
          <a:xfrm>
            <a:off x="5043713" y="4928312"/>
            <a:ext cx="1814963" cy="1015663"/>
          </a:xfrm>
          <a:prstGeom prst="rect">
            <a:avLst/>
          </a:prstGeom>
          <a:noFill/>
        </p:spPr>
        <p:txBody>
          <a:bodyPr wrap="square" lIns="91440" tIns="45720" rIns="91440" bIns="45720" anchor="t">
            <a:spAutoFit/>
          </a:bodyPr>
          <a:lstStyle/>
          <a:p>
            <a:pPr algn="ctr"/>
            <a:r>
              <a:rPr lang="en-US" sz="3200" b="1">
                <a:solidFill>
                  <a:schemeClr val="accent5"/>
                </a:solidFill>
              </a:rPr>
              <a:t>15+</a:t>
            </a:r>
          </a:p>
          <a:p>
            <a:pPr algn="ctr"/>
            <a:r>
              <a:rPr lang="en-US" sz="1400"/>
              <a:t>Million Lives Covered</a:t>
            </a:r>
            <a:endParaRPr lang="en-US" sz="1200"/>
          </a:p>
        </p:txBody>
      </p:sp>
      <p:sp>
        <p:nvSpPr>
          <p:cNvPr id="12" name="Right Triangle 11">
            <a:extLst>
              <a:ext uri="{FF2B5EF4-FFF2-40B4-BE49-F238E27FC236}">
                <a16:creationId xmlns:a16="http://schemas.microsoft.com/office/drawing/2014/main" id="{5F0E79B8-056C-FC5A-C319-78E77AC6B72D}"/>
              </a:ext>
            </a:extLst>
          </p:cNvPr>
          <p:cNvSpPr/>
          <p:nvPr/>
        </p:nvSpPr>
        <p:spPr>
          <a:xfrm>
            <a:off x="6695281" y="3879007"/>
            <a:ext cx="140825" cy="270817"/>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2">
            <a:extLst>
              <a:ext uri="{FF2B5EF4-FFF2-40B4-BE49-F238E27FC236}">
                <a16:creationId xmlns:a16="http://schemas.microsoft.com/office/drawing/2014/main" id="{8F3C7277-0AAB-D3A7-8F9B-3F858BDFCA4A}"/>
              </a:ext>
            </a:extLst>
          </p:cNvPr>
          <p:cNvSpPr/>
          <p:nvPr/>
        </p:nvSpPr>
        <p:spPr>
          <a:xfrm>
            <a:off x="7439368" y="4149825"/>
            <a:ext cx="2364043" cy="1907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a:extLst>
              <a:ext uri="{FF2B5EF4-FFF2-40B4-BE49-F238E27FC236}">
                <a16:creationId xmlns:a16="http://schemas.microsoft.com/office/drawing/2014/main" id="{9266718A-D18B-8C09-6B66-FD7FE34DBBC2}"/>
              </a:ext>
            </a:extLst>
          </p:cNvPr>
          <p:cNvSpPr txBox="1"/>
          <p:nvPr/>
        </p:nvSpPr>
        <p:spPr>
          <a:xfrm>
            <a:off x="7877303" y="3879007"/>
            <a:ext cx="1488174" cy="1028615"/>
          </a:xfrm>
          <a:prstGeom prst="rect">
            <a:avLst/>
          </a:prstGeom>
          <a:solidFill>
            <a:srgbClr val="003956"/>
          </a:solidFill>
        </p:spPr>
        <p:txBody>
          <a:bodyPr wrap="square" anchor="ctr" anchorCtr="0">
            <a:noAutofit/>
          </a:bodyPr>
          <a:lstStyle/>
          <a:p>
            <a:pPr algn="ctr"/>
            <a:endParaRPr lang="en-US" sz="2400" b="1">
              <a:solidFill>
                <a:schemeClr val="bg1"/>
              </a:solidFill>
            </a:endParaRPr>
          </a:p>
        </p:txBody>
      </p:sp>
      <p:sp>
        <p:nvSpPr>
          <p:cNvPr id="15" name="TextBox 14">
            <a:extLst>
              <a:ext uri="{FF2B5EF4-FFF2-40B4-BE49-F238E27FC236}">
                <a16:creationId xmlns:a16="http://schemas.microsoft.com/office/drawing/2014/main" id="{6540888D-05B9-D16A-876D-D79C0503127F}"/>
              </a:ext>
            </a:extLst>
          </p:cNvPr>
          <p:cNvSpPr txBox="1"/>
          <p:nvPr/>
        </p:nvSpPr>
        <p:spPr>
          <a:xfrm>
            <a:off x="7713908" y="4928312"/>
            <a:ext cx="1814963" cy="914454"/>
          </a:xfrm>
          <a:prstGeom prst="rect">
            <a:avLst/>
          </a:prstGeom>
          <a:noFill/>
        </p:spPr>
        <p:txBody>
          <a:bodyPr wrap="square">
            <a:spAutoFit/>
          </a:bodyPr>
          <a:lstStyle/>
          <a:p>
            <a:pPr algn="ctr"/>
            <a:r>
              <a:rPr lang="en-US" sz="3200" b="1">
                <a:solidFill>
                  <a:schemeClr val="accent5"/>
                </a:solidFill>
              </a:rPr>
              <a:t>20,100</a:t>
            </a:r>
          </a:p>
          <a:p>
            <a:pPr algn="ctr"/>
            <a:r>
              <a:rPr lang="en-US" sz="1400"/>
              <a:t>Data Sources Validated</a:t>
            </a:r>
          </a:p>
        </p:txBody>
      </p:sp>
      <p:sp>
        <p:nvSpPr>
          <p:cNvPr id="16" name="Right Triangle 15">
            <a:extLst>
              <a:ext uri="{FF2B5EF4-FFF2-40B4-BE49-F238E27FC236}">
                <a16:creationId xmlns:a16="http://schemas.microsoft.com/office/drawing/2014/main" id="{306D211B-D921-2417-9548-DD19086CD6E7}"/>
              </a:ext>
            </a:extLst>
          </p:cNvPr>
          <p:cNvSpPr/>
          <p:nvPr/>
        </p:nvSpPr>
        <p:spPr>
          <a:xfrm>
            <a:off x="9365476" y="3879007"/>
            <a:ext cx="140825" cy="270817"/>
          </a:xfrm>
          <a:prstGeom prst="rtTriangle">
            <a:avLst/>
          </a:prstGeom>
          <a:solidFill>
            <a:srgbClr val="273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9" name="Picture 28">
            <a:extLst>
              <a:ext uri="{FF2B5EF4-FFF2-40B4-BE49-F238E27FC236}">
                <a16:creationId xmlns:a16="http://schemas.microsoft.com/office/drawing/2014/main" id="{9A2439CF-B753-C497-2E6C-FCA2F814C6BE}"/>
              </a:ext>
            </a:extLst>
          </p:cNvPr>
          <p:cNvPicPr>
            <a:picLocks noChangeAspect="1"/>
          </p:cNvPicPr>
          <p:nvPr/>
        </p:nvPicPr>
        <p:blipFill>
          <a:blip r:embed="rId3"/>
          <a:stretch>
            <a:fillRect/>
          </a:stretch>
        </p:blipFill>
        <p:spPr>
          <a:xfrm>
            <a:off x="2741697" y="4039368"/>
            <a:ext cx="1078607" cy="724208"/>
          </a:xfrm>
          <a:prstGeom prst="rect">
            <a:avLst/>
          </a:prstGeom>
        </p:spPr>
      </p:pic>
      <p:pic>
        <p:nvPicPr>
          <p:cNvPr id="30" name="Picture 29">
            <a:extLst>
              <a:ext uri="{FF2B5EF4-FFF2-40B4-BE49-F238E27FC236}">
                <a16:creationId xmlns:a16="http://schemas.microsoft.com/office/drawing/2014/main" id="{7B103C1F-DB7E-093E-DA11-CC891986F0D9}"/>
              </a:ext>
            </a:extLst>
          </p:cNvPr>
          <p:cNvPicPr>
            <a:picLocks noChangeAspect="1"/>
          </p:cNvPicPr>
          <p:nvPr/>
        </p:nvPicPr>
        <p:blipFill>
          <a:blip r:embed="rId4"/>
          <a:stretch>
            <a:fillRect/>
          </a:stretch>
        </p:blipFill>
        <p:spPr>
          <a:xfrm>
            <a:off x="5504217" y="4021638"/>
            <a:ext cx="892608" cy="759666"/>
          </a:xfrm>
          <a:prstGeom prst="rect">
            <a:avLst/>
          </a:prstGeom>
        </p:spPr>
      </p:pic>
      <p:pic>
        <p:nvPicPr>
          <p:cNvPr id="31" name="Picture 30">
            <a:extLst>
              <a:ext uri="{FF2B5EF4-FFF2-40B4-BE49-F238E27FC236}">
                <a16:creationId xmlns:a16="http://schemas.microsoft.com/office/drawing/2014/main" id="{77920190-2967-2BD5-6EBD-2546B4EE1AAA}"/>
              </a:ext>
            </a:extLst>
          </p:cNvPr>
          <p:cNvPicPr>
            <a:picLocks noChangeAspect="1"/>
          </p:cNvPicPr>
          <p:nvPr/>
        </p:nvPicPr>
        <p:blipFill>
          <a:blip r:embed="rId5"/>
          <a:stretch>
            <a:fillRect/>
          </a:stretch>
        </p:blipFill>
        <p:spPr>
          <a:xfrm>
            <a:off x="8307295" y="4018038"/>
            <a:ext cx="683397" cy="766865"/>
          </a:xfrm>
          <a:prstGeom prst="rect">
            <a:avLst/>
          </a:prstGeom>
        </p:spPr>
      </p:pic>
      <p:sp>
        <p:nvSpPr>
          <p:cNvPr id="33" name="Rectangle 32">
            <a:extLst>
              <a:ext uri="{FF2B5EF4-FFF2-40B4-BE49-F238E27FC236}">
                <a16:creationId xmlns:a16="http://schemas.microsoft.com/office/drawing/2014/main" id="{0E5AC76C-1B91-251F-CB45-F49C69970F87}"/>
              </a:ext>
            </a:extLst>
          </p:cNvPr>
          <p:cNvSpPr/>
          <p:nvPr/>
        </p:nvSpPr>
        <p:spPr>
          <a:xfrm>
            <a:off x="12473606" y="3284518"/>
            <a:ext cx="2364043" cy="2021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 name="TextBox 33">
            <a:extLst>
              <a:ext uri="{FF2B5EF4-FFF2-40B4-BE49-F238E27FC236}">
                <a16:creationId xmlns:a16="http://schemas.microsoft.com/office/drawing/2014/main" id="{8295177B-EB34-5DDC-E5A4-1A89A3EF373F}"/>
              </a:ext>
            </a:extLst>
          </p:cNvPr>
          <p:cNvSpPr txBox="1"/>
          <p:nvPr/>
        </p:nvSpPr>
        <p:spPr>
          <a:xfrm>
            <a:off x="6653894" y="1364939"/>
            <a:ext cx="1488174" cy="1028615"/>
          </a:xfrm>
          <a:prstGeom prst="rect">
            <a:avLst/>
          </a:prstGeom>
          <a:solidFill>
            <a:srgbClr val="6F94AA"/>
          </a:solidFill>
        </p:spPr>
        <p:txBody>
          <a:bodyPr wrap="square" anchor="ctr" anchorCtr="0">
            <a:noAutofit/>
          </a:bodyPr>
          <a:lstStyle/>
          <a:p>
            <a:pPr algn="ctr"/>
            <a:endParaRPr lang="en-US" sz="2400" b="1">
              <a:solidFill>
                <a:schemeClr val="bg1"/>
              </a:solidFill>
            </a:endParaRPr>
          </a:p>
        </p:txBody>
      </p:sp>
      <p:sp>
        <p:nvSpPr>
          <p:cNvPr id="35" name="TextBox 34">
            <a:extLst>
              <a:ext uri="{FF2B5EF4-FFF2-40B4-BE49-F238E27FC236}">
                <a16:creationId xmlns:a16="http://schemas.microsoft.com/office/drawing/2014/main" id="{AC685CF9-32FD-A64E-EA58-BF022D227797}"/>
              </a:ext>
            </a:extLst>
          </p:cNvPr>
          <p:cNvSpPr txBox="1"/>
          <p:nvPr/>
        </p:nvSpPr>
        <p:spPr>
          <a:xfrm>
            <a:off x="6490499" y="2414245"/>
            <a:ext cx="1814963" cy="1231106"/>
          </a:xfrm>
          <a:prstGeom prst="rect">
            <a:avLst/>
          </a:prstGeom>
          <a:noFill/>
        </p:spPr>
        <p:txBody>
          <a:bodyPr wrap="square">
            <a:spAutoFit/>
          </a:bodyPr>
          <a:lstStyle/>
          <a:p>
            <a:pPr algn="ctr"/>
            <a:r>
              <a:rPr lang="en-US" sz="3200" b="1">
                <a:solidFill>
                  <a:schemeClr val="accent5"/>
                </a:solidFill>
              </a:rPr>
              <a:t>27</a:t>
            </a:r>
          </a:p>
          <a:p>
            <a:pPr algn="ctr"/>
            <a:r>
              <a:rPr lang="en-US" sz="1400"/>
              <a:t>Validated or Seeking Validation Data Streams</a:t>
            </a:r>
          </a:p>
        </p:txBody>
      </p:sp>
      <p:sp>
        <p:nvSpPr>
          <p:cNvPr id="36" name="Right Triangle 35">
            <a:extLst>
              <a:ext uri="{FF2B5EF4-FFF2-40B4-BE49-F238E27FC236}">
                <a16:creationId xmlns:a16="http://schemas.microsoft.com/office/drawing/2014/main" id="{6DA8BA55-EBF6-77A7-5A9E-0F9933B1D832}"/>
              </a:ext>
            </a:extLst>
          </p:cNvPr>
          <p:cNvSpPr/>
          <p:nvPr/>
        </p:nvSpPr>
        <p:spPr>
          <a:xfrm>
            <a:off x="8142067" y="1364939"/>
            <a:ext cx="140825" cy="270817"/>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Rectangle 36">
            <a:extLst>
              <a:ext uri="{FF2B5EF4-FFF2-40B4-BE49-F238E27FC236}">
                <a16:creationId xmlns:a16="http://schemas.microsoft.com/office/drawing/2014/main" id="{CFBC6AA6-0095-E2E4-3871-45EB44479ECA}"/>
              </a:ext>
            </a:extLst>
          </p:cNvPr>
          <p:cNvSpPr/>
          <p:nvPr/>
        </p:nvSpPr>
        <p:spPr>
          <a:xfrm>
            <a:off x="9803411" y="3284518"/>
            <a:ext cx="2364043" cy="2021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TextBox 37">
            <a:extLst>
              <a:ext uri="{FF2B5EF4-FFF2-40B4-BE49-F238E27FC236}">
                <a16:creationId xmlns:a16="http://schemas.microsoft.com/office/drawing/2014/main" id="{82799AAC-61CA-A485-F125-A164751A8355}"/>
              </a:ext>
            </a:extLst>
          </p:cNvPr>
          <p:cNvSpPr txBox="1"/>
          <p:nvPr/>
        </p:nvSpPr>
        <p:spPr>
          <a:xfrm>
            <a:off x="3983699" y="1364939"/>
            <a:ext cx="1488174" cy="1028615"/>
          </a:xfrm>
          <a:prstGeom prst="rect">
            <a:avLst/>
          </a:prstGeom>
          <a:solidFill>
            <a:schemeClr val="tx1"/>
          </a:solidFill>
        </p:spPr>
        <p:txBody>
          <a:bodyPr wrap="square" anchor="ctr" anchorCtr="0">
            <a:noAutofit/>
          </a:bodyPr>
          <a:lstStyle/>
          <a:p>
            <a:pPr algn="ctr"/>
            <a:endParaRPr lang="en-US" sz="2400" b="1">
              <a:solidFill>
                <a:schemeClr val="bg1"/>
              </a:solidFill>
            </a:endParaRPr>
          </a:p>
        </p:txBody>
      </p:sp>
      <p:sp>
        <p:nvSpPr>
          <p:cNvPr id="39" name="TextBox 38">
            <a:extLst>
              <a:ext uri="{FF2B5EF4-FFF2-40B4-BE49-F238E27FC236}">
                <a16:creationId xmlns:a16="http://schemas.microsoft.com/office/drawing/2014/main" id="{F5F08B54-28F0-9253-9FDE-5FDC56394697}"/>
              </a:ext>
            </a:extLst>
          </p:cNvPr>
          <p:cNvSpPr txBox="1"/>
          <p:nvPr/>
        </p:nvSpPr>
        <p:spPr>
          <a:xfrm>
            <a:off x="3820304" y="2414245"/>
            <a:ext cx="1814963" cy="1231106"/>
          </a:xfrm>
          <a:prstGeom prst="rect">
            <a:avLst/>
          </a:prstGeom>
          <a:noFill/>
        </p:spPr>
        <p:txBody>
          <a:bodyPr wrap="square">
            <a:spAutoFit/>
          </a:bodyPr>
          <a:lstStyle/>
          <a:p>
            <a:pPr algn="ctr"/>
            <a:r>
              <a:rPr lang="en-US" sz="3200" b="1">
                <a:solidFill>
                  <a:schemeClr val="accent5"/>
                </a:solidFill>
              </a:rPr>
              <a:t>11</a:t>
            </a:r>
          </a:p>
          <a:p>
            <a:pPr algn="ctr"/>
            <a:r>
              <a:rPr lang="en-US" sz="1400"/>
              <a:t>Certified or Seeking Certification Data Partners</a:t>
            </a:r>
          </a:p>
        </p:txBody>
      </p:sp>
      <p:sp>
        <p:nvSpPr>
          <p:cNvPr id="40" name="Right Triangle 39">
            <a:extLst>
              <a:ext uri="{FF2B5EF4-FFF2-40B4-BE49-F238E27FC236}">
                <a16:creationId xmlns:a16="http://schemas.microsoft.com/office/drawing/2014/main" id="{46C08E75-6F89-1BE1-A907-CD23DC106A01}"/>
              </a:ext>
            </a:extLst>
          </p:cNvPr>
          <p:cNvSpPr/>
          <p:nvPr/>
        </p:nvSpPr>
        <p:spPr>
          <a:xfrm>
            <a:off x="5471872" y="1364939"/>
            <a:ext cx="140825" cy="270817"/>
          </a:xfrm>
          <a:prstGeom prst="rtTriangl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1" name="Picture 40">
            <a:extLst>
              <a:ext uri="{FF2B5EF4-FFF2-40B4-BE49-F238E27FC236}">
                <a16:creationId xmlns:a16="http://schemas.microsoft.com/office/drawing/2014/main" id="{76DC2D2B-B5F1-CB01-A821-962A206893FE}"/>
              </a:ext>
            </a:extLst>
          </p:cNvPr>
          <p:cNvPicPr>
            <a:picLocks noChangeAspect="1"/>
          </p:cNvPicPr>
          <p:nvPr/>
        </p:nvPicPr>
        <p:blipFill>
          <a:blip r:embed="rId6"/>
          <a:srcRect/>
          <a:stretch/>
        </p:blipFill>
        <p:spPr>
          <a:xfrm>
            <a:off x="7083886" y="1531164"/>
            <a:ext cx="683397" cy="712478"/>
          </a:xfrm>
          <a:prstGeom prst="rect">
            <a:avLst/>
          </a:prstGeom>
        </p:spPr>
      </p:pic>
      <p:pic>
        <p:nvPicPr>
          <p:cNvPr id="42" name="Picture 41">
            <a:extLst>
              <a:ext uri="{FF2B5EF4-FFF2-40B4-BE49-F238E27FC236}">
                <a16:creationId xmlns:a16="http://schemas.microsoft.com/office/drawing/2014/main" id="{8C95CC37-2C45-33AC-588F-966969C8886A}"/>
              </a:ext>
            </a:extLst>
          </p:cNvPr>
          <p:cNvPicPr>
            <a:picLocks noChangeAspect="1"/>
          </p:cNvPicPr>
          <p:nvPr/>
        </p:nvPicPr>
        <p:blipFill>
          <a:blip r:embed="rId7"/>
          <a:stretch>
            <a:fillRect/>
          </a:stretch>
        </p:blipFill>
        <p:spPr>
          <a:xfrm>
            <a:off x="4215966" y="1488693"/>
            <a:ext cx="1023638" cy="797420"/>
          </a:xfrm>
          <a:prstGeom prst="rect">
            <a:avLst/>
          </a:prstGeom>
        </p:spPr>
      </p:pic>
      <p:sp>
        <p:nvSpPr>
          <p:cNvPr id="46" name="TextBox 45">
            <a:extLst>
              <a:ext uri="{FF2B5EF4-FFF2-40B4-BE49-F238E27FC236}">
                <a16:creationId xmlns:a16="http://schemas.microsoft.com/office/drawing/2014/main" id="{0DC83D45-0C39-B10E-233F-5DBF6489B186}"/>
              </a:ext>
            </a:extLst>
          </p:cNvPr>
          <p:cNvSpPr txBox="1"/>
          <p:nvPr/>
        </p:nvSpPr>
        <p:spPr>
          <a:xfrm>
            <a:off x="160604" y="6450297"/>
            <a:ext cx="7922300" cy="261610"/>
          </a:xfrm>
          <a:prstGeom prst="rect">
            <a:avLst/>
          </a:prstGeom>
          <a:noFill/>
        </p:spPr>
        <p:txBody>
          <a:bodyPr wrap="square">
            <a:spAutoFit/>
          </a:bodyPr>
          <a:lstStyle/>
          <a:p>
            <a:r>
              <a:rPr lang="en-US" sz="1100">
                <a:solidFill>
                  <a:schemeClr val="bg2"/>
                </a:solidFill>
              </a:rPr>
              <a:t>As of February 2024</a:t>
            </a:r>
          </a:p>
        </p:txBody>
      </p:sp>
      <p:sp>
        <p:nvSpPr>
          <p:cNvPr id="18" name="Text Placeholder 17">
            <a:extLst>
              <a:ext uri="{FF2B5EF4-FFF2-40B4-BE49-F238E27FC236}">
                <a16:creationId xmlns:a16="http://schemas.microsoft.com/office/drawing/2014/main" id="{5200221A-89AF-4657-DFB5-53A15D00ACF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6581099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87DD-4154-9F49-C9E2-74BB6A679A51}"/>
              </a:ext>
            </a:extLst>
          </p:cNvPr>
          <p:cNvSpPr>
            <a:spLocks noGrp="1"/>
          </p:cNvSpPr>
          <p:nvPr>
            <p:ph type="title"/>
          </p:nvPr>
        </p:nvSpPr>
        <p:spPr/>
        <p:txBody>
          <a:bodyPr/>
          <a:lstStyle/>
          <a:p>
            <a:r>
              <a:rPr lang="en-US"/>
              <a:t>Directory of Entities</a:t>
            </a:r>
          </a:p>
        </p:txBody>
      </p:sp>
      <p:sp>
        <p:nvSpPr>
          <p:cNvPr id="5" name="Slide Number Placeholder 4">
            <a:extLst>
              <a:ext uri="{FF2B5EF4-FFF2-40B4-BE49-F238E27FC236}">
                <a16:creationId xmlns:a16="http://schemas.microsoft.com/office/drawing/2014/main" id="{E310B606-1004-F469-8992-7EE3684ED6D5}"/>
              </a:ext>
            </a:extLst>
          </p:cNvPr>
          <p:cNvSpPr>
            <a:spLocks noGrp="1"/>
          </p:cNvSpPr>
          <p:nvPr>
            <p:ph type="sldNum" sz="quarter" idx="16"/>
          </p:nvPr>
        </p:nvSpPr>
        <p:spPr/>
        <p:txBody>
          <a:bodyPr/>
          <a:lstStyle/>
          <a:p>
            <a:fld id="{5B9A96B2-702C-084E-9060-05751DBF82B0}" type="slidenum">
              <a:rPr lang="en-US" smtClean="0"/>
              <a:pPr/>
              <a:t>46</a:t>
            </a:fld>
            <a:endParaRPr lang="en-US"/>
          </a:p>
        </p:txBody>
      </p:sp>
      <p:pic>
        <p:nvPicPr>
          <p:cNvPr id="3" name="Picture 2" descr="A screenshot of a computer">
            <a:extLst>
              <a:ext uri="{FF2B5EF4-FFF2-40B4-BE49-F238E27FC236}">
                <a16:creationId xmlns:a16="http://schemas.microsoft.com/office/drawing/2014/main" id="{832DD9B1-ABAA-5414-CBEB-ED3A0B39EDF5}"/>
              </a:ext>
            </a:extLst>
          </p:cNvPr>
          <p:cNvPicPr>
            <a:picLocks noChangeAspect="1"/>
          </p:cNvPicPr>
          <p:nvPr/>
        </p:nvPicPr>
        <p:blipFill>
          <a:blip r:embed="rId2"/>
          <a:stretch>
            <a:fillRect/>
          </a:stretch>
        </p:blipFill>
        <p:spPr>
          <a:xfrm>
            <a:off x="1704975" y="1080558"/>
            <a:ext cx="8782050" cy="5353050"/>
          </a:xfrm>
          <a:prstGeom prst="rect">
            <a:avLst/>
          </a:prstGeom>
        </p:spPr>
      </p:pic>
    </p:spTree>
    <p:extLst>
      <p:ext uri="{BB962C8B-B14F-4D97-AF65-F5344CB8AC3E}">
        <p14:creationId xmlns:p14="http://schemas.microsoft.com/office/powerpoint/2010/main" val="147770230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07237F0-5F13-4DD7-F4B9-77F2D37B7EE9}"/>
              </a:ext>
            </a:extLst>
          </p:cNvPr>
          <p:cNvSpPr txBox="1">
            <a:spLocks/>
          </p:cNvSpPr>
          <p:nvPr/>
        </p:nvSpPr>
        <p:spPr>
          <a:xfrm>
            <a:off x="378372" y="2209800"/>
            <a:ext cx="11347963" cy="2743200"/>
          </a:xfrm>
          <a:prstGeom prst="rect">
            <a:avLst/>
          </a:prstGeom>
        </p:spPr>
        <p:txBody>
          <a:bodyPr vert="horz" lIns="0" tIns="0" rIns="0" bIns="0" rtlCol="0" anchor="ctr">
            <a:noAutofit/>
          </a:bodyPr>
          <a:lstStyle>
            <a:lvl1pPr marL="69850" indent="-57150" algn="ctr" defTabSz="457200" rtl="0" eaLnBrk="1" latinLnBrk="0" hangingPunct="1">
              <a:spcBef>
                <a:spcPts val="400"/>
              </a:spcBef>
              <a:spcAft>
                <a:spcPts val="600"/>
              </a:spcAft>
              <a:buSzPct val="25000"/>
              <a:buFont typeface=".AppleSystemUIFont" charset="-120"/>
              <a:buChar char=" "/>
              <a:tabLst/>
              <a:defRPr sz="4000" b="0" i="1" kern="1200">
                <a:solidFill>
                  <a:schemeClr val="bg1"/>
                </a:solidFill>
                <a:latin typeface="Times New Roman" charset="0"/>
                <a:ea typeface="Times New Roman" charset="0"/>
                <a:cs typeface="Times New Roman" charset="0"/>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9850" marR="0" lvl="0" indent="-57150" algn="ctr" defTabSz="457200" rtl="0" eaLnBrk="1" fontAlgn="auto" latinLnBrk="0" hangingPunct="1">
              <a:lnSpc>
                <a:spcPct val="100000"/>
              </a:lnSpc>
              <a:spcBef>
                <a:spcPts val="400"/>
              </a:spcBef>
              <a:spcAft>
                <a:spcPts val="600"/>
              </a:spcAft>
              <a:buClrTx/>
              <a:buSzPct val="25000"/>
              <a:buFont typeface=".AppleSystemUIFont" charset="-120"/>
              <a:buChar char=" "/>
              <a:tabLst/>
              <a:defRPr/>
            </a:pPr>
            <a:r>
              <a:rPr kumimoji="0" lang="en-US" sz="4000" b="0" i="1" u="none" strike="noStrike" kern="1200" cap="none" spc="0" normalizeH="0" baseline="0" noProof="0">
                <a:ln>
                  <a:noFill/>
                </a:ln>
                <a:solidFill>
                  <a:srgbClr val="FFFFFF"/>
                </a:solidFill>
                <a:effectLst/>
                <a:uLnTx/>
                <a:uFillTx/>
                <a:latin typeface="Times New Roman"/>
                <a:cs typeface="Times New Roman"/>
              </a:rPr>
              <a:t>Program Roadmap</a:t>
            </a:r>
          </a:p>
        </p:txBody>
      </p:sp>
    </p:spTree>
    <p:extLst>
      <p:ext uri="{BB962C8B-B14F-4D97-AF65-F5344CB8AC3E}">
        <p14:creationId xmlns:p14="http://schemas.microsoft.com/office/powerpoint/2010/main" val="73272326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42174B-B659-7031-802A-5A95C6DB1C8E}"/>
              </a:ext>
            </a:extLst>
          </p:cNvPr>
          <p:cNvSpPr>
            <a:spLocks noGrp="1"/>
          </p:cNvSpPr>
          <p:nvPr>
            <p:ph type="sldNum" sz="quarter" idx="12"/>
          </p:nvPr>
        </p:nvSpPr>
        <p:spPr/>
        <p:txBody>
          <a:bodyPr/>
          <a:lstStyle/>
          <a:p>
            <a:fld id="{5B9A96B2-702C-084E-9060-05751DBF82B0}" type="slidenum">
              <a:rPr lang="en-US" smtClean="0"/>
              <a:pPr/>
              <a:t>48</a:t>
            </a:fld>
            <a:endParaRPr lang="en-US"/>
          </a:p>
        </p:txBody>
      </p:sp>
      <p:sp>
        <p:nvSpPr>
          <p:cNvPr id="3" name="Text Placeholder 2">
            <a:extLst>
              <a:ext uri="{FF2B5EF4-FFF2-40B4-BE49-F238E27FC236}">
                <a16:creationId xmlns:a16="http://schemas.microsoft.com/office/drawing/2014/main" id="{94590FE2-FAAB-994A-D217-ADBBBB14D164}"/>
              </a:ext>
            </a:extLst>
          </p:cNvPr>
          <p:cNvSpPr>
            <a:spLocks noGrp="1"/>
          </p:cNvSpPr>
          <p:nvPr>
            <p:ph type="body" sz="quarter" idx="13"/>
          </p:nvPr>
        </p:nvSpPr>
        <p:spPr/>
        <p:txBody>
          <a:bodyPr/>
          <a:lstStyle/>
          <a:p>
            <a:r>
              <a:rPr lang="en-US"/>
              <a:t>Have there been any recent changes to the program?</a:t>
            </a:r>
          </a:p>
        </p:txBody>
      </p:sp>
      <p:sp>
        <p:nvSpPr>
          <p:cNvPr id="5" name="Text Placeholder 4">
            <a:extLst>
              <a:ext uri="{FF2B5EF4-FFF2-40B4-BE49-F238E27FC236}">
                <a16:creationId xmlns:a16="http://schemas.microsoft.com/office/drawing/2014/main" id="{4674C456-2E75-86DD-52F7-45CE9C283CE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65508044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88FB5B-BEF2-41BC-AC17-4D9A599DE25F}"/>
              </a:ext>
            </a:extLst>
          </p:cNvPr>
          <p:cNvSpPr>
            <a:spLocks noGrp="1"/>
          </p:cNvSpPr>
          <p:nvPr>
            <p:ph type="title"/>
          </p:nvPr>
        </p:nvSpPr>
        <p:spPr/>
        <p:txBody>
          <a:bodyPr/>
          <a:lstStyle/>
          <a:p>
            <a:r>
              <a:rPr lang="en-US"/>
              <a:t>What’s New?</a:t>
            </a:r>
          </a:p>
        </p:txBody>
      </p:sp>
      <p:sp>
        <p:nvSpPr>
          <p:cNvPr id="13" name="Content Placeholder 12">
            <a:extLst>
              <a:ext uri="{FF2B5EF4-FFF2-40B4-BE49-F238E27FC236}">
                <a16:creationId xmlns:a16="http://schemas.microsoft.com/office/drawing/2014/main" id="{041FC7AB-1F45-4557-A6E2-620741BE9340}"/>
              </a:ext>
            </a:extLst>
          </p:cNvPr>
          <p:cNvSpPr>
            <a:spLocks noGrp="1"/>
          </p:cNvSpPr>
          <p:nvPr>
            <p:ph idx="1"/>
          </p:nvPr>
        </p:nvSpPr>
        <p:spPr>
          <a:xfrm>
            <a:off x="306752" y="1441344"/>
            <a:ext cx="9277085" cy="4614281"/>
          </a:xfrm>
        </p:spPr>
        <p:txBody>
          <a:bodyPr vert="horz" lIns="411480" tIns="0" rIns="0" bIns="0" numCol="1" spcCol="457200" rtlCol="0" anchor="t">
            <a:noAutofit/>
          </a:bodyPr>
          <a:lstStyle/>
          <a:p>
            <a:pPr marL="9525" indent="0">
              <a:buNone/>
            </a:pPr>
            <a:r>
              <a:rPr lang="en-US" b="1"/>
              <a:t>2023:</a:t>
            </a:r>
          </a:p>
          <a:p>
            <a:pPr lvl="1">
              <a:spcAft>
                <a:spcPts val="600"/>
              </a:spcAft>
            </a:pPr>
            <a:r>
              <a:rPr lang="en-US"/>
              <a:t>Added new status option for 24-months for renewing organizations</a:t>
            </a:r>
            <a:endParaRPr lang="en-US">
              <a:cs typeface="Arial"/>
            </a:endParaRPr>
          </a:p>
          <a:p>
            <a:pPr lvl="1">
              <a:spcAft>
                <a:spcPts val="600"/>
              </a:spcAft>
            </a:pPr>
            <a:r>
              <a:rPr lang="en-US"/>
              <a:t>Expanded output file option for FHIR</a:t>
            </a:r>
            <a:endParaRPr lang="en-US">
              <a:cs typeface="Arial"/>
            </a:endParaRPr>
          </a:p>
          <a:p>
            <a:pPr lvl="1">
              <a:spcAft>
                <a:spcPts val="600"/>
              </a:spcAft>
            </a:pPr>
            <a:endParaRPr lang="en-US" b="1"/>
          </a:p>
          <a:p>
            <a:pPr marL="69850" lvl="1" indent="0">
              <a:spcAft>
                <a:spcPts val="600"/>
              </a:spcAft>
              <a:buNone/>
            </a:pPr>
            <a:r>
              <a:rPr lang="en-US" b="1"/>
              <a:t>2024:</a:t>
            </a:r>
            <a:endParaRPr lang="en-US" b="1">
              <a:cs typeface="Arial"/>
            </a:endParaRPr>
          </a:p>
          <a:p>
            <a:pPr lvl="1">
              <a:spcAft>
                <a:spcPts val="600"/>
              </a:spcAft>
            </a:pPr>
            <a:r>
              <a:rPr lang="en-US">
                <a:cs typeface="Arial"/>
              </a:rPr>
              <a:t>Rapid PSV-only cycle option</a:t>
            </a:r>
            <a:endParaRPr lang="en-US"/>
          </a:p>
          <a:p>
            <a:pPr lvl="1">
              <a:spcAft>
                <a:spcPts val="600"/>
              </a:spcAft>
            </a:pPr>
            <a:r>
              <a:rPr lang="en-US"/>
              <a:t>Added 3 new critical data elements for Primary Source Verification Review:</a:t>
            </a:r>
            <a:endParaRPr lang="en-US">
              <a:cs typeface="Arial"/>
            </a:endParaRPr>
          </a:p>
          <a:p>
            <a:pPr marL="576263" lvl="2" indent="-280988">
              <a:spcAft>
                <a:spcPts val="600"/>
              </a:spcAft>
              <a:buAutoNum type="arabicPeriod"/>
            </a:pPr>
            <a:r>
              <a:rPr lang="en-US"/>
              <a:t>Medications</a:t>
            </a:r>
            <a:endParaRPr lang="en-US">
              <a:cs typeface="Arial"/>
            </a:endParaRPr>
          </a:p>
          <a:p>
            <a:pPr marL="576263" lvl="2" indent="-280988">
              <a:spcAft>
                <a:spcPts val="600"/>
              </a:spcAft>
              <a:buAutoNum type="arabicPeriod"/>
            </a:pPr>
            <a:r>
              <a:rPr lang="en-US"/>
              <a:t>Advance Directives</a:t>
            </a:r>
            <a:endParaRPr lang="en-US">
              <a:cs typeface="Arial"/>
            </a:endParaRPr>
          </a:p>
          <a:p>
            <a:pPr marL="576263" lvl="2" indent="-280988">
              <a:spcAft>
                <a:spcPts val="600"/>
              </a:spcAft>
              <a:buAutoNum type="arabicPeriod"/>
            </a:pPr>
            <a:r>
              <a:rPr lang="en-US"/>
              <a:t>Questionnaire/Questionnaire Response</a:t>
            </a:r>
          </a:p>
          <a:p>
            <a:pPr lvl="1">
              <a:spcAft>
                <a:spcPts val="600"/>
              </a:spcAft>
            </a:pPr>
            <a:r>
              <a:rPr lang="en-US"/>
              <a:t>Continued support of FHIR output option</a:t>
            </a:r>
            <a:endParaRPr lang="en-US">
              <a:cs typeface="Arial"/>
            </a:endParaRPr>
          </a:p>
        </p:txBody>
      </p:sp>
      <p:sp>
        <p:nvSpPr>
          <p:cNvPr id="4" name="Text Placeholder 3">
            <a:extLst>
              <a:ext uri="{FF2B5EF4-FFF2-40B4-BE49-F238E27FC236}">
                <a16:creationId xmlns:a16="http://schemas.microsoft.com/office/drawing/2014/main" id="{495B1D63-71E9-4BAD-8744-2A94DBEA039F}"/>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C04D0CCD-EF9D-4E5D-BBF4-4EE973322767}"/>
              </a:ext>
            </a:extLst>
          </p:cNvPr>
          <p:cNvSpPr>
            <a:spLocks noGrp="1"/>
          </p:cNvSpPr>
          <p:nvPr>
            <p:ph type="sldNum" sz="quarter" idx="16"/>
          </p:nvPr>
        </p:nvSpPr>
        <p:spPr/>
        <p:txBody>
          <a:bodyPr/>
          <a:lstStyle/>
          <a:p>
            <a:fld id="{5B9A96B2-702C-084E-9060-05751DBF82B0}" type="slidenum">
              <a:rPr lang="en-US" smtClean="0"/>
              <a:t>49</a:t>
            </a:fld>
            <a:endParaRPr lang="en-US"/>
          </a:p>
        </p:txBody>
      </p:sp>
      <p:sp>
        <p:nvSpPr>
          <p:cNvPr id="6" name="Oval 5">
            <a:extLst>
              <a:ext uri="{FF2B5EF4-FFF2-40B4-BE49-F238E27FC236}">
                <a16:creationId xmlns:a16="http://schemas.microsoft.com/office/drawing/2014/main" id="{A7CCE257-F78F-4671-A3D3-D211CE1BE050}"/>
              </a:ext>
            </a:extLst>
          </p:cNvPr>
          <p:cNvSpPr>
            <a:spLocks noChangeAspect="1"/>
          </p:cNvSpPr>
          <p:nvPr/>
        </p:nvSpPr>
        <p:spPr>
          <a:xfrm>
            <a:off x="9322177" y="1450867"/>
            <a:ext cx="1726265" cy="1726265"/>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800"/>
          </a:p>
        </p:txBody>
      </p:sp>
      <p:pic>
        <p:nvPicPr>
          <p:cNvPr id="14" name="Picture 13">
            <a:extLst>
              <a:ext uri="{FF2B5EF4-FFF2-40B4-BE49-F238E27FC236}">
                <a16:creationId xmlns:a16="http://schemas.microsoft.com/office/drawing/2014/main" id="{D6C3B222-0F03-D756-5824-B4F1FA022347}"/>
              </a:ext>
            </a:extLst>
          </p:cNvPr>
          <p:cNvPicPr>
            <a:picLocks noChangeAspect="1"/>
          </p:cNvPicPr>
          <p:nvPr/>
        </p:nvPicPr>
        <p:blipFill>
          <a:blip r:embed="rId3"/>
          <a:stretch>
            <a:fillRect/>
          </a:stretch>
        </p:blipFill>
        <p:spPr>
          <a:xfrm>
            <a:off x="9811490" y="1858915"/>
            <a:ext cx="747636" cy="910166"/>
          </a:xfrm>
          <a:prstGeom prst="rect">
            <a:avLst/>
          </a:prstGeom>
        </p:spPr>
      </p:pic>
    </p:spTree>
    <p:extLst>
      <p:ext uri="{BB962C8B-B14F-4D97-AF65-F5344CB8AC3E}">
        <p14:creationId xmlns:p14="http://schemas.microsoft.com/office/powerpoint/2010/main" val="7648200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a:cs typeface="Arial"/>
              </a:rPr>
              <a:t>General Program information</a:t>
            </a:r>
          </a:p>
          <a:p>
            <a:r>
              <a:rPr lang="en-US">
                <a:cs typeface="Arial"/>
              </a:rPr>
              <a:t>Audit and health plan-related information</a:t>
            </a:r>
          </a:p>
          <a:p>
            <a:r>
              <a:rPr lang="en-US"/>
              <a:t>Future of data aggregator validation</a:t>
            </a:r>
          </a:p>
          <a:p>
            <a:r>
              <a:rPr lang="en-US">
                <a:cs typeface="Arial"/>
              </a:rPr>
              <a:t>Getting Started</a:t>
            </a:r>
          </a:p>
        </p:txBody>
      </p:sp>
    </p:spTree>
    <p:extLst>
      <p:ext uri="{BB962C8B-B14F-4D97-AF65-F5344CB8AC3E}">
        <p14:creationId xmlns:p14="http://schemas.microsoft.com/office/powerpoint/2010/main" val="16962296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B97B0E-A7C4-BF64-2CEC-1117B35083AE}"/>
              </a:ext>
            </a:extLst>
          </p:cNvPr>
          <p:cNvSpPr>
            <a:spLocks noGrp="1"/>
          </p:cNvSpPr>
          <p:nvPr>
            <p:ph type="sldNum" sz="quarter" idx="12"/>
          </p:nvPr>
        </p:nvSpPr>
        <p:spPr/>
        <p:txBody>
          <a:bodyPr/>
          <a:lstStyle/>
          <a:p>
            <a:fld id="{5B9A96B2-702C-084E-9060-05751DBF82B0}" type="slidenum">
              <a:rPr lang="en-US" smtClean="0"/>
              <a:pPr/>
              <a:t>50</a:t>
            </a:fld>
            <a:endParaRPr lang="en-US"/>
          </a:p>
        </p:txBody>
      </p:sp>
      <p:sp>
        <p:nvSpPr>
          <p:cNvPr id="3" name="Text Placeholder 2">
            <a:extLst>
              <a:ext uri="{FF2B5EF4-FFF2-40B4-BE49-F238E27FC236}">
                <a16:creationId xmlns:a16="http://schemas.microsoft.com/office/drawing/2014/main" id="{4AD994FA-9D48-3011-23E7-4C2E62EB02A0}"/>
              </a:ext>
            </a:extLst>
          </p:cNvPr>
          <p:cNvSpPr>
            <a:spLocks noGrp="1"/>
          </p:cNvSpPr>
          <p:nvPr>
            <p:ph type="body" sz="quarter" idx="13"/>
          </p:nvPr>
        </p:nvSpPr>
        <p:spPr/>
        <p:txBody>
          <a:bodyPr/>
          <a:lstStyle/>
          <a:p>
            <a:r>
              <a:rPr lang="en-US">
                <a:latin typeface="Times New Roman"/>
                <a:cs typeface="Times New Roman"/>
              </a:rPr>
              <a:t>What are use cases for the program?</a:t>
            </a:r>
          </a:p>
        </p:txBody>
      </p:sp>
      <p:sp>
        <p:nvSpPr>
          <p:cNvPr id="5" name="Text Placeholder 4">
            <a:extLst>
              <a:ext uri="{FF2B5EF4-FFF2-40B4-BE49-F238E27FC236}">
                <a16:creationId xmlns:a16="http://schemas.microsoft.com/office/drawing/2014/main" id="{D9434F65-560E-EF1C-9A6B-DA7BCC117C1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5712686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665A-218B-36B0-C571-CB5B5E39D441}"/>
              </a:ext>
            </a:extLst>
          </p:cNvPr>
          <p:cNvSpPr>
            <a:spLocks noGrp="1"/>
          </p:cNvSpPr>
          <p:nvPr>
            <p:ph type="title"/>
          </p:nvPr>
        </p:nvSpPr>
        <p:spPr/>
        <p:txBody>
          <a:bodyPr/>
          <a:lstStyle/>
          <a:p>
            <a:r>
              <a:rPr lang="en-US">
                <a:cs typeface="Arial"/>
              </a:rPr>
              <a:t>Use Cases &amp; Case Studies</a:t>
            </a:r>
            <a:endParaRPr lang="en-US" b="0">
              <a:solidFill>
                <a:srgbClr val="000000"/>
              </a:solidFill>
              <a:cs typeface="Arial"/>
            </a:endParaRPr>
          </a:p>
          <a:p>
            <a:endParaRPr lang="en-US">
              <a:cs typeface="Arial"/>
            </a:endParaRPr>
          </a:p>
        </p:txBody>
      </p:sp>
      <p:sp>
        <p:nvSpPr>
          <p:cNvPr id="3" name="Content Placeholder 2">
            <a:extLst>
              <a:ext uri="{FF2B5EF4-FFF2-40B4-BE49-F238E27FC236}">
                <a16:creationId xmlns:a16="http://schemas.microsoft.com/office/drawing/2014/main" id="{52B86EE3-C520-8528-4984-6E173E1D9184}"/>
              </a:ext>
            </a:extLst>
          </p:cNvPr>
          <p:cNvSpPr>
            <a:spLocks noGrp="1"/>
          </p:cNvSpPr>
          <p:nvPr>
            <p:ph idx="1"/>
          </p:nvPr>
        </p:nvSpPr>
        <p:spPr>
          <a:xfrm>
            <a:off x="304800" y="2062621"/>
            <a:ext cx="4212771" cy="4096512"/>
          </a:xfrm>
        </p:spPr>
        <p:txBody>
          <a:bodyPr vert="horz" lIns="411480" tIns="0" rIns="0" bIns="0" numCol="1" spcCol="457200" rtlCol="0" anchor="t">
            <a:noAutofit/>
          </a:bodyPr>
          <a:lstStyle/>
          <a:p>
            <a:pPr marL="238125" indent="-238125">
              <a:buClr>
                <a:schemeClr val="accent5"/>
              </a:buClr>
              <a:buSzPct val="100000"/>
              <a:buFont typeface="Wingdings" pitchFamily="2" charset="2"/>
              <a:buChar char="§"/>
            </a:pPr>
            <a:r>
              <a:rPr lang="en-US">
                <a:cs typeface="Arial"/>
              </a:rPr>
              <a:t>Standard supplemental data for HEDIS reporting</a:t>
            </a:r>
          </a:p>
          <a:p>
            <a:pPr marL="238125" indent="-238125">
              <a:buClr>
                <a:schemeClr val="accent5"/>
              </a:buClr>
              <a:buSzPct val="100000"/>
              <a:buFont typeface="Wingdings" pitchFamily="2" charset="2"/>
              <a:buChar char="§"/>
            </a:pPr>
            <a:r>
              <a:rPr lang="en-US">
                <a:cs typeface="Arial"/>
              </a:rPr>
              <a:t>Efficiencies in care delivery and care coordination</a:t>
            </a:r>
          </a:p>
          <a:p>
            <a:pPr marL="238125" indent="-238125">
              <a:buClr>
                <a:schemeClr val="accent5"/>
              </a:buClr>
              <a:buSzPct val="100000"/>
              <a:buFont typeface="Wingdings" pitchFamily="2" charset="2"/>
              <a:buChar char="§"/>
            </a:pPr>
            <a:r>
              <a:rPr lang="en-US">
                <a:cs typeface="Arial"/>
              </a:rPr>
              <a:t>Better utilization management</a:t>
            </a:r>
          </a:p>
          <a:p>
            <a:pPr marL="238125" indent="-238125">
              <a:buClr>
                <a:schemeClr val="accent5"/>
              </a:buClr>
              <a:buSzPct val="100000"/>
              <a:buFont typeface="Wingdings" pitchFamily="2" charset="2"/>
              <a:buChar char="§"/>
            </a:pPr>
            <a:r>
              <a:rPr lang="en-US">
                <a:cs typeface="Arial"/>
              </a:rPr>
              <a:t>Care gap closures</a:t>
            </a:r>
          </a:p>
          <a:p>
            <a:pPr marL="238125" indent="-238125">
              <a:buClr>
                <a:schemeClr val="accent5"/>
              </a:buClr>
              <a:buSzPct val="100000"/>
              <a:buFont typeface="Wingdings" pitchFamily="2" charset="2"/>
              <a:buChar char="§"/>
            </a:pPr>
            <a:r>
              <a:rPr lang="en-US">
                <a:cs typeface="Arial"/>
              </a:rPr>
              <a:t>Furthering Interoperability</a:t>
            </a:r>
          </a:p>
        </p:txBody>
      </p:sp>
      <p:sp>
        <p:nvSpPr>
          <p:cNvPr id="4" name="Text Placeholder 3">
            <a:extLst>
              <a:ext uri="{FF2B5EF4-FFF2-40B4-BE49-F238E27FC236}">
                <a16:creationId xmlns:a16="http://schemas.microsoft.com/office/drawing/2014/main" id="{F29151A1-3C66-1A5A-4A19-8749D64EA46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5F9F2B-40E9-8E57-1792-6264F3FF390E}"/>
              </a:ext>
            </a:extLst>
          </p:cNvPr>
          <p:cNvSpPr>
            <a:spLocks noGrp="1"/>
          </p:cNvSpPr>
          <p:nvPr>
            <p:ph type="sldNum" sz="quarter" idx="16"/>
          </p:nvPr>
        </p:nvSpPr>
        <p:spPr/>
        <p:txBody>
          <a:bodyPr/>
          <a:lstStyle/>
          <a:p>
            <a:fld id="{5B9A96B2-702C-084E-9060-05751DBF82B0}" type="slidenum">
              <a:rPr lang="en-US" smtClean="0"/>
              <a:pPr/>
              <a:t>51</a:t>
            </a:fld>
            <a:endParaRPr lang="en-US"/>
          </a:p>
        </p:txBody>
      </p:sp>
      <p:pic>
        <p:nvPicPr>
          <p:cNvPr id="6" name="Picture 5">
            <a:extLst>
              <a:ext uri="{FF2B5EF4-FFF2-40B4-BE49-F238E27FC236}">
                <a16:creationId xmlns:a16="http://schemas.microsoft.com/office/drawing/2014/main" id="{528C23B5-0D8C-9393-C193-DEA9028BA3E9}"/>
              </a:ext>
            </a:extLst>
          </p:cNvPr>
          <p:cNvPicPr>
            <a:picLocks noChangeAspect="1"/>
          </p:cNvPicPr>
          <p:nvPr/>
        </p:nvPicPr>
        <p:blipFill>
          <a:blip r:embed="rId2"/>
          <a:stretch>
            <a:fillRect/>
          </a:stretch>
        </p:blipFill>
        <p:spPr>
          <a:xfrm>
            <a:off x="5296702" y="1064488"/>
            <a:ext cx="3765525" cy="4069436"/>
          </a:xfrm>
          <a:prstGeom prst="rect">
            <a:avLst/>
          </a:prstGeom>
        </p:spPr>
      </p:pic>
      <p:pic>
        <p:nvPicPr>
          <p:cNvPr id="8" name="Picture 7">
            <a:extLst>
              <a:ext uri="{FF2B5EF4-FFF2-40B4-BE49-F238E27FC236}">
                <a16:creationId xmlns:a16="http://schemas.microsoft.com/office/drawing/2014/main" id="{4BBEF6E0-AE62-1E2B-89A8-255B3261D001}"/>
              </a:ext>
            </a:extLst>
          </p:cNvPr>
          <p:cNvPicPr>
            <a:picLocks noChangeAspect="1"/>
          </p:cNvPicPr>
          <p:nvPr/>
        </p:nvPicPr>
        <p:blipFill>
          <a:blip r:embed="rId3"/>
          <a:stretch>
            <a:fillRect/>
          </a:stretch>
        </p:blipFill>
        <p:spPr>
          <a:xfrm>
            <a:off x="8616579" y="2312554"/>
            <a:ext cx="3270621" cy="3873500"/>
          </a:xfrm>
          <a:prstGeom prst="rect">
            <a:avLst/>
          </a:prstGeom>
        </p:spPr>
      </p:pic>
    </p:spTree>
    <p:extLst>
      <p:ext uri="{BB962C8B-B14F-4D97-AF65-F5344CB8AC3E}">
        <p14:creationId xmlns:p14="http://schemas.microsoft.com/office/powerpoint/2010/main" val="90083474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07237F0-5F13-4DD7-F4B9-77F2D37B7EE9}"/>
              </a:ext>
            </a:extLst>
          </p:cNvPr>
          <p:cNvSpPr txBox="1">
            <a:spLocks/>
          </p:cNvSpPr>
          <p:nvPr/>
        </p:nvSpPr>
        <p:spPr>
          <a:xfrm>
            <a:off x="310552" y="2209800"/>
            <a:ext cx="11415784" cy="2743200"/>
          </a:xfrm>
          <a:prstGeom prst="rect">
            <a:avLst/>
          </a:prstGeom>
        </p:spPr>
        <p:txBody>
          <a:bodyPr vert="horz" lIns="0" tIns="0" rIns="0" bIns="0" rtlCol="0" anchor="ctr">
            <a:noAutofit/>
          </a:bodyPr>
          <a:lstStyle>
            <a:lvl1pPr marL="69850" indent="-57150" algn="ctr" defTabSz="457200" rtl="0" eaLnBrk="1" latinLnBrk="0" hangingPunct="1">
              <a:spcBef>
                <a:spcPts val="400"/>
              </a:spcBef>
              <a:spcAft>
                <a:spcPts val="600"/>
              </a:spcAft>
              <a:buSzPct val="25000"/>
              <a:buFont typeface=".AppleSystemUIFont" charset="-120"/>
              <a:buChar char=" "/>
              <a:tabLst/>
              <a:defRPr sz="4000" b="0" i="1" kern="1200">
                <a:solidFill>
                  <a:schemeClr val="bg1"/>
                </a:solidFill>
                <a:latin typeface="Times New Roman" charset="0"/>
                <a:ea typeface="Times New Roman" charset="0"/>
                <a:cs typeface="Times New Roman" charset="0"/>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9850" marR="0" lvl="0" indent="-57150" algn="ctr" defTabSz="457200" rtl="0" eaLnBrk="1" fontAlgn="auto" latinLnBrk="0" hangingPunct="1">
              <a:lnSpc>
                <a:spcPct val="100000"/>
              </a:lnSpc>
              <a:spcBef>
                <a:spcPts val="400"/>
              </a:spcBef>
              <a:spcAft>
                <a:spcPts val="600"/>
              </a:spcAft>
              <a:buClrTx/>
              <a:buSzPct val="25000"/>
              <a:buFont typeface=".AppleSystemUIFont" charset="-120"/>
              <a:buChar char=" "/>
              <a:tabLst/>
              <a:defRPr/>
            </a:pPr>
            <a:r>
              <a:rPr kumimoji="0" lang="en-US" sz="4000" b="0" i="1" u="none" strike="noStrike" kern="1200" cap="none" spc="0" normalizeH="0" baseline="0" noProof="0">
                <a:ln>
                  <a:noFill/>
                </a:ln>
                <a:solidFill>
                  <a:srgbClr val="FFFFFF"/>
                </a:solidFill>
                <a:effectLst/>
                <a:uLnTx/>
                <a:uFillTx/>
                <a:latin typeface="Times New Roman"/>
                <a:cs typeface="Times New Roman"/>
              </a:rPr>
              <a:t>Getting Started</a:t>
            </a:r>
          </a:p>
        </p:txBody>
      </p:sp>
    </p:spTree>
    <p:extLst>
      <p:ext uri="{BB962C8B-B14F-4D97-AF65-F5344CB8AC3E}">
        <p14:creationId xmlns:p14="http://schemas.microsoft.com/office/powerpoint/2010/main" val="180970062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53</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t>How can my organization enroll?</a:t>
            </a:r>
          </a:p>
        </p:txBody>
      </p:sp>
      <p:sp>
        <p:nvSpPr>
          <p:cNvPr id="5" name="Text Placeholder 4">
            <a:extLst>
              <a:ext uri="{FF2B5EF4-FFF2-40B4-BE49-F238E27FC236}">
                <a16:creationId xmlns:a16="http://schemas.microsoft.com/office/drawing/2014/main" id="{2064F79D-27DF-4FC3-3F53-A7D37620253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8786914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CE2ED7-DF47-DC7F-4EE0-AB841485CC77}"/>
              </a:ext>
            </a:extLst>
          </p:cNvPr>
          <p:cNvSpPr>
            <a:spLocks noGrp="1"/>
          </p:cNvSpPr>
          <p:nvPr>
            <p:ph type="title"/>
          </p:nvPr>
        </p:nvSpPr>
        <p:spPr/>
        <p:txBody>
          <a:bodyPr/>
          <a:lstStyle/>
          <a:p>
            <a:r>
              <a:rPr lang="en-US">
                <a:cs typeface="Arial"/>
              </a:rPr>
              <a:t>Ways to Connect with NCQA </a:t>
            </a:r>
          </a:p>
        </p:txBody>
      </p:sp>
      <p:sp>
        <p:nvSpPr>
          <p:cNvPr id="4" name="Slide Number Placeholder 3">
            <a:extLst>
              <a:ext uri="{FF2B5EF4-FFF2-40B4-BE49-F238E27FC236}">
                <a16:creationId xmlns:a16="http://schemas.microsoft.com/office/drawing/2014/main" id="{63FFB53C-F2C2-70D7-6CC3-FC396AD97BB8}"/>
              </a:ext>
            </a:extLst>
          </p:cNvPr>
          <p:cNvSpPr>
            <a:spLocks noGrp="1"/>
          </p:cNvSpPr>
          <p:nvPr>
            <p:ph type="sldNum" sz="quarter" idx="12"/>
          </p:nvPr>
        </p:nvSpPr>
        <p:spPr/>
        <p:txBody>
          <a:bodyPr/>
          <a:lstStyle/>
          <a:p>
            <a:fld id="{5B9A96B2-702C-084E-9060-05751DBF82B0}" type="slidenum">
              <a:rPr lang="en-US" smtClean="0"/>
              <a:pPr/>
              <a:t>54</a:t>
            </a:fld>
            <a:endParaRPr lang="en-US"/>
          </a:p>
        </p:txBody>
      </p:sp>
      <p:sp>
        <p:nvSpPr>
          <p:cNvPr id="5" name="Text Placeholder 4">
            <a:extLst>
              <a:ext uri="{FF2B5EF4-FFF2-40B4-BE49-F238E27FC236}">
                <a16:creationId xmlns:a16="http://schemas.microsoft.com/office/drawing/2014/main" id="{78FE725F-3BB8-056A-82F1-49C37B391C8A}"/>
              </a:ext>
            </a:extLst>
          </p:cNvPr>
          <p:cNvSpPr>
            <a:spLocks noGrp="1"/>
          </p:cNvSpPr>
          <p:nvPr>
            <p:ph type="body" sz="quarter" idx="13"/>
          </p:nvPr>
        </p:nvSpPr>
        <p:spPr/>
        <p:txBody>
          <a:bodyPr/>
          <a:lstStyle/>
          <a:p>
            <a:endParaRPr lang="en-US"/>
          </a:p>
        </p:txBody>
      </p:sp>
      <p:sp>
        <p:nvSpPr>
          <p:cNvPr id="2" name="TextBox 1">
            <a:extLst>
              <a:ext uri="{FF2B5EF4-FFF2-40B4-BE49-F238E27FC236}">
                <a16:creationId xmlns:a16="http://schemas.microsoft.com/office/drawing/2014/main" id="{C9EE1534-4DE3-431B-2643-F4C2CB4ED48D}"/>
              </a:ext>
            </a:extLst>
          </p:cNvPr>
          <p:cNvSpPr txBox="1"/>
          <p:nvPr/>
        </p:nvSpPr>
        <p:spPr>
          <a:xfrm>
            <a:off x="304801" y="1719999"/>
            <a:ext cx="10610886" cy="20210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38125" indent="-238125">
              <a:spcBef>
                <a:spcPts val="500"/>
              </a:spcBef>
              <a:spcAft>
                <a:spcPts val="600"/>
              </a:spcAft>
              <a:buClr>
                <a:schemeClr val="accent5"/>
              </a:buClr>
              <a:buSzPct val="100000"/>
              <a:buFont typeface="Wingdings" pitchFamily="2" charset="2"/>
              <a:buChar char="§"/>
            </a:pPr>
            <a:r>
              <a:rPr lang="en-US" sz="2000" dirty="0">
                <a:cs typeface="Arial"/>
              </a:rPr>
              <a:t>Complete the post-webinar Zoom survey requesting to speak with a program expert</a:t>
            </a:r>
          </a:p>
          <a:p>
            <a:pPr marL="238125" indent="-238125">
              <a:spcBef>
                <a:spcPts val="500"/>
              </a:spcBef>
              <a:spcAft>
                <a:spcPts val="600"/>
              </a:spcAft>
              <a:buClr>
                <a:schemeClr val="accent5"/>
              </a:buClr>
              <a:buSzPct val="100000"/>
              <a:buFont typeface="Wingdings" pitchFamily="2" charset="2"/>
              <a:buChar char="§"/>
            </a:pPr>
            <a:r>
              <a:rPr lang="en-US" sz="2000" dirty="0">
                <a:cs typeface="Arial"/>
              </a:rPr>
              <a:t>Complete the contact form on the program page</a:t>
            </a:r>
          </a:p>
          <a:p>
            <a:pPr marL="238125" indent="-238125">
              <a:spcBef>
                <a:spcPts val="500"/>
              </a:spcBef>
              <a:spcAft>
                <a:spcPts val="600"/>
              </a:spcAft>
              <a:buClr>
                <a:schemeClr val="accent5"/>
              </a:buClr>
              <a:buSzPct val="100000"/>
              <a:buFont typeface="Wingdings" pitchFamily="2" charset="2"/>
              <a:buChar char="§"/>
            </a:pPr>
            <a:r>
              <a:rPr lang="en-US" sz="2000" dirty="0">
                <a:cs typeface="Arial"/>
              </a:rPr>
              <a:t>Reach out to one of our program experts below</a:t>
            </a:r>
          </a:p>
          <a:p>
            <a:endParaRPr lang="en-US" sz="2400" dirty="0">
              <a:solidFill>
                <a:schemeClr val="accent5"/>
              </a:solidFill>
              <a:cs typeface="Arial"/>
            </a:endParaRPr>
          </a:p>
          <a:p>
            <a:endParaRPr lang="en-US" sz="2400" dirty="0">
              <a:solidFill>
                <a:schemeClr val="accent5"/>
              </a:solidFill>
              <a:cs typeface="Arial"/>
            </a:endParaRPr>
          </a:p>
        </p:txBody>
      </p:sp>
      <p:pic>
        <p:nvPicPr>
          <p:cNvPr id="7" name="Picture 6" descr="A person smiling for the camera&#10;&#10;Description automatically generated">
            <a:extLst>
              <a:ext uri="{FF2B5EF4-FFF2-40B4-BE49-F238E27FC236}">
                <a16:creationId xmlns:a16="http://schemas.microsoft.com/office/drawing/2014/main" id="{75610F5D-F527-8C68-E182-ED715EC18BB7}"/>
              </a:ext>
            </a:extLst>
          </p:cNvPr>
          <p:cNvPicPr>
            <a:picLocks noChangeAspect="1"/>
          </p:cNvPicPr>
          <p:nvPr/>
        </p:nvPicPr>
        <p:blipFill>
          <a:blip r:embed="rId3"/>
          <a:stretch>
            <a:fillRect/>
          </a:stretch>
        </p:blipFill>
        <p:spPr>
          <a:xfrm>
            <a:off x="6481904" y="3350922"/>
            <a:ext cx="2215992" cy="2215992"/>
          </a:xfrm>
          <a:prstGeom prst="ellipse">
            <a:avLst/>
          </a:prstGeom>
        </p:spPr>
      </p:pic>
      <p:sp>
        <p:nvSpPr>
          <p:cNvPr id="8" name="Subtitle 2">
            <a:extLst>
              <a:ext uri="{FF2B5EF4-FFF2-40B4-BE49-F238E27FC236}">
                <a16:creationId xmlns:a16="http://schemas.microsoft.com/office/drawing/2014/main" id="{90A90F4B-E163-2A92-8D64-E9DF875AE564}"/>
              </a:ext>
            </a:extLst>
          </p:cNvPr>
          <p:cNvSpPr txBox="1">
            <a:spLocks/>
          </p:cNvSpPr>
          <p:nvPr/>
        </p:nvSpPr>
        <p:spPr>
          <a:xfrm>
            <a:off x="5508592" y="5737188"/>
            <a:ext cx="4162616" cy="84638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nSpc>
                <a:spcPct val="100000"/>
              </a:lnSpc>
              <a:spcBef>
                <a:spcPts val="0"/>
              </a:spcBef>
            </a:pPr>
            <a:r>
              <a:rPr lang="en-US" sz="2000" b="1" i="0">
                <a:solidFill>
                  <a:schemeClr val="accent5"/>
                </a:solidFill>
                <a:latin typeface="+mn-lt"/>
              </a:rPr>
              <a:t>Bobby Minatra</a:t>
            </a:r>
          </a:p>
          <a:p>
            <a:pPr lvl="0">
              <a:lnSpc>
                <a:spcPct val="100000"/>
              </a:lnSpc>
              <a:spcBef>
                <a:spcPts val="0"/>
              </a:spcBef>
            </a:pPr>
            <a:r>
              <a:rPr lang="en-US" sz="1600">
                <a:solidFill>
                  <a:schemeClr val="tx1"/>
                </a:solidFill>
                <a:latin typeface="+mn-lt"/>
              </a:rPr>
              <a:t>Account Executive</a:t>
            </a:r>
          </a:p>
          <a:p>
            <a:pPr lvl="0">
              <a:lnSpc>
                <a:spcPct val="100000"/>
              </a:lnSpc>
              <a:spcBef>
                <a:spcPts val="0"/>
              </a:spcBef>
            </a:pPr>
            <a:r>
              <a:rPr lang="en-US" sz="1600">
                <a:solidFill>
                  <a:schemeClr val="tx1"/>
                </a:solidFill>
                <a:latin typeface="+mn-lt"/>
              </a:rPr>
              <a:t>bminatra@ncqa.org</a:t>
            </a:r>
          </a:p>
        </p:txBody>
      </p:sp>
      <p:pic>
        <p:nvPicPr>
          <p:cNvPr id="10" name="Picture 9" descr="A person in a suit and tie&#10;&#10;Description automatically generated">
            <a:extLst>
              <a:ext uri="{FF2B5EF4-FFF2-40B4-BE49-F238E27FC236}">
                <a16:creationId xmlns:a16="http://schemas.microsoft.com/office/drawing/2014/main" id="{744C64B4-5E1F-FD43-AEED-B24B86E230AA}"/>
              </a:ext>
            </a:extLst>
          </p:cNvPr>
          <p:cNvPicPr>
            <a:picLocks noChangeAspect="1"/>
          </p:cNvPicPr>
          <p:nvPr/>
        </p:nvPicPr>
        <p:blipFill>
          <a:blip r:embed="rId4"/>
          <a:stretch>
            <a:fillRect/>
          </a:stretch>
        </p:blipFill>
        <p:spPr>
          <a:xfrm>
            <a:off x="2906697" y="3350922"/>
            <a:ext cx="2215991" cy="2215991"/>
          </a:xfrm>
          <a:prstGeom prst="ellipse">
            <a:avLst/>
          </a:prstGeom>
        </p:spPr>
      </p:pic>
      <p:sp>
        <p:nvSpPr>
          <p:cNvPr id="11" name="Subtitle 2">
            <a:extLst>
              <a:ext uri="{FF2B5EF4-FFF2-40B4-BE49-F238E27FC236}">
                <a16:creationId xmlns:a16="http://schemas.microsoft.com/office/drawing/2014/main" id="{0E16E14F-74AA-3705-A523-B71D34525791}"/>
              </a:ext>
            </a:extLst>
          </p:cNvPr>
          <p:cNvSpPr txBox="1">
            <a:spLocks/>
          </p:cNvSpPr>
          <p:nvPr/>
        </p:nvSpPr>
        <p:spPr>
          <a:xfrm>
            <a:off x="1933384" y="5737188"/>
            <a:ext cx="4162616" cy="84638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nSpc>
                <a:spcPct val="100000"/>
              </a:lnSpc>
              <a:spcBef>
                <a:spcPts val="0"/>
              </a:spcBef>
            </a:pPr>
            <a:r>
              <a:rPr lang="en-US" sz="2000" b="1" i="0" dirty="0">
                <a:solidFill>
                  <a:schemeClr val="accent5"/>
                </a:solidFill>
                <a:latin typeface="+mn-lt"/>
              </a:rPr>
              <a:t>Dan Fisher</a:t>
            </a:r>
          </a:p>
          <a:p>
            <a:pPr lvl="0">
              <a:lnSpc>
                <a:spcPct val="100000"/>
              </a:lnSpc>
              <a:spcBef>
                <a:spcPts val="0"/>
              </a:spcBef>
            </a:pPr>
            <a:r>
              <a:rPr lang="en-US" sz="1600" dirty="0">
                <a:solidFill>
                  <a:schemeClr val="tx1"/>
                </a:solidFill>
                <a:latin typeface="+mn-lt"/>
              </a:rPr>
              <a:t>Account Executive</a:t>
            </a:r>
          </a:p>
          <a:p>
            <a:pPr lvl="0">
              <a:lnSpc>
                <a:spcPct val="100000"/>
              </a:lnSpc>
              <a:spcBef>
                <a:spcPts val="0"/>
              </a:spcBef>
            </a:pPr>
            <a:r>
              <a:rPr lang="en-US" sz="1600" dirty="0">
                <a:solidFill>
                  <a:schemeClr val="tx1"/>
                </a:solidFill>
                <a:latin typeface="+mn-lt"/>
              </a:rPr>
              <a:t>dfisher@ncqa.org</a:t>
            </a:r>
          </a:p>
        </p:txBody>
      </p:sp>
    </p:spTree>
    <p:extLst>
      <p:ext uri="{BB962C8B-B14F-4D97-AF65-F5344CB8AC3E}">
        <p14:creationId xmlns:p14="http://schemas.microsoft.com/office/powerpoint/2010/main" val="145002358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C09DF-FBAB-4E78-8DB2-AAF6B2720F42}"/>
              </a:ext>
            </a:extLst>
          </p:cNvPr>
          <p:cNvSpPr>
            <a:spLocks noGrp="1"/>
          </p:cNvSpPr>
          <p:nvPr>
            <p:ph type="sldNum" sz="quarter" idx="12"/>
          </p:nvPr>
        </p:nvSpPr>
        <p:spPr/>
        <p:txBody>
          <a:bodyPr/>
          <a:lstStyle/>
          <a:p>
            <a:fld id="{5B9A96B2-702C-084E-9060-05751DBF82B0}" type="slidenum">
              <a:rPr lang="en-US" smtClean="0"/>
              <a:pPr/>
              <a:t>55</a:t>
            </a:fld>
            <a:endParaRPr lang="en-US"/>
          </a:p>
        </p:txBody>
      </p:sp>
      <p:sp>
        <p:nvSpPr>
          <p:cNvPr id="2" name="Title 1">
            <a:extLst>
              <a:ext uri="{FF2B5EF4-FFF2-40B4-BE49-F238E27FC236}">
                <a16:creationId xmlns:a16="http://schemas.microsoft.com/office/drawing/2014/main" id="{6FD0FCDE-913D-4040-BEEF-5A5B000DD153}"/>
              </a:ext>
            </a:extLst>
          </p:cNvPr>
          <p:cNvSpPr>
            <a:spLocks noGrp="1"/>
          </p:cNvSpPr>
          <p:nvPr>
            <p:ph type="title"/>
          </p:nvPr>
        </p:nvSpPr>
        <p:spPr/>
        <p:txBody>
          <a:bodyPr/>
          <a:lstStyle/>
          <a:p>
            <a:r>
              <a:rPr lang="en-US"/>
              <a:t>Upcoming Cohorts and Application Deadlines</a:t>
            </a:r>
          </a:p>
        </p:txBody>
      </p:sp>
      <p:sp>
        <p:nvSpPr>
          <p:cNvPr id="4" name="Text Placeholder 3">
            <a:extLst>
              <a:ext uri="{FF2B5EF4-FFF2-40B4-BE49-F238E27FC236}">
                <a16:creationId xmlns:a16="http://schemas.microsoft.com/office/drawing/2014/main" id="{B2BE95A9-0722-435D-AFCC-5D2080B8B892}"/>
              </a:ext>
            </a:extLst>
          </p:cNvPr>
          <p:cNvSpPr>
            <a:spLocks noGrp="1"/>
          </p:cNvSpPr>
          <p:nvPr>
            <p:ph type="body" sz="quarter" idx="13"/>
          </p:nvPr>
        </p:nvSpPr>
        <p:spPr/>
        <p:txBody>
          <a:bodyPr/>
          <a:lstStyle/>
          <a:p>
            <a:r>
              <a:rPr lang="en-US"/>
              <a:t>Aligned to support MY 2024 and MY 2025</a:t>
            </a:r>
          </a:p>
        </p:txBody>
      </p:sp>
      <p:sp>
        <p:nvSpPr>
          <p:cNvPr id="7" name="Freeform 2">
            <a:extLst>
              <a:ext uri="{FF2B5EF4-FFF2-40B4-BE49-F238E27FC236}">
                <a16:creationId xmlns:a16="http://schemas.microsoft.com/office/drawing/2014/main" id="{11325EF4-1F98-FC90-7A3E-94A0689AA7A4}"/>
              </a:ext>
            </a:extLst>
          </p:cNvPr>
          <p:cNvSpPr>
            <a:spLocks noChangeArrowheads="1"/>
          </p:cNvSpPr>
          <p:nvPr/>
        </p:nvSpPr>
        <p:spPr bwMode="auto">
          <a:xfrm>
            <a:off x="4255372" y="1508809"/>
            <a:ext cx="998899" cy="4132865"/>
          </a:xfrm>
          <a:custGeom>
            <a:avLst/>
            <a:gdLst>
              <a:gd name="T0" fmla="*/ 2054 w 2083"/>
              <a:gd name="T1" fmla="*/ 7974 h 7975"/>
              <a:gd name="T2" fmla="*/ 2054 w 2083"/>
              <a:gd name="T3" fmla="*/ 7974 h 7975"/>
              <a:gd name="T4" fmla="*/ 2029 w 2083"/>
              <a:gd name="T5" fmla="*/ 7955 h 7975"/>
              <a:gd name="T6" fmla="*/ 4 w 2083"/>
              <a:gd name="T7" fmla="*/ 35 h 7975"/>
              <a:gd name="T8" fmla="*/ 4 w 2083"/>
              <a:gd name="T9" fmla="*/ 35 h 7975"/>
              <a:gd name="T10" fmla="*/ 22 w 2083"/>
              <a:gd name="T11" fmla="*/ 4 h 7975"/>
              <a:gd name="T12" fmla="*/ 22 w 2083"/>
              <a:gd name="T13" fmla="*/ 4 h 7975"/>
              <a:gd name="T14" fmla="*/ 52 w 2083"/>
              <a:gd name="T15" fmla="*/ 22 h 7975"/>
              <a:gd name="T16" fmla="*/ 2079 w 2083"/>
              <a:gd name="T17" fmla="*/ 7942 h 7975"/>
              <a:gd name="T18" fmla="*/ 2079 w 2083"/>
              <a:gd name="T19" fmla="*/ 7942 h 7975"/>
              <a:gd name="T20" fmla="*/ 2060 w 2083"/>
              <a:gd name="T21" fmla="*/ 7973 h 7975"/>
              <a:gd name="T22" fmla="*/ 2060 w 2083"/>
              <a:gd name="T23" fmla="*/ 7973 h 7975"/>
              <a:gd name="T24" fmla="*/ 2054 w 2083"/>
              <a:gd name="T25" fmla="*/ 7974 h 7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3" h="7975">
                <a:moveTo>
                  <a:pt x="2054" y="7974"/>
                </a:moveTo>
                <a:lnTo>
                  <a:pt x="2054" y="7974"/>
                </a:lnTo>
                <a:cubicBezTo>
                  <a:pt x="2043" y="7974"/>
                  <a:pt x="2032" y="7966"/>
                  <a:pt x="2029" y="7955"/>
                </a:cubicBezTo>
                <a:lnTo>
                  <a:pt x="4" y="35"/>
                </a:lnTo>
                <a:lnTo>
                  <a:pt x="4" y="35"/>
                </a:lnTo>
                <a:cubicBezTo>
                  <a:pt x="0" y="21"/>
                  <a:pt x="8" y="7"/>
                  <a:pt x="22" y="4"/>
                </a:cubicBezTo>
                <a:lnTo>
                  <a:pt x="22" y="4"/>
                </a:lnTo>
                <a:cubicBezTo>
                  <a:pt x="35" y="0"/>
                  <a:pt x="49" y="8"/>
                  <a:pt x="52" y="22"/>
                </a:cubicBezTo>
                <a:lnTo>
                  <a:pt x="2079" y="7942"/>
                </a:lnTo>
                <a:lnTo>
                  <a:pt x="2079" y="7942"/>
                </a:lnTo>
                <a:cubicBezTo>
                  <a:pt x="2082" y="7956"/>
                  <a:pt x="2074" y="7970"/>
                  <a:pt x="2060" y="7973"/>
                </a:cubicBezTo>
                <a:lnTo>
                  <a:pt x="2060" y="7973"/>
                </a:lnTo>
                <a:cubicBezTo>
                  <a:pt x="2058" y="7973"/>
                  <a:pt x="2056" y="7974"/>
                  <a:pt x="2054" y="7974"/>
                </a:cubicBezTo>
              </a:path>
            </a:pathLst>
          </a:custGeom>
          <a:solidFill>
            <a:schemeClr val="bg1">
              <a:lumMod val="85000"/>
            </a:schemeClr>
          </a:solidFill>
          <a:ln>
            <a:noFill/>
          </a:ln>
          <a:effectLst/>
        </p:spPr>
        <p:txBody>
          <a:bodyPr wrap="none" anchor="ctr"/>
          <a:lstStyle/>
          <a:p>
            <a:endParaRPr lang="en-US" sz="3265"/>
          </a:p>
        </p:txBody>
      </p:sp>
      <p:sp>
        <p:nvSpPr>
          <p:cNvPr id="8" name="Freeform 208">
            <a:extLst>
              <a:ext uri="{FF2B5EF4-FFF2-40B4-BE49-F238E27FC236}">
                <a16:creationId xmlns:a16="http://schemas.microsoft.com/office/drawing/2014/main" id="{E6A2118F-AAD7-B5E5-BE65-EC3FD6B578A0}"/>
              </a:ext>
            </a:extLst>
          </p:cNvPr>
          <p:cNvSpPr>
            <a:spLocks noChangeArrowheads="1"/>
          </p:cNvSpPr>
          <p:nvPr/>
        </p:nvSpPr>
        <p:spPr bwMode="auto">
          <a:xfrm>
            <a:off x="4192830" y="1837153"/>
            <a:ext cx="318630" cy="318630"/>
          </a:xfrm>
          <a:custGeom>
            <a:avLst/>
            <a:gdLst>
              <a:gd name="T0" fmla="*/ 255 w 511"/>
              <a:gd name="T1" fmla="*/ 0 h 510"/>
              <a:gd name="T2" fmla="*/ 255 w 511"/>
              <a:gd name="T3" fmla="*/ 0 h 510"/>
              <a:gd name="T4" fmla="*/ 510 w 511"/>
              <a:gd name="T5" fmla="*/ 255 h 510"/>
              <a:gd name="T6" fmla="*/ 510 w 511"/>
              <a:gd name="T7" fmla="*/ 255 h 510"/>
              <a:gd name="T8" fmla="*/ 255 w 511"/>
              <a:gd name="T9" fmla="*/ 509 h 510"/>
              <a:gd name="T10" fmla="*/ 255 w 511"/>
              <a:gd name="T11" fmla="*/ 509 h 510"/>
              <a:gd name="T12" fmla="*/ 0 w 511"/>
              <a:gd name="T13" fmla="*/ 255 h 510"/>
              <a:gd name="T14" fmla="*/ 0 w 511"/>
              <a:gd name="T15" fmla="*/ 255 h 510"/>
              <a:gd name="T16" fmla="*/ 255 w 511"/>
              <a:gd name="T17"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510">
                <a:moveTo>
                  <a:pt x="255" y="0"/>
                </a:moveTo>
                <a:lnTo>
                  <a:pt x="255" y="0"/>
                </a:lnTo>
                <a:cubicBezTo>
                  <a:pt x="396" y="0"/>
                  <a:pt x="510" y="114"/>
                  <a:pt x="510" y="255"/>
                </a:cubicBezTo>
                <a:lnTo>
                  <a:pt x="510" y="255"/>
                </a:lnTo>
                <a:cubicBezTo>
                  <a:pt x="510" y="395"/>
                  <a:pt x="396" y="509"/>
                  <a:pt x="255" y="509"/>
                </a:cubicBezTo>
                <a:lnTo>
                  <a:pt x="255" y="509"/>
                </a:lnTo>
                <a:cubicBezTo>
                  <a:pt x="114" y="509"/>
                  <a:pt x="0" y="395"/>
                  <a:pt x="0" y="255"/>
                </a:cubicBezTo>
                <a:lnTo>
                  <a:pt x="0" y="255"/>
                </a:lnTo>
                <a:cubicBezTo>
                  <a:pt x="0" y="114"/>
                  <a:pt x="114" y="0"/>
                  <a:pt x="255" y="0"/>
                </a:cubicBezTo>
              </a:path>
            </a:pathLst>
          </a:custGeom>
          <a:solidFill>
            <a:schemeClr val="accent1"/>
          </a:solidFill>
          <a:ln>
            <a:noFill/>
          </a:ln>
          <a:effectLst/>
        </p:spPr>
        <p:txBody>
          <a:bodyPr wrap="none" anchor="ctr"/>
          <a:lstStyle/>
          <a:p>
            <a:endParaRPr lang="en-US" sz="3265"/>
          </a:p>
        </p:txBody>
      </p:sp>
      <p:sp>
        <p:nvSpPr>
          <p:cNvPr id="10" name="Freeform 412">
            <a:extLst>
              <a:ext uri="{FF2B5EF4-FFF2-40B4-BE49-F238E27FC236}">
                <a16:creationId xmlns:a16="http://schemas.microsoft.com/office/drawing/2014/main" id="{28958DEB-ECEC-4E90-6A4C-12DF92FF3F54}"/>
              </a:ext>
            </a:extLst>
          </p:cNvPr>
          <p:cNvSpPr>
            <a:spLocks noChangeArrowheads="1"/>
          </p:cNvSpPr>
          <p:nvPr/>
        </p:nvSpPr>
        <p:spPr bwMode="auto">
          <a:xfrm>
            <a:off x="1581295" y="1716293"/>
            <a:ext cx="2279402" cy="571336"/>
          </a:xfrm>
          <a:custGeom>
            <a:avLst/>
            <a:gdLst>
              <a:gd name="T0" fmla="*/ 2118 w 2525"/>
              <a:gd name="T1" fmla="*/ 0 h 918"/>
              <a:gd name="T2" fmla="*/ 102 w 2525"/>
              <a:gd name="T3" fmla="*/ 0 h 918"/>
              <a:gd name="T4" fmla="*/ 102 w 2525"/>
              <a:gd name="T5" fmla="*/ 0 h 918"/>
              <a:gd name="T6" fmla="*/ 0 w 2525"/>
              <a:gd name="T7" fmla="*/ 102 h 918"/>
              <a:gd name="T8" fmla="*/ 0 w 2525"/>
              <a:gd name="T9" fmla="*/ 816 h 918"/>
              <a:gd name="T10" fmla="*/ 0 w 2525"/>
              <a:gd name="T11" fmla="*/ 816 h 918"/>
              <a:gd name="T12" fmla="*/ 102 w 2525"/>
              <a:gd name="T13" fmla="*/ 917 h 918"/>
              <a:gd name="T14" fmla="*/ 2118 w 2525"/>
              <a:gd name="T15" fmla="*/ 917 h 918"/>
              <a:gd name="T16" fmla="*/ 2118 w 2525"/>
              <a:gd name="T17" fmla="*/ 917 h 918"/>
              <a:gd name="T18" fmla="*/ 2196 w 2525"/>
              <a:gd name="T19" fmla="*/ 880 h 918"/>
              <a:gd name="T20" fmla="*/ 2493 w 2525"/>
              <a:gd name="T21" fmla="*/ 524 h 918"/>
              <a:gd name="T22" fmla="*/ 2493 w 2525"/>
              <a:gd name="T23" fmla="*/ 524 h 918"/>
              <a:gd name="T24" fmla="*/ 2493 w 2525"/>
              <a:gd name="T25" fmla="*/ 393 h 918"/>
              <a:gd name="T26" fmla="*/ 2196 w 2525"/>
              <a:gd name="T27" fmla="*/ 36 h 918"/>
              <a:gd name="T28" fmla="*/ 2196 w 2525"/>
              <a:gd name="T29" fmla="*/ 36 h 918"/>
              <a:gd name="T30" fmla="*/ 2118 w 2525"/>
              <a:gd name="T31" fmla="*/ 0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25" h="918">
                <a:moveTo>
                  <a:pt x="2118" y="0"/>
                </a:moveTo>
                <a:lnTo>
                  <a:pt x="102" y="0"/>
                </a:lnTo>
                <a:lnTo>
                  <a:pt x="102" y="0"/>
                </a:lnTo>
                <a:cubicBezTo>
                  <a:pt x="46" y="0"/>
                  <a:pt x="0" y="46"/>
                  <a:pt x="0" y="102"/>
                </a:cubicBezTo>
                <a:lnTo>
                  <a:pt x="0" y="816"/>
                </a:lnTo>
                <a:lnTo>
                  <a:pt x="0" y="816"/>
                </a:lnTo>
                <a:cubicBezTo>
                  <a:pt x="0" y="872"/>
                  <a:pt x="46" y="917"/>
                  <a:pt x="102" y="917"/>
                </a:cubicBezTo>
                <a:lnTo>
                  <a:pt x="2118" y="917"/>
                </a:lnTo>
                <a:lnTo>
                  <a:pt x="2118" y="917"/>
                </a:lnTo>
                <a:cubicBezTo>
                  <a:pt x="2148" y="917"/>
                  <a:pt x="2176" y="904"/>
                  <a:pt x="2196" y="880"/>
                </a:cubicBezTo>
                <a:lnTo>
                  <a:pt x="2493" y="524"/>
                </a:lnTo>
                <a:lnTo>
                  <a:pt x="2493" y="524"/>
                </a:lnTo>
                <a:cubicBezTo>
                  <a:pt x="2524" y="486"/>
                  <a:pt x="2524" y="431"/>
                  <a:pt x="2493" y="393"/>
                </a:cubicBezTo>
                <a:lnTo>
                  <a:pt x="2196" y="36"/>
                </a:lnTo>
                <a:lnTo>
                  <a:pt x="2196" y="36"/>
                </a:lnTo>
                <a:cubicBezTo>
                  <a:pt x="2176" y="13"/>
                  <a:pt x="2148" y="0"/>
                  <a:pt x="2118" y="0"/>
                </a:cubicBezTo>
              </a:path>
            </a:pathLst>
          </a:custGeom>
          <a:solidFill>
            <a:schemeClr val="accent1"/>
          </a:solidFill>
          <a:ln>
            <a:noFill/>
          </a:ln>
          <a:effectLst/>
        </p:spPr>
        <p:txBody>
          <a:bodyPr wrap="none" anchor="ctr"/>
          <a:lstStyle/>
          <a:p>
            <a:endParaRPr lang="en-US" sz="3265"/>
          </a:p>
        </p:txBody>
      </p:sp>
      <p:sp>
        <p:nvSpPr>
          <p:cNvPr id="11" name="Freeform 209">
            <a:extLst>
              <a:ext uri="{FF2B5EF4-FFF2-40B4-BE49-F238E27FC236}">
                <a16:creationId xmlns:a16="http://schemas.microsoft.com/office/drawing/2014/main" id="{920664D1-095C-3544-905F-5B4795E2BA55}"/>
              </a:ext>
            </a:extLst>
          </p:cNvPr>
          <p:cNvSpPr>
            <a:spLocks noChangeArrowheads="1"/>
          </p:cNvSpPr>
          <p:nvPr/>
        </p:nvSpPr>
        <p:spPr bwMode="auto">
          <a:xfrm>
            <a:off x="4539820" y="3164243"/>
            <a:ext cx="318630" cy="315882"/>
          </a:xfrm>
          <a:custGeom>
            <a:avLst/>
            <a:gdLst>
              <a:gd name="T0" fmla="*/ 255 w 511"/>
              <a:gd name="T1" fmla="*/ 0 h 509"/>
              <a:gd name="T2" fmla="*/ 255 w 511"/>
              <a:gd name="T3" fmla="*/ 0 h 509"/>
              <a:gd name="T4" fmla="*/ 510 w 511"/>
              <a:gd name="T5" fmla="*/ 254 h 509"/>
              <a:gd name="T6" fmla="*/ 510 w 511"/>
              <a:gd name="T7" fmla="*/ 254 h 509"/>
              <a:gd name="T8" fmla="*/ 255 w 511"/>
              <a:gd name="T9" fmla="*/ 508 h 509"/>
              <a:gd name="T10" fmla="*/ 255 w 511"/>
              <a:gd name="T11" fmla="*/ 508 h 509"/>
              <a:gd name="T12" fmla="*/ 0 w 511"/>
              <a:gd name="T13" fmla="*/ 254 h 509"/>
              <a:gd name="T14" fmla="*/ 0 w 511"/>
              <a:gd name="T15" fmla="*/ 254 h 509"/>
              <a:gd name="T16" fmla="*/ 255 w 511"/>
              <a:gd name="T17" fmla="*/ 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509">
                <a:moveTo>
                  <a:pt x="255" y="0"/>
                </a:moveTo>
                <a:lnTo>
                  <a:pt x="255" y="0"/>
                </a:lnTo>
                <a:cubicBezTo>
                  <a:pt x="396" y="0"/>
                  <a:pt x="510" y="114"/>
                  <a:pt x="510" y="254"/>
                </a:cubicBezTo>
                <a:lnTo>
                  <a:pt x="510" y="254"/>
                </a:lnTo>
                <a:cubicBezTo>
                  <a:pt x="510" y="394"/>
                  <a:pt x="396" y="508"/>
                  <a:pt x="255" y="508"/>
                </a:cubicBezTo>
                <a:lnTo>
                  <a:pt x="255" y="508"/>
                </a:lnTo>
                <a:cubicBezTo>
                  <a:pt x="115" y="508"/>
                  <a:pt x="0" y="394"/>
                  <a:pt x="0" y="254"/>
                </a:cubicBezTo>
                <a:lnTo>
                  <a:pt x="0" y="254"/>
                </a:lnTo>
                <a:cubicBezTo>
                  <a:pt x="0" y="114"/>
                  <a:pt x="115" y="0"/>
                  <a:pt x="255" y="0"/>
                </a:cubicBezTo>
              </a:path>
            </a:pathLst>
          </a:custGeom>
          <a:solidFill>
            <a:srgbClr val="6F94AA"/>
          </a:solidFill>
          <a:ln>
            <a:noFill/>
          </a:ln>
          <a:effectLst/>
        </p:spPr>
        <p:txBody>
          <a:bodyPr wrap="none" anchor="ctr"/>
          <a:lstStyle/>
          <a:p>
            <a:endParaRPr lang="en-US" sz="3265"/>
          </a:p>
        </p:txBody>
      </p:sp>
      <p:sp>
        <p:nvSpPr>
          <p:cNvPr id="12" name="Freeform 417">
            <a:extLst>
              <a:ext uri="{FF2B5EF4-FFF2-40B4-BE49-F238E27FC236}">
                <a16:creationId xmlns:a16="http://schemas.microsoft.com/office/drawing/2014/main" id="{B6193CA7-5EEE-8628-C0DD-95B7FAFFEB47}"/>
              </a:ext>
            </a:extLst>
          </p:cNvPr>
          <p:cNvSpPr>
            <a:spLocks noChangeArrowheads="1"/>
          </p:cNvSpPr>
          <p:nvPr/>
        </p:nvSpPr>
        <p:spPr bwMode="auto">
          <a:xfrm>
            <a:off x="1931033" y="3037890"/>
            <a:ext cx="2279402" cy="571336"/>
          </a:xfrm>
          <a:custGeom>
            <a:avLst/>
            <a:gdLst>
              <a:gd name="T0" fmla="*/ 2117 w 2525"/>
              <a:gd name="T1" fmla="*/ 0 h 917"/>
              <a:gd name="T2" fmla="*/ 101 w 2525"/>
              <a:gd name="T3" fmla="*/ 0 h 917"/>
              <a:gd name="T4" fmla="*/ 101 w 2525"/>
              <a:gd name="T5" fmla="*/ 0 h 917"/>
              <a:gd name="T6" fmla="*/ 0 w 2525"/>
              <a:gd name="T7" fmla="*/ 102 h 917"/>
              <a:gd name="T8" fmla="*/ 0 w 2525"/>
              <a:gd name="T9" fmla="*/ 815 h 917"/>
              <a:gd name="T10" fmla="*/ 0 w 2525"/>
              <a:gd name="T11" fmla="*/ 815 h 917"/>
              <a:gd name="T12" fmla="*/ 101 w 2525"/>
              <a:gd name="T13" fmla="*/ 916 h 917"/>
              <a:gd name="T14" fmla="*/ 2117 w 2525"/>
              <a:gd name="T15" fmla="*/ 916 h 917"/>
              <a:gd name="T16" fmla="*/ 2117 w 2525"/>
              <a:gd name="T17" fmla="*/ 916 h 917"/>
              <a:gd name="T18" fmla="*/ 2195 w 2525"/>
              <a:gd name="T19" fmla="*/ 879 h 917"/>
              <a:gd name="T20" fmla="*/ 2493 w 2525"/>
              <a:gd name="T21" fmla="*/ 524 h 917"/>
              <a:gd name="T22" fmla="*/ 2493 w 2525"/>
              <a:gd name="T23" fmla="*/ 524 h 917"/>
              <a:gd name="T24" fmla="*/ 2493 w 2525"/>
              <a:gd name="T25" fmla="*/ 394 h 917"/>
              <a:gd name="T26" fmla="*/ 2195 w 2525"/>
              <a:gd name="T27" fmla="*/ 37 h 917"/>
              <a:gd name="T28" fmla="*/ 2195 w 2525"/>
              <a:gd name="T29" fmla="*/ 37 h 917"/>
              <a:gd name="T30" fmla="*/ 2117 w 2525"/>
              <a:gd name="T31" fmla="*/ 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25" h="917">
                <a:moveTo>
                  <a:pt x="2117" y="0"/>
                </a:moveTo>
                <a:lnTo>
                  <a:pt x="101" y="0"/>
                </a:lnTo>
                <a:lnTo>
                  <a:pt x="101" y="0"/>
                </a:lnTo>
                <a:cubicBezTo>
                  <a:pt x="45" y="0"/>
                  <a:pt x="0" y="46"/>
                  <a:pt x="0" y="102"/>
                </a:cubicBezTo>
                <a:lnTo>
                  <a:pt x="0" y="815"/>
                </a:lnTo>
                <a:lnTo>
                  <a:pt x="0" y="815"/>
                </a:lnTo>
                <a:cubicBezTo>
                  <a:pt x="0" y="871"/>
                  <a:pt x="45" y="916"/>
                  <a:pt x="101" y="916"/>
                </a:cubicBezTo>
                <a:lnTo>
                  <a:pt x="2117" y="916"/>
                </a:lnTo>
                <a:lnTo>
                  <a:pt x="2117" y="916"/>
                </a:lnTo>
                <a:cubicBezTo>
                  <a:pt x="2147" y="916"/>
                  <a:pt x="2176" y="903"/>
                  <a:pt x="2195" y="879"/>
                </a:cubicBezTo>
                <a:lnTo>
                  <a:pt x="2493" y="524"/>
                </a:lnTo>
                <a:lnTo>
                  <a:pt x="2493" y="524"/>
                </a:lnTo>
                <a:cubicBezTo>
                  <a:pt x="2524" y="486"/>
                  <a:pt x="2524" y="431"/>
                  <a:pt x="2493" y="394"/>
                </a:cubicBezTo>
                <a:lnTo>
                  <a:pt x="2195" y="37"/>
                </a:lnTo>
                <a:lnTo>
                  <a:pt x="2195" y="37"/>
                </a:lnTo>
                <a:cubicBezTo>
                  <a:pt x="2176" y="13"/>
                  <a:pt x="2147" y="0"/>
                  <a:pt x="2117" y="0"/>
                </a:cubicBezTo>
              </a:path>
            </a:pathLst>
          </a:custGeom>
          <a:solidFill>
            <a:srgbClr val="6F94AA"/>
          </a:solidFill>
          <a:ln>
            <a:noFill/>
          </a:ln>
          <a:effectLst/>
        </p:spPr>
        <p:txBody>
          <a:bodyPr wrap="none" anchor="ctr"/>
          <a:lstStyle/>
          <a:p>
            <a:endParaRPr lang="en-US" sz="3265"/>
          </a:p>
        </p:txBody>
      </p:sp>
      <p:sp>
        <p:nvSpPr>
          <p:cNvPr id="13" name="Freeform 210">
            <a:extLst>
              <a:ext uri="{FF2B5EF4-FFF2-40B4-BE49-F238E27FC236}">
                <a16:creationId xmlns:a16="http://schemas.microsoft.com/office/drawing/2014/main" id="{BAC6C38C-1BC7-41F7-68D5-776E81BB6F38}"/>
              </a:ext>
            </a:extLst>
          </p:cNvPr>
          <p:cNvSpPr>
            <a:spLocks noChangeArrowheads="1"/>
          </p:cNvSpPr>
          <p:nvPr/>
        </p:nvSpPr>
        <p:spPr bwMode="auto">
          <a:xfrm>
            <a:off x="4889558" y="4488588"/>
            <a:ext cx="318630" cy="318630"/>
          </a:xfrm>
          <a:custGeom>
            <a:avLst/>
            <a:gdLst>
              <a:gd name="T0" fmla="*/ 255 w 511"/>
              <a:gd name="T1" fmla="*/ 0 h 511"/>
              <a:gd name="T2" fmla="*/ 255 w 511"/>
              <a:gd name="T3" fmla="*/ 0 h 511"/>
              <a:gd name="T4" fmla="*/ 510 w 511"/>
              <a:gd name="T5" fmla="*/ 255 h 511"/>
              <a:gd name="T6" fmla="*/ 510 w 511"/>
              <a:gd name="T7" fmla="*/ 255 h 511"/>
              <a:gd name="T8" fmla="*/ 255 w 511"/>
              <a:gd name="T9" fmla="*/ 510 h 511"/>
              <a:gd name="T10" fmla="*/ 255 w 511"/>
              <a:gd name="T11" fmla="*/ 510 h 511"/>
              <a:gd name="T12" fmla="*/ 0 w 511"/>
              <a:gd name="T13" fmla="*/ 255 h 511"/>
              <a:gd name="T14" fmla="*/ 0 w 511"/>
              <a:gd name="T15" fmla="*/ 255 h 511"/>
              <a:gd name="T16" fmla="*/ 255 w 511"/>
              <a:gd name="T17"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511">
                <a:moveTo>
                  <a:pt x="255" y="0"/>
                </a:moveTo>
                <a:lnTo>
                  <a:pt x="255" y="0"/>
                </a:lnTo>
                <a:cubicBezTo>
                  <a:pt x="396" y="0"/>
                  <a:pt x="510" y="114"/>
                  <a:pt x="510" y="255"/>
                </a:cubicBezTo>
                <a:lnTo>
                  <a:pt x="510" y="255"/>
                </a:lnTo>
                <a:cubicBezTo>
                  <a:pt x="510" y="395"/>
                  <a:pt x="396" y="510"/>
                  <a:pt x="255" y="510"/>
                </a:cubicBezTo>
                <a:lnTo>
                  <a:pt x="255" y="510"/>
                </a:lnTo>
                <a:cubicBezTo>
                  <a:pt x="115" y="510"/>
                  <a:pt x="0" y="395"/>
                  <a:pt x="0" y="255"/>
                </a:cubicBezTo>
                <a:lnTo>
                  <a:pt x="0" y="255"/>
                </a:lnTo>
                <a:cubicBezTo>
                  <a:pt x="0" y="114"/>
                  <a:pt x="115" y="0"/>
                  <a:pt x="255" y="0"/>
                </a:cubicBezTo>
              </a:path>
            </a:pathLst>
          </a:custGeom>
          <a:solidFill>
            <a:schemeClr val="accent5"/>
          </a:solidFill>
          <a:ln>
            <a:noFill/>
          </a:ln>
          <a:effectLst/>
        </p:spPr>
        <p:txBody>
          <a:bodyPr wrap="none" anchor="ctr"/>
          <a:lstStyle/>
          <a:p>
            <a:endParaRPr lang="en-US" sz="3265"/>
          </a:p>
        </p:txBody>
      </p:sp>
      <p:sp>
        <p:nvSpPr>
          <p:cNvPr id="14" name="Freeform 422">
            <a:extLst>
              <a:ext uri="{FF2B5EF4-FFF2-40B4-BE49-F238E27FC236}">
                <a16:creationId xmlns:a16="http://schemas.microsoft.com/office/drawing/2014/main" id="{62DB769C-279F-2432-4BA1-75B5AB53BA28}"/>
              </a:ext>
            </a:extLst>
          </p:cNvPr>
          <p:cNvSpPr>
            <a:spLocks noChangeArrowheads="1"/>
          </p:cNvSpPr>
          <p:nvPr/>
        </p:nvSpPr>
        <p:spPr bwMode="auto">
          <a:xfrm>
            <a:off x="2278023" y="4359487"/>
            <a:ext cx="2279402" cy="571336"/>
          </a:xfrm>
          <a:custGeom>
            <a:avLst/>
            <a:gdLst>
              <a:gd name="T0" fmla="*/ 2117 w 2526"/>
              <a:gd name="T1" fmla="*/ 0 h 918"/>
              <a:gd name="T2" fmla="*/ 101 w 2526"/>
              <a:gd name="T3" fmla="*/ 0 h 918"/>
              <a:gd name="T4" fmla="*/ 101 w 2526"/>
              <a:gd name="T5" fmla="*/ 0 h 918"/>
              <a:gd name="T6" fmla="*/ 0 w 2526"/>
              <a:gd name="T7" fmla="*/ 102 h 918"/>
              <a:gd name="T8" fmla="*/ 0 w 2526"/>
              <a:gd name="T9" fmla="*/ 816 h 918"/>
              <a:gd name="T10" fmla="*/ 0 w 2526"/>
              <a:gd name="T11" fmla="*/ 816 h 918"/>
              <a:gd name="T12" fmla="*/ 101 w 2526"/>
              <a:gd name="T13" fmla="*/ 917 h 918"/>
              <a:gd name="T14" fmla="*/ 2117 w 2526"/>
              <a:gd name="T15" fmla="*/ 917 h 918"/>
              <a:gd name="T16" fmla="*/ 2117 w 2526"/>
              <a:gd name="T17" fmla="*/ 917 h 918"/>
              <a:gd name="T18" fmla="*/ 2196 w 2526"/>
              <a:gd name="T19" fmla="*/ 881 h 918"/>
              <a:gd name="T20" fmla="*/ 2494 w 2526"/>
              <a:gd name="T21" fmla="*/ 524 h 918"/>
              <a:gd name="T22" fmla="*/ 2494 w 2526"/>
              <a:gd name="T23" fmla="*/ 524 h 918"/>
              <a:gd name="T24" fmla="*/ 2494 w 2526"/>
              <a:gd name="T25" fmla="*/ 394 h 918"/>
              <a:gd name="T26" fmla="*/ 2196 w 2526"/>
              <a:gd name="T27" fmla="*/ 37 h 918"/>
              <a:gd name="T28" fmla="*/ 2196 w 2526"/>
              <a:gd name="T29" fmla="*/ 37 h 918"/>
              <a:gd name="T30" fmla="*/ 2117 w 2526"/>
              <a:gd name="T31" fmla="*/ 0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26" h="918">
                <a:moveTo>
                  <a:pt x="2117" y="0"/>
                </a:moveTo>
                <a:lnTo>
                  <a:pt x="101" y="0"/>
                </a:lnTo>
                <a:lnTo>
                  <a:pt x="101" y="0"/>
                </a:lnTo>
                <a:cubicBezTo>
                  <a:pt x="45" y="0"/>
                  <a:pt x="0" y="46"/>
                  <a:pt x="0" y="102"/>
                </a:cubicBezTo>
                <a:lnTo>
                  <a:pt x="0" y="816"/>
                </a:lnTo>
                <a:lnTo>
                  <a:pt x="0" y="816"/>
                </a:lnTo>
                <a:cubicBezTo>
                  <a:pt x="0" y="872"/>
                  <a:pt x="45" y="917"/>
                  <a:pt x="101" y="917"/>
                </a:cubicBezTo>
                <a:lnTo>
                  <a:pt x="2117" y="917"/>
                </a:lnTo>
                <a:lnTo>
                  <a:pt x="2117" y="917"/>
                </a:lnTo>
                <a:cubicBezTo>
                  <a:pt x="2148" y="917"/>
                  <a:pt x="2177" y="904"/>
                  <a:pt x="2196" y="881"/>
                </a:cubicBezTo>
                <a:lnTo>
                  <a:pt x="2494" y="524"/>
                </a:lnTo>
                <a:lnTo>
                  <a:pt x="2494" y="524"/>
                </a:lnTo>
                <a:cubicBezTo>
                  <a:pt x="2525" y="486"/>
                  <a:pt x="2525" y="431"/>
                  <a:pt x="2494" y="394"/>
                </a:cubicBezTo>
                <a:lnTo>
                  <a:pt x="2196" y="37"/>
                </a:lnTo>
                <a:lnTo>
                  <a:pt x="2196" y="37"/>
                </a:lnTo>
                <a:cubicBezTo>
                  <a:pt x="2177" y="13"/>
                  <a:pt x="2148" y="0"/>
                  <a:pt x="2117" y="0"/>
                </a:cubicBezTo>
              </a:path>
            </a:pathLst>
          </a:custGeom>
          <a:solidFill>
            <a:schemeClr val="accent5"/>
          </a:solidFill>
          <a:ln>
            <a:noFill/>
          </a:ln>
          <a:effectLst/>
        </p:spPr>
        <p:txBody>
          <a:bodyPr wrap="none" anchor="ctr"/>
          <a:lstStyle/>
          <a:p>
            <a:endParaRPr lang="en-US" sz="3265"/>
          </a:p>
        </p:txBody>
      </p:sp>
      <p:sp>
        <p:nvSpPr>
          <p:cNvPr id="17" name="TextBox 16">
            <a:extLst>
              <a:ext uri="{FF2B5EF4-FFF2-40B4-BE49-F238E27FC236}">
                <a16:creationId xmlns:a16="http://schemas.microsoft.com/office/drawing/2014/main" id="{D405E405-91FE-E230-215E-4FC2CEFF3BEF}"/>
              </a:ext>
            </a:extLst>
          </p:cNvPr>
          <p:cNvSpPr txBox="1"/>
          <p:nvPr/>
        </p:nvSpPr>
        <p:spPr>
          <a:xfrm>
            <a:off x="1857828" y="1771129"/>
            <a:ext cx="1571264" cy="461665"/>
          </a:xfrm>
          <a:prstGeom prst="rect">
            <a:avLst/>
          </a:prstGeom>
          <a:noFill/>
        </p:spPr>
        <p:txBody>
          <a:bodyPr wrap="none" rtlCol="0" anchor="ctr">
            <a:spAutoFit/>
          </a:bodyPr>
          <a:lstStyle/>
          <a:p>
            <a:pPr algn="ctr"/>
            <a:r>
              <a:rPr lang="en-US" sz="2400" b="1">
                <a:solidFill>
                  <a:schemeClr val="bg1"/>
                </a:solidFill>
                <a:cs typeface="Poppins" pitchFamily="2" charset="77"/>
              </a:rPr>
              <a:t>July 2024</a:t>
            </a:r>
          </a:p>
        </p:txBody>
      </p:sp>
      <p:sp>
        <p:nvSpPr>
          <p:cNvPr id="18" name="TextBox 17">
            <a:extLst>
              <a:ext uri="{FF2B5EF4-FFF2-40B4-BE49-F238E27FC236}">
                <a16:creationId xmlns:a16="http://schemas.microsoft.com/office/drawing/2014/main" id="{5ECAA594-9B3F-32E0-E749-5D85EC43117D}"/>
              </a:ext>
            </a:extLst>
          </p:cNvPr>
          <p:cNvSpPr txBox="1"/>
          <p:nvPr/>
        </p:nvSpPr>
        <p:spPr>
          <a:xfrm>
            <a:off x="1924635" y="3091352"/>
            <a:ext cx="2137124" cy="461665"/>
          </a:xfrm>
          <a:prstGeom prst="rect">
            <a:avLst/>
          </a:prstGeom>
          <a:noFill/>
        </p:spPr>
        <p:txBody>
          <a:bodyPr wrap="none" rtlCol="0" anchor="ctr">
            <a:spAutoFit/>
          </a:bodyPr>
          <a:lstStyle/>
          <a:p>
            <a:pPr algn="ctr"/>
            <a:r>
              <a:rPr lang="en-US" sz="2400" b="1">
                <a:solidFill>
                  <a:schemeClr val="bg1"/>
                </a:solidFill>
                <a:cs typeface="Poppins" pitchFamily="2" charset="77"/>
              </a:rPr>
              <a:t>January 2025</a:t>
            </a:r>
          </a:p>
        </p:txBody>
      </p:sp>
      <p:sp>
        <p:nvSpPr>
          <p:cNvPr id="19" name="TextBox 18">
            <a:extLst>
              <a:ext uri="{FF2B5EF4-FFF2-40B4-BE49-F238E27FC236}">
                <a16:creationId xmlns:a16="http://schemas.microsoft.com/office/drawing/2014/main" id="{42ADCB47-BA4D-8D42-6560-F76D7D3C0376}"/>
              </a:ext>
            </a:extLst>
          </p:cNvPr>
          <p:cNvSpPr txBox="1"/>
          <p:nvPr/>
        </p:nvSpPr>
        <p:spPr>
          <a:xfrm>
            <a:off x="2554555" y="4414323"/>
            <a:ext cx="1571264" cy="461665"/>
          </a:xfrm>
          <a:prstGeom prst="rect">
            <a:avLst/>
          </a:prstGeom>
          <a:noFill/>
        </p:spPr>
        <p:txBody>
          <a:bodyPr wrap="none" rtlCol="0" anchor="ctr">
            <a:spAutoFit/>
          </a:bodyPr>
          <a:lstStyle/>
          <a:p>
            <a:pPr algn="ctr"/>
            <a:r>
              <a:rPr lang="en-US" sz="2400" b="1">
                <a:solidFill>
                  <a:schemeClr val="bg1"/>
                </a:solidFill>
                <a:cs typeface="Poppins" pitchFamily="2" charset="77"/>
              </a:rPr>
              <a:t>July 2025</a:t>
            </a:r>
          </a:p>
        </p:txBody>
      </p:sp>
      <p:sp>
        <p:nvSpPr>
          <p:cNvPr id="21" name="Subtitle 2">
            <a:extLst>
              <a:ext uri="{FF2B5EF4-FFF2-40B4-BE49-F238E27FC236}">
                <a16:creationId xmlns:a16="http://schemas.microsoft.com/office/drawing/2014/main" id="{D5A69018-1C60-C295-028A-9AE9F86598CD}"/>
              </a:ext>
            </a:extLst>
          </p:cNvPr>
          <p:cNvSpPr txBox="1">
            <a:spLocks/>
          </p:cNvSpPr>
          <p:nvPr/>
        </p:nvSpPr>
        <p:spPr>
          <a:xfrm>
            <a:off x="4889558" y="1814443"/>
            <a:ext cx="4162616" cy="34798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r>
              <a:rPr lang="en-US" sz="1800">
                <a:solidFill>
                  <a:schemeClr val="tx1"/>
                </a:solidFill>
                <a:latin typeface="+mn-lt"/>
              </a:rPr>
              <a:t>Application Deadline </a:t>
            </a:r>
            <a:r>
              <a:rPr lang="en-US" sz="1800" b="0" i="0">
                <a:solidFill>
                  <a:schemeClr val="tx1"/>
                </a:solidFill>
                <a:latin typeface="+mn-lt"/>
              </a:rPr>
              <a:t>June 7, 2024</a:t>
            </a:r>
            <a:endParaRPr lang="en-US" sz="1800">
              <a:solidFill>
                <a:schemeClr val="tx1"/>
              </a:solidFill>
              <a:latin typeface="+mn-lt"/>
            </a:endParaRPr>
          </a:p>
        </p:txBody>
      </p:sp>
      <p:sp>
        <p:nvSpPr>
          <p:cNvPr id="25" name="Subtitle 2">
            <a:extLst>
              <a:ext uri="{FF2B5EF4-FFF2-40B4-BE49-F238E27FC236}">
                <a16:creationId xmlns:a16="http://schemas.microsoft.com/office/drawing/2014/main" id="{0FEBD110-7609-745A-D3C5-A8E12B56CA54}"/>
              </a:ext>
            </a:extLst>
          </p:cNvPr>
          <p:cNvSpPr txBox="1">
            <a:spLocks/>
          </p:cNvSpPr>
          <p:nvPr/>
        </p:nvSpPr>
        <p:spPr>
          <a:xfrm>
            <a:off x="5584479" y="4457637"/>
            <a:ext cx="4162616" cy="34798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r>
              <a:rPr lang="en-US" sz="1800" b="0" i="0">
                <a:solidFill>
                  <a:schemeClr val="tx1"/>
                </a:solidFill>
                <a:latin typeface="+mn-lt"/>
              </a:rPr>
              <a:t>Application Deadline June 6, 2025</a:t>
            </a:r>
            <a:endParaRPr lang="en-US" sz="1800">
              <a:solidFill>
                <a:schemeClr val="tx1"/>
              </a:solidFill>
              <a:latin typeface="+mn-lt"/>
            </a:endParaRPr>
          </a:p>
        </p:txBody>
      </p:sp>
      <p:sp>
        <p:nvSpPr>
          <p:cNvPr id="27" name="Subtitle 2">
            <a:extLst>
              <a:ext uri="{FF2B5EF4-FFF2-40B4-BE49-F238E27FC236}">
                <a16:creationId xmlns:a16="http://schemas.microsoft.com/office/drawing/2014/main" id="{797B4D61-1DF9-EDA8-D0E2-7A8A0B0D3A4D}"/>
              </a:ext>
            </a:extLst>
          </p:cNvPr>
          <p:cNvSpPr txBox="1">
            <a:spLocks/>
          </p:cNvSpPr>
          <p:nvPr/>
        </p:nvSpPr>
        <p:spPr>
          <a:xfrm>
            <a:off x="5237018" y="3134666"/>
            <a:ext cx="4162616" cy="34798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r>
              <a:rPr lang="en-US" sz="1800" b="0" i="0">
                <a:solidFill>
                  <a:schemeClr val="tx1"/>
                </a:solidFill>
                <a:latin typeface="+mn-lt"/>
              </a:rPr>
              <a:t>Application Deadline December 6, 2024</a:t>
            </a:r>
            <a:endParaRPr lang="en-US" sz="1800">
              <a:solidFill>
                <a:schemeClr val="tx1"/>
              </a:solidFill>
              <a:latin typeface="+mn-lt"/>
            </a:endParaRPr>
          </a:p>
        </p:txBody>
      </p:sp>
    </p:spTree>
    <p:extLst>
      <p:ext uri="{BB962C8B-B14F-4D97-AF65-F5344CB8AC3E}">
        <p14:creationId xmlns:p14="http://schemas.microsoft.com/office/powerpoint/2010/main" val="384182849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B97B0E-A7C4-BF64-2CEC-1117B35083AE}"/>
              </a:ext>
            </a:extLst>
          </p:cNvPr>
          <p:cNvSpPr>
            <a:spLocks noGrp="1"/>
          </p:cNvSpPr>
          <p:nvPr>
            <p:ph type="sldNum" sz="quarter" idx="12"/>
          </p:nvPr>
        </p:nvSpPr>
        <p:spPr/>
        <p:txBody>
          <a:bodyPr/>
          <a:lstStyle/>
          <a:p>
            <a:fld id="{5B9A96B2-702C-084E-9060-05751DBF82B0}" type="slidenum">
              <a:rPr lang="en-US" smtClean="0"/>
              <a:pPr/>
              <a:t>56</a:t>
            </a:fld>
            <a:endParaRPr lang="en-US"/>
          </a:p>
        </p:txBody>
      </p:sp>
      <p:sp>
        <p:nvSpPr>
          <p:cNvPr id="3" name="Text Placeholder 2">
            <a:extLst>
              <a:ext uri="{FF2B5EF4-FFF2-40B4-BE49-F238E27FC236}">
                <a16:creationId xmlns:a16="http://schemas.microsoft.com/office/drawing/2014/main" id="{4AD994FA-9D48-3011-23E7-4C2E62EB02A0}"/>
              </a:ext>
            </a:extLst>
          </p:cNvPr>
          <p:cNvSpPr>
            <a:spLocks noGrp="1"/>
          </p:cNvSpPr>
          <p:nvPr>
            <p:ph type="body" sz="quarter" idx="13"/>
          </p:nvPr>
        </p:nvSpPr>
        <p:spPr/>
        <p:txBody>
          <a:bodyPr/>
          <a:lstStyle/>
          <a:p>
            <a:r>
              <a:rPr lang="en-US"/>
              <a:t>What resources are available to learn more </a:t>
            </a:r>
            <a:br>
              <a:rPr lang="en-US"/>
            </a:br>
            <a:r>
              <a:rPr lang="en-US"/>
              <a:t>about the program?</a:t>
            </a:r>
          </a:p>
        </p:txBody>
      </p:sp>
      <p:sp>
        <p:nvSpPr>
          <p:cNvPr id="5" name="Text Placeholder 4">
            <a:extLst>
              <a:ext uri="{FF2B5EF4-FFF2-40B4-BE49-F238E27FC236}">
                <a16:creationId xmlns:a16="http://schemas.microsoft.com/office/drawing/2014/main" id="{338C1D10-5ED8-952C-42ED-940215763496}"/>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64123328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CE2ED7-DF47-DC7F-4EE0-AB841485CC77}"/>
              </a:ext>
            </a:extLst>
          </p:cNvPr>
          <p:cNvSpPr>
            <a:spLocks noGrp="1"/>
          </p:cNvSpPr>
          <p:nvPr>
            <p:ph type="title"/>
          </p:nvPr>
        </p:nvSpPr>
        <p:spPr/>
        <p:txBody>
          <a:bodyPr/>
          <a:lstStyle/>
          <a:p>
            <a:r>
              <a:rPr lang="en-US">
                <a:cs typeface="Arial"/>
              </a:rPr>
              <a:t>Resources</a:t>
            </a:r>
          </a:p>
        </p:txBody>
      </p:sp>
      <p:sp>
        <p:nvSpPr>
          <p:cNvPr id="4" name="Slide Number Placeholder 3">
            <a:extLst>
              <a:ext uri="{FF2B5EF4-FFF2-40B4-BE49-F238E27FC236}">
                <a16:creationId xmlns:a16="http://schemas.microsoft.com/office/drawing/2014/main" id="{63FFB53C-F2C2-70D7-6CC3-FC396AD97BB8}"/>
              </a:ext>
            </a:extLst>
          </p:cNvPr>
          <p:cNvSpPr>
            <a:spLocks noGrp="1"/>
          </p:cNvSpPr>
          <p:nvPr>
            <p:ph type="sldNum" sz="quarter" idx="12"/>
          </p:nvPr>
        </p:nvSpPr>
        <p:spPr/>
        <p:txBody>
          <a:bodyPr/>
          <a:lstStyle/>
          <a:p>
            <a:fld id="{5B9A96B2-702C-084E-9060-05751DBF82B0}" type="slidenum">
              <a:rPr lang="en-US" smtClean="0"/>
              <a:pPr/>
              <a:t>57</a:t>
            </a:fld>
            <a:endParaRPr lang="en-US"/>
          </a:p>
        </p:txBody>
      </p:sp>
      <p:sp>
        <p:nvSpPr>
          <p:cNvPr id="5" name="Text Placeholder 4">
            <a:extLst>
              <a:ext uri="{FF2B5EF4-FFF2-40B4-BE49-F238E27FC236}">
                <a16:creationId xmlns:a16="http://schemas.microsoft.com/office/drawing/2014/main" id="{78FE725F-3BB8-056A-82F1-49C37B391C8A}"/>
              </a:ext>
            </a:extLst>
          </p:cNvPr>
          <p:cNvSpPr>
            <a:spLocks noGrp="1"/>
          </p:cNvSpPr>
          <p:nvPr>
            <p:ph type="body" sz="quarter" idx="13"/>
          </p:nvPr>
        </p:nvSpPr>
        <p:spPr/>
        <p:txBody>
          <a:bodyPr/>
          <a:lstStyle/>
          <a:p>
            <a:endParaRPr lang="en-US"/>
          </a:p>
        </p:txBody>
      </p:sp>
      <p:sp>
        <p:nvSpPr>
          <p:cNvPr id="2" name="TextBox 1">
            <a:extLst>
              <a:ext uri="{FF2B5EF4-FFF2-40B4-BE49-F238E27FC236}">
                <a16:creationId xmlns:a16="http://schemas.microsoft.com/office/drawing/2014/main" id="{C9EE1534-4DE3-431B-2643-F4C2CB4ED48D}"/>
              </a:ext>
            </a:extLst>
          </p:cNvPr>
          <p:cNvSpPr txBox="1"/>
          <p:nvPr/>
        </p:nvSpPr>
        <p:spPr>
          <a:xfrm>
            <a:off x="4315146" y="1951673"/>
            <a:ext cx="6600541" cy="2954655"/>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2400">
                <a:solidFill>
                  <a:schemeClr val="accent5"/>
                </a:solidFill>
                <a:cs typeface="Arial"/>
                <a:hlinkClick r:id="rId3">
                  <a:extLst>
                    <a:ext uri="{A12FA001-AC4F-418D-AE19-62706E023703}">
                      <ahyp:hlinkClr xmlns:ahyp="http://schemas.microsoft.com/office/drawing/2018/hyperlinkcolor" val="tx"/>
                    </a:ext>
                  </a:extLst>
                </a:hlinkClick>
              </a:rPr>
              <a:t>Data Aggregator Validation Website</a:t>
            </a:r>
            <a:endParaRPr lang="en-US" sz="2400">
              <a:solidFill>
                <a:schemeClr val="accent5"/>
              </a:solidFill>
              <a:cs typeface="Arial"/>
            </a:endParaRPr>
          </a:p>
          <a:p>
            <a:endParaRPr lang="en-US" sz="2400">
              <a:solidFill>
                <a:schemeClr val="accent5"/>
              </a:solidFill>
              <a:cs typeface="Arial"/>
            </a:endParaRPr>
          </a:p>
          <a:p>
            <a:r>
              <a:rPr lang="en-US" sz="2400">
                <a:solidFill>
                  <a:schemeClr val="accent5"/>
                </a:solidFill>
                <a:cs typeface="Arial"/>
                <a:hlinkClick r:id="rId3">
                  <a:extLst>
                    <a:ext uri="{A12FA001-AC4F-418D-AE19-62706E023703}">
                      <ahyp:hlinkClr xmlns:ahyp="http://schemas.microsoft.com/office/drawing/2018/hyperlinkcolor" val="tx"/>
                    </a:ext>
                  </a:extLst>
                </a:hlinkClick>
              </a:rPr>
              <a:t>Client Directory</a:t>
            </a:r>
            <a:endParaRPr lang="en-US" sz="2400">
              <a:solidFill>
                <a:schemeClr val="accent5"/>
              </a:solidFill>
              <a:cs typeface="Arial"/>
            </a:endParaRPr>
          </a:p>
          <a:p>
            <a:endParaRPr lang="en-US" sz="2400">
              <a:solidFill>
                <a:schemeClr val="accent5"/>
              </a:solidFill>
              <a:cs typeface="Arial"/>
            </a:endParaRPr>
          </a:p>
          <a:p>
            <a:r>
              <a:rPr lang="en-US" sz="2400">
                <a:solidFill>
                  <a:schemeClr val="accent5"/>
                </a:solidFill>
                <a:cs typeface="Arial"/>
                <a:hlinkClick r:id="rId3">
                  <a:extLst>
                    <a:ext uri="{A12FA001-AC4F-418D-AE19-62706E023703}">
                      <ahyp:hlinkClr xmlns:ahyp="http://schemas.microsoft.com/office/drawing/2018/hyperlinkcolor" val="tx"/>
                    </a:ext>
                  </a:extLst>
                </a:hlinkClick>
              </a:rPr>
              <a:t>Program</a:t>
            </a:r>
            <a:r>
              <a:rPr lang="en-US" sz="2400">
                <a:solidFill>
                  <a:schemeClr val="accent5"/>
                </a:solidFill>
                <a:cs typeface="Arial"/>
                <a:hlinkClick r:id="rId4">
                  <a:extLst>
                    <a:ext uri="{A12FA001-AC4F-418D-AE19-62706E023703}">
                      <ahyp:hlinkClr xmlns:ahyp="http://schemas.microsoft.com/office/drawing/2018/hyperlinkcolor" val="tx"/>
                    </a:ext>
                  </a:extLst>
                </a:hlinkClick>
              </a:rPr>
              <a:t> FAQs</a:t>
            </a:r>
            <a:endParaRPr lang="en-US" sz="2400">
              <a:solidFill>
                <a:schemeClr val="accent5"/>
              </a:solidFill>
              <a:cs typeface="Arial"/>
            </a:endParaRPr>
          </a:p>
          <a:p>
            <a:endParaRPr lang="en-US" sz="2400">
              <a:solidFill>
                <a:schemeClr val="accent5"/>
              </a:solidFill>
              <a:cs typeface="Arial"/>
            </a:endParaRPr>
          </a:p>
          <a:p>
            <a:r>
              <a:rPr lang="en-US" sz="2400">
                <a:solidFill>
                  <a:schemeClr val="accent5"/>
                </a:solidFill>
                <a:cs typeface="Arial"/>
                <a:hlinkClick r:id="rId5">
                  <a:extLst>
                    <a:ext uri="{A12FA001-AC4F-418D-AE19-62706E023703}">
                      <ahyp:hlinkClr xmlns:ahyp="http://schemas.microsoft.com/office/drawing/2018/hyperlinkcolor" val="tx"/>
                    </a:ext>
                  </a:extLst>
                </a:hlinkClick>
              </a:rPr>
              <a:t>2024 Data Aggregator Validation Manual</a:t>
            </a:r>
            <a:endParaRPr lang="en-US" sz="2400">
              <a:solidFill>
                <a:schemeClr val="accent5"/>
              </a:solidFill>
              <a:cs typeface="Arial"/>
            </a:endParaRPr>
          </a:p>
          <a:p>
            <a:endParaRPr lang="en-US" sz="2400">
              <a:solidFill>
                <a:schemeClr val="accent5"/>
              </a:solidFill>
              <a:cs typeface="Arial"/>
            </a:endParaRPr>
          </a:p>
        </p:txBody>
      </p:sp>
      <p:grpSp>
        <p:nvGrpSpPr>
          <p:cNvPr id="13" name="Group 12">
            <a:extLst>
              <a:ext uri="{FF2B5EF4-FFF2-40B4-BE49-F238E27FC236}">
                <a16:creationId xmlns:a16="http://schemas.microsoft.com/office/drawing/2014/main" id="{6A1F6F25-1499-EC13-8A47-6A502690DE63}"/>
              </a:ext>
            </a:extLst>
          </p:cNvPr>
          <p:cNvGrpSpPr/>
          <p:nvPr/>
        </p:nvGrpSpPr>
        <p:grpSpPr>
          <a:xfrm>
            <a:off x="938415" y="2175595"/>
            <a:ext cx="2506811" cy="2506811"/>
            <a:chOff x="691835" y="2175595"/>
            <a:chExt cx="2506811" cy="2506811"/>
          </a:xfrm>
        </p:grpSpPr>
        <p:sp>
          <p:nvSpPr>
            <p:cNvPr id="9" name="Oval 8">
              <a:extLst>
                <a:ext uri="{FF2B5EF4-FFF2-40B4-BE49-F238E27FC236}">
                  <a16:creationId xmlns:a16="http://schemas.microsoft.com/office/drawing/2014/main" id="{E341C916-6CAE-40BE-581A-B20CFB438410}"/>
                </a:ext>
              </a:extLst>
            </p:cNvPr>
            <p:cNvSpPr>
              <a:spLocks noChangeAspect="1"/>
            </p:cNvSpPr>
            <p:nvPr/>
          </p:nvSpPr>
          <p:spPr>
            <a:xfrm>
              <a:off x="691835" y="2175595"/>
              <a:ext cx="2506811" cy="2506811"/>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10" name="Group 9">
              <a:extLst>
                <a:ext uri="{FF2B5EF4-FFF2-40B4-BE49-F238E27FC236}">
                  <a16:creationId xmlns:a16="http://schemas.microsoft.com/office/drawing/2014/main" id="{0DD191BB-5DA1-3611-5C29-820A47FF2C1F}"/>
                </a:ext>
              </a:extLst>
            </p:cNvPr>
            <p:cNvGrpSpPr>
              <a:grpSpLocks noChangeAspect="1"/>
            </p:cNvGrpSpPr>
            <p:nvPr/>
          </p:nvGrpSpPr>
          <p:grpSpPr>
            <a:xfrm>
              <a:off x="1206945" y="2690135"/>
              <a:ext cx="1476590" cy="1477730"/>
              <a:chOff x="1042645" y="3018946"/>
              <a:chExt cx="1095188" cy="1096038"/>
            </a:xfrm>
          </p:grpSpPr>
          <p:sp>
            <p:nvSpPr>
              <p:cNvPr id="11" name="AutoShape 25">
                <a:extLst>
                  <a:ext uri="{FF2B5EF4-FFF2-40B4-BE49-F238E27FC236}">
                    <a16:creationId xmlns:a16="http://schemas.microsoft.com/office/drawing/2014/main" id="{95B6108C-929A-C0A6-610E-3969DE5DF61C}"/>
                  </a:ext>
                </a:extLst>
              </p:cNvPr>
              <p:cNvSpPr>
                <a:spLocks/>
              </p:cNvSpPr>
              <p:nvPr/>
            </p:nvSpPr>
            <p:spPr bwMode="auto">
              <a:xfrm>
                <a:off x="1042645" y="3018946"/>
                <a:ext cx="1095188" cy="1096038"/>
              </a:xfrm>
              <a:custGeom>
                <a:avLst/>
                <a:gdLst/>
                <a:ahLst/>
                <a:cxnLst/>
                <a:rect l="0" t="0" r="r" b="b"/>
                <a:pathLst>
                  <a:path w="21171" h="21521">
                    <a:moveTo>
                      <a:pt x="10887" y="19198"/>
                    </a:moveTo>
                    <a:cubicBezTo>
                      <a:pt x="11171" y="19161"/>
                      <a:pt x="11666" y="19139"/>
                      <a:pt x="12143" y="19031"/>
                    </a:cubicBezTo>
                    <a:cubicBezTo>
                      <a:pt x="14388" y="18521"/>
                      <a:pt x="16177" y="17309"/>
                      <a:pt x="17464" y="15362"/>
                    </a:cubicBezTo>
                    <a:cubicBezTo>
                      <a:pt x="18361" y="14003"/>
                      <a:pt x="18854" y="12506"/>
                      <a:pt x="18880" y="10860"/>
                    </a:cubicBezTo>
                    <a:cubicBezTo>
                      <a:pt x="18893" y="10010"/>
                      <a:pt x="18741" y="9185"/>
                      <a:pt x="18499" y="8378"/>
                    </a:cubicBezTo>
                    <a:cubicBezTo>
                      <a:pt x="17899" y="6379"/>
                      <a:pt x="16709" y="4824"/>
                      <a:pt x="15001" y="3675"/>
                    </a:cubicBezTo>
                    <a:cubicBezTo>
                      <a:pt x="14036" y="3026"/>
                      <a:pt x="12976" y="2612"/>
                      <a:pt x="11827" y="2443"/>
                    </a:cubicBezTo>
                    <a:cubicBezTo>
                      <a:pt x="11269" y="2360"/>
                      <a:pt x="10710" y="2377"/>
                      <a:pt x="10149" y="2389"/>
                    </a:cubicBezTo>
                    <a:cubicBezTo>
                      <a:pt x="9033" y="2414"/>
                      <a:pt x="7970" y="2660"/>
                      <a:pt x="6994" y="3200"/>
                    </a:cubicBezTo>
                    <a:cubicBezTo>
                      <a:pt x="4325" y="4675"/>
                      <a:pt x="2758" y="6950"/>
                      <a:pt x="2331" y="10009"/>
                    </a:cubicBezTo>
                    <a:cubicBezTo>
                      <a:pt x="2156" y="11272"/>
                      <a:pt x="2367" y="12488"/>
                      <a:pt x="2827" y="13676"/>
                    </a:cubicBezTo>
                    <a:cubicBezTo>
                      <a:pt x="3333" y="14986"/>
                      <a:pt x="4090" y="16105"/>
                      <a:pt x="5138" y="17017"/>
                    </a:cubicBezTo>
                    <a:cubicBezTo>
                      <a:pt x="6731" y="18403"/>
                      <a:pt x="8572" y="19149"/>
                      <a:pt x="10887" y="19198"/>
                    </a:cubicBezTo>
                    <a:close/>
                    <a:moveTo>
                      <a:pt x="10721" y="21521"/>
                    </a:moveTo>
                    <a:cubicBezTo>
                      <a:pt x="10634" y="21521"/>
                      <a:pt x="10548" y="21521"/>
                      <a:pt x="10462" y="21521"/>
                    </a:cubicBezTo>
                    <a:cubicBezTo>
                      <a:pt x="10428" y="21516"/>
                      <a:pt x="10394" y="21507"/>
                      <a:pt x="10360" y="21506"/>
                    </a:cubicBezTo>
                    <a:cubicBezTo>
                      <a:pt x="9734" y="21494"/>
                      <a:pt x="9112" y="21432"/>
                      <a:pt x="8499" y="21300"/>
                    </a:cubicBezTo>
                    <a:cubicBezTo>
                      <a:pt x="5601" y="20673"/>
                      <a:pt x="3330" y="19102"/>
                      <a:pt x="1699" y="16593"/>
                    </a:cubicBezTo>
                    <a:cubicBezTo>
                      <a:pt x="794" y="15201"/>
                      <a:pt x="261" y="13664"/>
                      <a:pt x="74" y="12005"/>
                    </a:cubicBezTo>
                    <a:cubicBezTo>
                      <a:pt x="46" y="11758"/>
                      <a:pt x="25" y="11511"/>
                      <a:pt x="0" y="11263"/>
                    </a:cubicBezTo>
                    <a:cubicBezTo>
                      <a:pt x="0" y="10921"/>
                      <a:pt x="0" y="10579"/>
                      <a:pt x="0" y="10237"/>
                    </a:cubicBezTo>
                    <a:cubicBezTo>
                      <a:pt x="25" y="9994"/>
                      <a:pt x="47" y="9751"/>
                      <a:pt x="75" y="9508"/>
                    </a:cubicBezTo>
                    <a:cubicBezTo>
                      <a:pt x="240" y="8026"/>
                      <a:pt x="678" y="6630"/>
                      <a:pt x="1438" y="5355"/>
                    </a:cubicBezTo>
                    <a:cubicBezTo>
                      <a:pt x="3251" y="2312"/>
                      <a:pt x="5898" y="539"/>
                      <a:pt x="9379" y="81"/>
                    </a:cubicBezTo>
                    <a:cubicBezTo>
                      <a:pt x="10592" y="-79"/>
                      <a:pt x="11799" y="2"/>
                      <a:pt x="12989" y="287"/>
                    </a:cubicBezTo>
                    <a:cubicBezTo>
                      <a:pt x="15207" y="819"/>
                      <a:pt x="17085" y="1946"/>
                      <a:pt x="18564" y="3704"/>
                    </a:cubicBezTo>
                    <a:cubicBezTo>
                      <a:pt x="20806" y="6369"/>
                      <a:pt x="21600" y="9454"/>
                      <a:pt x="20954" y="12892"/>
                    </a:cubicBezTo>
                    <a:cubicBezTo>
                      <a:pt x="20508" y="15264"/>
                      <a:pt x="19347" y="17248"/>
                      <a:pt x="17561" y="18840"/>
                    </a:cubicBezTo>
                    <a:cubicBezTo>
                      <a:pt x="15811" y="20400"/>
                      <a:pt x="13765" y="21274"/>
                      <a:pt x="11442" y="21472"/>
                    </a:cubicBezTo>
                    <a:cubicBezTo>
                      <a:pt x="11202" y="21492"/>
                      <a:pt x="10961" y="21505"/>
                      <a:pt x="10721" y="21521"/>
                    </a:cubicBezTo>
                    <a:close/>
                    <a:moveTo>
                      <a:pt x="10721" y="21521"/>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2" name="AutoShape 26">
                <a:extLst>
                  <a:ext uri="{FF2B5EF4-FFF2-40B4-BE49-F238E27FC236}">
                    <a16:creationId xmlns:a16="http://schemas.microsoft.com/office/drawing/2014/main" id="{54E9EDF9-3BCD-F84A-2EE8-B1AD91E67112}"/>
                  </a:ext>
                </a:extLst>
              </p:cNvPr>
              <p:cNvSpPr>
                <a:spLocks/>
              </p:cNvSpPr>
              <p:nvPr/>
            </p:nvSpPr>
            <p:spPr bwMode="auto">
              <a:xfrm>
                <a:off x="1356531" y="3339654"/>
                <a:ext cx="491299" cy="491298"/>
              </a:xfrm>
              <a:custGeom>
                <a:avLst/>
                <a:gdLst/>
                <a:ahLst/>
                <a:cxnLst/>
                <a:rect l="0" t="0" r="r" b="b"/>
                <a:pathLst>
                  <a:path w="21600" h="21600">
                    <a:moveTo>
                      <a:pt x="11876" y="14254"/>
                    </a:moveTo>
                    <a:cubicBezTo>
                      <a:pt x="10352" y="12731"/>
                      <a:pt x="8844" y="11224"/>
                      <a:pt x="7335" y="9715"/>
                    </a:cubicBezTo>
                    <a:cubicBezTo>
                      <a:pt x="5846" y="12691"/>
                      <a:pt x="4337" y="15705"/>
                      <a:pt x="2829" y="18718"/>
                    </a:cubicBezTo>
                    <a:cubicBezTo>
                      <a:pt x="2843" y="18731"/>
                      <a:pt x="2858" y="18745"/>
                      <a:pt x="2872" y="18758"/>
                    </a:cubicBezTo>
                    <a:cubicBezTo>
                      <a:pt x="5888" y="17250"/>
                      <a:pt x="8904" y="15741"/>
                      <a:pt x="11876" y="14254"/>
                    </a:cubicBezTo>
                    <a:close/>
                    <a:moveTo>
                      <a:pt x="0" y="21600"/>
                    </a:moveTo>
                    <a:cubicBezTo>
                      <a:pt x="70" y="21448"/>
                      <a:pt x="106" y="21362"/>
                      <a:pt x="148" y="21278"/>
                    </a:cubicBezTo>
                    <a:cubicBezTo>
                      <a:pt x="2454" y="16666"/>
                      <a:pt x="4759" y="12052"/>
                      <a:pt x="7073" y="7444"/>
                    </a:cubicBezTo>
                    <a:cubicBezTo>
                      <a:pt x="7149" y="7292"/>
                      <a:pt x="7295" y="7142"/>
                      <a:pt x="7446" y="7067"/>
                    </a:cubicBezTo>
                    <a:cubicBezTo>
                      <a:pt x="12049" y="4757"/>
                      <a:pt x="16655" y="2457"/>
                      <a:pt x="21262" y="156"/>
                    </a:cubicBezTo>
                    <a:cubicBezTo>
                      <a:pt x="21353" y="110"/>
                      <a:pt x="21447" y="70"/>
                      <a:pt x="21600" y="0"/>
                    </a:cubicBezTo>
                    <a:cubicBezTo>
                      <a:pt x="21540" y="139"/>
                      <a:pt x="21510" y="218"/>
                      <a:pt x="21473" y="292"/>
                    </a:cubicBezTo>
                    <a:cubicBezTo>
                      <a:pt x="19157" y="4923"/>
                      <a:pt x="16842" y="9554"/>
                      <a:pt x="14520" y="14181"/>
                    </a:cubicBezTo>
                    <a:cubicBezTo>
                      <a:pt x="14456" y="14309"/>
                      <a:pt x="14335" y="14438"/>
                      <a:pt x="14208" y="14502"/>
                    </a:cubicBezTo>
                    <a:cubicBezTo>
                      <a:pt x="9553" y="16837"/>
                      <a:pt x="4895" y="19164"/>
                      <a:pt x="237" y="21493"/>
                    </a:cubicBezTo>
                    <a:cubicBezTo>
                      <a:pt x="184" y="21519"/>
                      <a:pt x="130" y="21541"/>
                      <a:pt x="0" y="21600"/>
                    </a:cubicBezTo>
                    <a:close/>
                    <a:moveTo>
                      <a:pt x="0" y="21600"/>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228628041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6325-C05E-DE7E-41DF-5F71E5D41540}"/>
              </a:ext>
            </a:extLst>
          </p:cNvPr>
          <p:cNvSpPr>
            <a:spLocks noGrp="1"/>
          </p:cNvSpPr>
          <p:nvPr>
            <p:ph type="title"/>
          </p:nvPr>
        </p:nvSpPr>
        <p:spPr/>
        <p:txBody>
          <a:bodyPr/>
          <a:lstStyle/>
          <a:p>
            <a:r>
              <a:rPr lang="en-US"/>
              <a:t>Still Have Questions?</a:t>
            </a:r>
          </a:p>
        </p:txBody>
      </p:sp>
      <p:sp>
        <p:nvSpPr>
          <p:cNvPr id="3" name="Content Placeholder 2">
            <a:extLst>
              <a:ext uri="{FF2B5EF4-FFF2-40B4-BE49-F238E27FC236}">
                <a16:creationId xmlns:a16="http://schemas.microsoft.com/office/drawing/2014/main" id="{FA7DB0D9-0166-26F2-21ED-D31600A4E127}"/>
              </a:ext>
            </a:extLst>
          </p:cNvPr>
          <p:cNvSpPr>
            <a:spLocks noGrp="1"/>
          </p:cNvSpPr>
          <p:nvPr>
            <p:ph idx="1"/>
          </p:nvPr>
        </p:nvSpPr>
        <p:spPr/>
        <p:txBody>
          <a:bodyPr/>
          <a:lstStyle/>
          <a:p>
            <a:pPr marL="457200" indent="-457200">
              <a:lnSpc>
                <a:spcPct val="150000"/>
              </a:lnSpc>
              <a:buSzPct val="100000"/>
              <a:buFont typeface="+mj-lt"/>
              <a:buAutoNum type="arabicPeriod"/>
            </a:pPr>
            <a:r>
              <a:rPr lang="en-US" sz="2400"/>
              <a:t>Locate the ‘Q&amp;A’ icon on the menu bar.</a:t>
            </a:r>
          </a:p>
          <a:p>
            <a:pPr marL="457200" indent="-457200">
              <a:lnSpc>
                <a:spcPct val="150000"/>
              </a:lnSpc>
              <a:buSzPct val="100000"/>
              <a:buFont typeface="+mj-lt"/>
              <a:buAutoNum type="arabicPeriod"/>
            </a:pPr>
            <a:r>
              <a:rPr lang="en-US" sz="2400"/>
              <a:t>During the webinar, please submit questions via the 'Q&amp;A' box. </a:t>
            </a:r>
          </a:p>
          <a:p>
            <a:pPr marL="457200" indent="-457200">
              <a:lnSpc>
                <a:spcPct val="150000"/>
              </a:lnSpc>
              <a:buSzPct val="100000"/>
              <a:buFont typeface="+mj-lt"/>
              <a:buAutoNum type="arabicPeriod"/>
            </a:pPr>
            <a:r>
              <a:rPr lang="en-US" sz="2400"/>
              <a:t>You question will be responded to live by one of the presenters. </a:t>
            </a:r>
          </a:p>
        </p:txBody>
      </p:sp>
      <p:sp>
        <p:nvSpPr>
          <p:cNvPr id="4" name="Text Placeholder 3">
            <a:extLst>
              <a:ext uri="{FF2B5EF4-FFF2-40B4-BE49-F238E27FC236}">
                <a16:creationId xmlns:a16="http://schemas.microsoft.com/office/drawing/2014/main" id="{2190C162-A486-E83C-4B9A-265A69BCAF64}"/>
              </a:ext>
            </a:extLst>
          </p:cNvPr>
          <p:cNvSpPr>
            <a:spLocks noGrp="1"/>
          </p:cNvSpPr>
          <p:nvPr>
            <p:ph type="body" sz="quarter" idx="13"/>
          </p:nvPr>
        </p:nvSpPr>
        <p:spPr/>
        <p:txBody>
          <a:bodyPr/>
          <a:lstStyle/>
          <a:p>
            <a:r>
              <a:rPr lang="en-US"/>
              <a:t>Zoom Housekeeping</a:t>
            </a:r>
          </a:p>
        </p:txBody>
      </p:sp>
      <p:sp>
        <p:nvSpPr>
          <p:cNvPr id="5" name="Slide Number Placeholder 4">
            <a:extLst>
              <a:ext uri="{FF2B5EF4-FFF2-40B4-BE49-F238E27FC236}">
                <a16:creationId xmlns:a16="http://schemas.microsoft.com/office/drawing/2014/main" id="{72BA00D6-B2CF-3CAF-84F4-575A61B11CEB}"/>
              </a:ext>
            </a:extLst>
          </p:cNvPr>
          <p:cNvSpPr>
            <a:spLocks noGrp="1"/>
          </p:cNvSpPr>
          <p:nvPr>
            <p:ph type="sldNum" sz="quarter" idx="16"/>
          </p:nvPr>
        </p:nvSpPr>
        <p:spPr/>
        <p:txBody>
          <a:bodyPr/>
          <a:lstStyle/>
          <a:p>
            <a:fld id="{5B9A96B2-702C-084E-9060-05751DBF82B0}" type="slidenum">
              <a:rPr lang="en-US" smtClean="0"/>
              <a:pPr/>
              <a:t>58</a:t>
            </a:fld>
            <a:endParaRPr lang="en-US"/>
          </a:p>
        </p:txBody>
      </p:sp>
      <p:pic>
        <p:nvPicPr>
          <p:cNvPr id="6" name="Picture 5">
            <a:extLst>
              <a:ext uri="{FF2B5EF4-FFF2-40B4-BE49-F238E27FC236}">
                <a16:creationId xmlns:a16="http://schemas.microsoft.com/office/drawing/2014/main" id="{B82FED22-DD32-0208-74A9-44908FFF10B0}"/>
              </a:ext>
            </a:extLst>
          </p:cNvPr>
          <p:cNvPicPr>
            <a:picLocks noChangeAspect="1"/>
          </p:cNvPicPr>
          <p:nvPr/>
        </p:nvPicPr>
        <p:blipFill>
          <a:blip r:embed="rId2"/>
          <a:stretch>
            <a:fillRect/>
          </a:stretch>
        </p:blipFill>
        <p:spPr>
          <a:xfrm>
            <a:off x="4199832" y="4889307"/>
            <a:ext cx="3792336" cy="972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l 6">
            <a:extLst>
              <a:ext uri="{FF2B5EF4-FFF2-40B4-BE49-F238E27FC236}">
                <a16:creationId xmlns:a16="http://schemas.microsoft.com/office/drawing/2014/main" id="{32970705-2AED-DC87-ECB9-35FDA7FE4978}"/>
              </a:ext>
            </a:extLst>
          </p:cNvPr>
          <p:cNvSpPr/>
          <p:nvPr/>
        </p:nvSpPr>
        <p:spPr>
          <a:xfrm>
            <a:off x="6996332" y="4754880"/>
            <a:ext cx="1195754" cy="1507274"/>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srgbClr val="FFFFFF"/>
              </a:solidFill>
              <a:latin typeface="Arial"/>
            </a:endParaRPr>
          </a:p>
        </p:txBody>
      </p:sp>
    </p:spTree>
    <p:extLst>
      <p:ext uri="{BB962C8B-B14F-4D97-AF65-F5344CB8AC3E}">
        <p14:creationId xmlns:p14="http://schemas.microsoft.com/office/powerpoint/2010/main" val="32211083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07237F0-5F13-4DD7-F4B9-77F2D37B7EE9}"/>
              </a:ext>
            </a:extLst>
          </p:cNvPr>
          <p:cNvSpPr txBox="1">
            <a:spLocks/>
          </p:cNvSpPr>
          <p:nvPr/>
        </p:nvSpPr>
        <p:spPr>
          <a:xfrm>
            <a:off x="770468" y="2209800"/>
            <a:ext cx="10955867" cy="2743200"/>
          </a:xfrm>
          <a:prstGeom prst="rect">
            <a:avLst/>
          </a:prstGeom>
        </p:spPr>
        <p:txBody>
          <a:bodyPr vert="horz" lIns="0" tIns="0" rIns="0" bIns="0" rtlCol="0" anchor="ctr">
            <a:noAutofit/>
          </a:bodyPr>
          <a:lstStyle>
            <a:lvl1pPr marL="69850" indent="-57150" algn="ctr" defTabSz="457200" rtl="0" eaLnBrk="1" latinLnBrk="0" hangingPunct="1">
              <a:spcBef>
                <a:spcPts val="400"/>
              </a:spcBef>
              <a:spcAft>
                <a:spcPts val="600"/>
              </a:spcAft>
              <a:buSzPct val="25000"/>
              <a:buFont typeface=".AppleSystemUIFont" charset="-120"/>
              <a:buChar char=" "/>
              <a:tabLst/>
              <a:defRPr sz="4000" b="0" i="1" kern="1200">
                <a:solidFill>
                  <a:schemeClr val="bg1"/>
                </a:solidFill>
                <a:latin typeface="Times New Roman" charset="0"/>
                <a:ea typeface="Times New Roman" charset="0"/>
                <a:cs typeface="Times New Roman" charset="0"/>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solidFill>
                  <a:schemeClr val="tx1"/>
                </a:solidFill>
                <a:latin typeface="Times New Roman"/>
                <a:cs typeface="Times New Roman"/>
              </a:rPr>
              <a:t>General Program Questions</a:t>
            </a:r>
          </a:p>
        </p:txBody>
      </p:sp>
    </p:spTree>
    <p:extLst>
      <p:ext uri="{BB962C8B-B14F-4D97-AF65-F5344CB8AC3E}">
        <p14:creationId xmlns:p14="http://schemas.microsoft.com/office/powerpoint/2010/main" val="38237982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B17A9-582A-6F30-FC7C-C1A8855AE70A}"/>
              </a:ext>
            </a:extLst>
          </p:cNvPr>
          <p:cNvSpPr>
            <a:spLocks noGrp="1"/>
          </p:cNvSpPr>
          <p:nvPr>
            <p:ph type="sldNum" sz="quarter" idx="12"/>
          </p:nvPr>
        </p:nvSpPr>
        <p:spPr/>
        <p:txBody>
          <a:bodyPr/>
          <a:lstStyle/>
          <a:p>
            <a:fld id="{5B9A96B2-702C-084E-9060-05751DBF82B0}" type="slidenum">
              <a:rPr lang="en-US" smtClean="0"/>
              <a:pPr/>
              <a:t>7</a:t>
            </a:fld>
            <a:endParaRPr lang="en-US"/>
          </a:p>
        </p:txBody>
      </p:sp>
      <p:sp>
        <p:nvSpPr>
          <p:cNvPr id="3" name="Text Placeholder 2">
            <a:extLst>
              <a:ext uri="{FF2B5EF4-FFF2-40B4-BE49-F238E27FC236}">
                <a16:creationId xmlns:a16="http://schemas.microsoft.com/office/drawing/2014/main" id="{5AF9DC28-7E98-A4E8-C73D-B8408A664B32}"/>
              </a:ext>
            </a:extLst>
          </p:cNvPr>
          <p:cNvSpPr>
            <a:spLocks noGrp="1"/>
          </p:cNvSpPr>
          <p:nvPr>
            <p:ph type="body" sz="quarter" idx="13"/>
          </p:nvPr>
        </p:nvSpPr>
        <p:spPr/>
        <p:txBody>
          <a:bodyPr/>
          <a:lstStyle/>
          <a:p>
            <a:r>
              <a:rPr lang="en-US">
                <a:latin typeface="Times New Roman"/>
                <a:cs typeface="Times New Roman"/>
              </a:rPr>
              <a:t>Why was the Data Aggregator Validation </a:t>
            </a:r>
            <a:br>
              <a:rPr lang="en-US">
                <a:latin typeface="Times New Roman"/>
                <a:cs typeface="Times New Roman"/>
              </a:rPr>
            </a:br>
            <a:r>
              <a:rPr lang="en-US">
                <a:latin typeface="Times New Roman"/>
                <a:cs typeface="Times New Roman"/>
              </a:rPr>
              <a:t>program created?</a:t>
            </a:r>
          </a:p>
        </p:txBody>
      </p:sp>
      <p:sp>
        <p:nvSpPr>
          <p:cNvPr id="5" name="Text Placeholder 4">
            <a:extLst>
              <a:ext uri="{FF2B5EF4-FFF2-40B4-BE49-F238E27FC236}">
                <a16:creationId xmlns:a16="http://schemas.microsoft.com/office/drawing/2014/main" id="{B4B088D3-0C9D-44A2-4F10-3E686612ABA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2613486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9E1E7-DE69-0A65-72F9-DAB092D92E54}"/>
              </a:ext>
            </a:extLst>
          </p:cNvPr>
          <p:cNvSpPr>
            <a:spLocks noGrp="1"/>
          </p:cNvSpPr>
          <p:nvPr>
            <p:ph type="title"/>
          </p:nvPr>
        </p:nvSpPr>
        <p:spPr/>
        <p:txBody>
          <a:bodyPr/>
          <a:lstStyle/>
          <a:p>
            <a:r>
              <a:rPr lang="en-US"/>
              <a:t>Health Care Data: An Explosion</a:t>
            </a:r>
          </a:p>
        </p:txBody>
      </p:sp>
      <p:sp>
        <p:nvSpPr>
          <p:cNvPr id="3" name="Content Placeholder 2">
            <a:extLst>
              <a:ext uri="{FF2B5EF4-FFF2-40B4-BE49-F238E27FC236}">
                <a16:creationId xmlns:a16="http://schemas.microsoft.com/office/drawing/2014/main" id="{AE4E6122-5D8D-7085-48CC-CAFEDD6BAF8C}"/>
              </a:ext>
            </a:extLst>
          </p:cNvPr>
          <p:cNvSpPr>
            <a:spLocks noGrp="1"/>
          </p:cNvSpPr>
          <p:nvPr>
            <p:ph idx="1"/>
          </p:nvPr>
        </p:nvSpPr>
        <p:spPr>
          <a:xfrm>
            <a:off x="4496696" y="1670079"/>
            <a:ext cx="4908561" cy="4489054"/>
          </a:xfrm>
        </p:spPr>
        <p:txBody>
          <a:bodyPr/>
          <a:lstStyle/>
          <a:p>
            <a:pPr marL="0" indent="-160337">
              <a:spcAft>
                <a:spcPts val="1200"/>
              </a:spcAft>
              <a:buNone/>
            </a:pPr>
            <a:r>
              <a:rPr lang="en-US" sz="2400">
                <a:solidFill>
                  <a:schemeClr val="accent5"/>
                </a:solidFill>
              </a:rPr>
              <a:t>Due to advancements in healthcare technology like the adoption of Electronic Health Records, patient technology, and greater interoperability of systems:</a:t>
            </a:r>
          </a:p>
          <a:p>
            <a:pPr lvl="1">
              <a:spcAft>
                <a:spcPts val="1200"/>
              </a:spcAft>
            </a:pPr>
            <a:r>
              <a:rPr lang="en-US" sz="1800"/>
              <a:t>Volume of health data is growing nearly 50% year over year. </a:t>
            </a:r>
          </a:p>
          <a:p>
            <a:pPr lvl="1">
              <a:spcAft>
                <a:spcPts val="1200"/>
              </a:spcAft>
            </a:pPr>
            <a:r>
              <a:rPr lang="en-US" sz="1800"/>
              <a:t>It’s not just the volume and velocity that is increasing – so, too, is the demand for accuracy. </a:t>
            </a:r>
          </a:p>
        </p:txBody>
      </p:sp>
      <p:sp>
        <p:nvSpPr>
          <p:cNvPr id="4" name="Text Placeholder 3">
            <a:extLst>
              <a:ext uri="{FF2B5EF4-FFF2-40B4-BE49-F238E27FC236}">
                <a16:creationId xmlns:a16="http://schemas.microsoft.com/office/drawing/2014/main" id="{4FE8F18B-8E60-79FA-795F-60A27BF5E1A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5943AEF-6385-1AC8-2E06-FC9D98E35405}"/>
              </a:ext>
            </a:extLst>
          </p:cNvPr>
          <p:cNvSpPr>
            <a:spLocks noGrp="1"/>
          </p:cNvSpPr>
          <p:nvPr>
            <p:ph type="sldNum" sz="quarter" idx="16"/>
          </p:nvPr>
        </p:nvSpPr>
        <p:spPr/>
        <p:txBody>
          <a:bodyPr/>
          <a:lstStyle/>
          <a:p>
            <a:fld id="{5B9A96B2-702C-084E-9060-05751DBF82B0}" type="slidenum">
              <a:rPr lang="en-US" smtClean="0"/>
              <a:pPr/>
              <a:t>8</a:t>
            </a:fld>
            <a:endParaRPr lang="en-US"/>
          </a:p>
        </p:txBody>
      </p:sp>
      <p:pic>
        <p:nvPicPr>
          <p:cNvPr id="7" name="Picture 6" descr="A person in a hair net sitting at a computer&#10;&#10;Description automatically generated">
            <a:extLst>
              <a:ext uri="{FF2B5EF4-FFF2-40B4-BE49-F238E27FC236}">
                <a16:creationId xmlns:a16="http://schemas.microsoft.com/office/drawing/2014/main" id="{38170B9E-9AC7-1228-A029-352AA19E4AE4}"/>
              </a:ext>
            </a:extLst>
          </p:cNvPr>
          <p:cNvPicPr>
            <a:picLocks noChangeAspect="1"/>
          </p:cNvPicPr>
          <p:nvPr/>
        </p:nvPicPr>
        <p:blipFill rotWithShape="1">
          <a:blip r:embed="rId3"/>
          <a:srcRect l="16174" r="14127"/>
          <a:stretch/>
        </p:blipFill>
        <p:spPr>
          <a:xfrm>
            <a:off x="0" y="1686408"/>
            <a:ext cx="4496696" cy="4305300"/>
          </a:xfrm>
          <a:prstGeom prst="rect">
            <a:avLst/>
          </a:prstGeom>
        </p:spPr>
      </p:pic>
    </p:spTree>
    <p:extLst>
      <p:ext uri="{BB962C8B-B14F-4D97-AF65-F5344CB8AC3E}">
        <p14:creationId xmlns:p14="http://schemas.microsoft.com/office/powerpoint/2010/main" val="20806166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9E1E7-DE69-0A65-72F9-DAB092D92E54}"/>
              </a:ext>
            </a:extLst>
          </p:cNvPr>
          <p:cNvSpPr>
            <a:spLocks noGrp="1"/>
          </p:cNvSpPr>
          <p:nvPr>
            <p:ph type="title"/>
          </p:nvPr>
        </p:nvSpPr>
        <p:spPr/>
        <p:txBody>
          <a:bodyPr/>
          <a:lstStyle/>
          <a:p>
            <a:r>
              <a:rPr lang="en-US"/>
              <a:t>Challenges of Data Exchange Today</a:t>
            </a:r>
          </a:p>
        </p:txBody>
      </p:sp>
      <p:sp>
        <p:nvSpPr>
          <p:cNvPr id="3" name="Content Placeholder 2">
            <a:extLst>
              <a:ext uri="{FF2B5EF4-FFF2-40B4-BE49-F238E27FC236}">
                <a16:creationId xmlns:a16="http://schemas.microsoft.com/office/drawing/2014/main" id="{AE4E6122-5D8D-7085-48CC-CAFEDD6BAF8C}"/>
              </a:ext>
            </a:extLst>
          </p:cNvPr>
          <p:cNvSpPr>
            <a:spLocks noGrp="1"/>
          </p:cNvSpPr>
          <p:nvPr>
            <p:ph idx="1"/>
          </p:nvPr>
        </p:nvSpPr>
        <p:spPr>
          <a:xfrm>
            <a:off x="304800" y="1670080"/>
            <a:ext cx="9174866" cy="474757"/>
          </a:xfrm>
        </p:spPr>
        <p:txBody>
          <a:bodyPr/>
          <a:lstStyle/>
          <a:p>
            <a:pPr marL="69850" lvl="1" indent="0">
              <a:spcAft>
                <a:spcPts val="1200"/>
              </a:spcAft>
              <a:buNone/>
            </a:pPr>
            <a:r>
              <a:rPr lang="en-US" sz="2400">
                <a:solidFill>
                  <a:schemeClr val="accent5"/>
                </a:solidFill>
              </a:rPr>
              <a:t>What It Means</a:t>
            </a:r>
          </a:p>
        </p:txBody>
      </p:sp>
      <p:sp>
        <p:nvSpPr>
          <p:cNvPr id="4" name="Text Placeholder 3">
            <a:extLst>
              <a:ext uri="{FF2B5EF4-FFF2-40B4-BE49-F238E27FC236}">
                <a16:creationId xmlns:a16="http://schemas.microsoft.com/office/drawing/2014/main" id="{4FE8F18B-8E60-79FA-795F-60A27BF5E1A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5943AEF-6385-1AC8-2E06-FC9D98E35405}"/>
              </a:ext>
            </a:extLst>
          </p:cNvPr>
          <p:cNvSpPr>
            <a:spLocks noGrp="1"/>
          </p:cNvSpPr>
          <p:nvPr>
            <p:ph type="sldNum" sz="quarter" idx="16"/>
          </p:nvPr>
        </p:nvSpPr>
        <p:spPr/>
        <p:txBody>
          <a:bodyPr/>
          <a:lstStyle/>
          <a:p>
            <a:fld id="{5B9A96B2-702C-084E-9060-05751DBF82B0}" type="slidenum">
              <a:rPr lang="en-US" smtClean="0"/>
              <a:pPr/>
              <a:t>9</a:t>
            </a:fld>
            <a:endParaRPr lang="en-US"/>
          </a:p>
        </p:txBody>
      </p:sp>
      <p:sp>
        <p:nvSpPr>
          <p:cNvPr id="6" name="TextBox 5">
            <a:extLst>
              <a:ext uri="{FF2B5EF4-FFF2-40B4-BE49-F238E27FC236}">
                <a16:creationId xmlns:a16="http://schemas.microsoft.com/office/drawing/2014/main" id="{B628BFDB-73E9-FA0D-86E4-ED9577CA4307}"/>
              </a:ext>
            </a:extLst>
          </p:cNvPr>
          <p:cNvSpPr txBox="1"/>
          <p:nvPr/>
        </p:nvSpPr>
        <p:spPr>
          <a:xfrm>
            <a:off x="9728790" y="1670080"/>
            <a:ext cx="1945759" cy="3202862"/>
          </a:xfrm>
          <a:prstGeom prst="rect">
            <a:avLst/>
          </a:prstGeom>
          <a:solidFill>
            <a:schemeClr val="bg2">
              <a:alpha val="20000"/>
            </a:schemeClr>
          </a:solidFill>
        </p:spPr>
        <p:txBody>
          <a:bodyPr wrap="square" lIns="182880" rIns="182880">
            <a:noAutofit/>
          </a:bodyPr>
          <a:lstStyle/>
          <a:p>
            <a:pPr indent="-569913" algn="ctr">
              <a:spcAft>
                <a:spcPts val="1200"/>
              </a:spcAft>
            </a:pPr>
            <a:endParaRPr lang="en-US" sz="1600"/>
          </a:p>
          <a:p>
            <a:pPr indent="-569913" algn="ctr">
              <a:spcAft>
                <a:spcPts val="1200"/>
              </a:spcAft>
            </a:pPr>
            <a:endParaRPr lang="en-US" sz="1600"/>
          </a:p>
          <a:p>
            <a:pPr indent="-569913" algn="ctr">
              <a:spcAft>
                <a:spcPts val="1200"/>
              </a:spcAft>
            </a:pPr>
            <a:endParaRPr lang="en-US" sz="1600"/>
          </a:p>
          <a:p>
            <a:pPr indent="-569913" algn="ctr">
              <a:spcAft>
                <a:spcPts val="1200"/>
              </a:spcAft>
            </a:pPr>
            <a:r>
              <a:rPr lang="en-US" sz="1600" b="1">
                <a:solidFill>
                  <a:schemeClr val="tx2"/>
                </a:solidFill>
              </a:rPr>
              <a:t>The data you get may or may not be valid and accurate. </a:t>
            </a:r>
          </a:p>
          <a:p>
            <a:pPr indent="-569913" algn="ctr">
              <a:spcAft>
                <a:spcPts val="1200"/>
              </a:spcAft>
            </a:pPr>
            <a:r>
              <a:rPr lang="en-US" sz="1400"/>
              <a:t>Additional work needs to be done to validate the data.</a:t>
            </a:r>
            <a:endParaRPr lang="en-US" sz="1600"/>
          </a:p>
        </p:txBody>
      </p:sp>
      <p:grpSp>
        <p:nvGrpSpPr>
          <p:cNvPr id="7" name="Group 6">
            <a:extLst>
              <a:ext uri="{FF2B5EF4-FFF2-40B4-BE49-F238E27FC236}">
                <a16:creationId xmlns:a16="http://schemas.microsoft.com/office/drawing/2014/main" id="{98518670-F86E-DF5D-1BBB-950C69E0E684}"/>
              </a:ext>
            </a:extLst>
          </p:cNvPr>
          <p:cNvGrpSpPr/>
          <p:nvPr/>
        </p:nvGrpSpPr>
        <p:grpSpPr>
          <a:xfrm>
            <a:off x="10305300" y="1941862"/>
            <a:ext cx="792737" cy="792737"/>
            <a:chOff x="4175046" y="4002556"/>
            <a:chExt cx="967850" cy="967850"/>
          </a:xfrm>
        </p:grpSpPr>
        <p:sp>
          <p:nvSpPr>
            <p:cNvPr id="8" name="Oval 7">
              <a:extLst>
                <a:ext uri="{FF2B5EF4-FFF2-40B4-BE49-F238E27FC236}">
                  <a16:creationId xmlns:a16="http://schemas.microsoft.com/office/drawing/2014/main" id="{29CF5CFD-6E11-B1F0-FB94-E259956BE092}"/>
                </a:ext>
              </a:extLst>
            </p:cNvPr>
            <p:cNvSpPr>
              <a:spLocks noChangeAspect="1"/>
            </p:cNvSpPr>
            <p:nvPr/>
          </p:nvSpPr>
          <p:spPr>
            <a:xfrm>
              <a:off x="4175046" y="4002556"/>
              <a:ext cx="967850" cy="967850"/>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9" name="Freeform 7">
              <a:extLst>
                <a:ext uri="{FF2B5EF4-FFF2-40B4-BE49-F238E27FC236}">
                  <a16:creationId xmlns:a16="http://schemas.microsoft.com/office/drawing/2014/main" id="{9BC69DD4-27AC-9DF0-7C47-A3995E6A0DCC}"/>
                </a:ext>
              </a:extLst>
            </p:cNvPr>
            <p:cNvSpPr>
              <a:spLocks noChangeAspect="1"/>
            </p:cNvSpPr>
            <p:nvPr/>
          </p:nvSpPr>
          <p:spPr bwMode="auto">
            <a:xfrm>
              <a:off x="4331254" y="4250368"/>
              <a:ext cx="679254" cy="467486"/>
            </a:xfrm>
            <a:custGeom>
              <a:avLst/>
              <a:gdLst/>
              <a:ahLst/>
              <a:cxnLst/>
              <a:rect l="l" t="t" r="r" b="b"/>
              <a:pathLst>
                <a:path w="679254" h="467486">
                  <a:moveTo>
                    <a:pt x="251896" y="305699"/>
                  </a:moveTo>
                  <a:cubicBezTo>
                    <a:pt x="252295" y="305752"/>
                    <a:pt x="252720" y="305664"/>
                    <a:pt x="253118" y="305699"/>
                  </a:cubicBezTo>
                  <a:cubicBezTo>
                    <a:pt x="297052" y="309629"/>
                    <a:pt x="291506" y="383589"/>
                    <a:pt x="241480" y="376694"/>
                  </a:cubicBezTo>
                  <a:cubicBezTo>
                    <a:pt x="228205" y="374861"/>
                    <a:pt x="211186" y="363597"/>
                    <a:pt x="211463" y="340587"/>
                  </a:cubicBezTo>
                  <a:cubicBezTo>
                    <a:pt x="211732" y="318735"/>
                    <a:pt x="229817" y="302901"/>
                    <a:pt x="251896" y="305699"/>
                  </a:cubicBezTo>
                  <a:close/>
                  <a:moveTo>
                    <a:pt x="272113" y="248179"/>
                  </a:moveTo>
                  <a:cubicBezTo>
                    <a:pt x="264132" y="245117"/>
                    <a:pt x="260016" y="264583"/>
                    <a:pt x="252512" y="267759"/>
                  </a:cubicBezTo>
                  <a:cubicBezTo>
                    <a:pt x="241662" y="272356"/>
                    <a:pt x="233855" y="266153"/>
                    <a:pt x="229236" y="259197"/>
                  </a:cubicBezTo>
                  <a:cubicBezTo>
                    <a:pt x="227139" y="256048"/>
                    <a:pt x="224314" y="250047"/>
                    <a:pt x="221264" y="249407"/>
                  </a:cubicBezTo>
                  <a:cubicBezTo>
                    <a:pt x="217148" y="248538"/>
                    <a:pt x="210917" y="252907"/>
                    <a:pt x="207789" y="254302"/>
                  </a:cubicBezTo>
                  <a:cubicBezTo>
                    <a:pt x="203066" y="256407"/>
                    <a:pt x="198812" y="257548"/>
                    <a:pt x="196151" y="261030"/>
                  </a:cubicBezTo>
                  <a:cubicBezTo>
                    <a:pt x="196229" y="270452"/>
                    <a:pt x="201368" y="275084"/>
                    <a:pt x="199825" y="283672"/>
                  </a:cubicBezTo>
                  <a:cubicBezTo>
                    <a:pt x="197113" y="298760"/>
                    <a:pt x="179704" y="298743"/>
                    <a:pt x="164912" y="294076"/>
                  </a:cubicBezTo>
                  <a:cubicBezTo>
                    <a:pt x="161082" y="297085"/>
                    <a:pt x="160467" y="301892"/>
                    <a:pt x="158777" y="306313"/>
                  </a:cubicBezTo>
                  <a:cubicBezTo>
                    <a:pt x="157191" y="310498"/>
                    <a:pt x="153552" y="315331"/>
                    <a:pt x="154496" y="319779"/>
                  </a:cubicBezTo>
                  <a:cubicBezTo>
                    <a:pt x="155857" y="326200"/>
                    <a:pt x="172009" y="328604"/>
                    <a:pt x="174713" y="336912"/>
                  </a:cubicBezTo>
                  <a:cubicBezTo>
                    <a:pt x="178404" y="348281"/>
                    <a:pt x="172451" y="355377"/>
                    <a:pt x="166134" y="359553"/>
                  </a:cubicBezTo>
                  <a:cubicBezTo>
                    <a:pt x="162590" y="361895"/>
                    <a:pt x="156429" y="363650"/>
                    <a:pt x="155718" y="367510"/>
                  </a:cubicBezTo>
                  <a:cubicBezTo>
                    <a:pt x="155033" y="371229"/>
                    <a:pt x="159176" y="377712"/>
                    <a:pt x="160623" y="380975"/>
                  </a:cubicBezTo>
                  <a:cubicBezTo>
                    <a:pt x="162598" y="385423"/>
                    <a:pt x="164280" y="389827"/>
                    <a:pt x="167356" y="392599"/>
                  </a:cubicBezTo>
                  <a:cubicBezTo>
                    <a:pt x="182165" y="387748"/>
                    <a:pt x="198084" y="385984"/>
                    <a:pt x="203500" y="400555"/>
                  </a:cubicBezTo>
                  <a:cubicBezTo>
                    <a:pt x="206108" y="410854"/>
                    <a:pt x="198664" y="416670"/>
                    <a:pt x="201056" y="423197"/>
                  </a:cubicBezTo>
                  <a:cubicBezTo>
                    <a:pt x="202477" y="427092"/>
                    <a:pt x="208439" y="428522"/>
                    <a:pt x="212078" y="429934"/>
                  </a:cubicBezTo>
                  <a:cubicBezTo>
                    <a:pt x="215605" y="431294"/>
                    <a:pt x="222564" y="434601"/>
                    <a:pt x="225553" y="434215"/>
                  </a:cubicBezTo>
                  <a:cubicBezTo>
                    <a:pt x="232702" y="433294"/>
                    <a:pt x="233058" y="419004"/>
                    <a:pt x="241480" y="414635"/>
                  </a:cubicBezTo>
                  <a:cubicBezTo>
                    <a:pt x="259739" y="405161"/>
                    <a:pt x="264470" y="423758"/>
                    <a:pt x="274565" y="432987"/>
                  </a:cubicBezTo>
                  <a:cubicBezTo>
                    <a:pt x="279184" y="431820"/>
                    <a:pt x="283248" y="429390"/>
                    <a:pt x="287433" y="427486"/>
                  </a:cubicBezTo>
                  <a:cubicBezTo>
                    <a:pt x="290120" y="426250"/>
                    <a:pt x="298031" y="424320"/>
                    <a:pt x="299071" y="420749"/>
                  </a:cubicBezTo>
                  <a:cubicBezTo>
                    <a:pt x="300943" y="414319"/>
                    <a:pt x="294011" y="405599"/>
                    <a:pt x="295388" y="398108"/>
                  </a:cubicBezTo>
                  <a:cubicBezTo>
                    <a:pt x="298109" y="383379"/>
                    <a:pt x="314080" y="383230"/>
                    <a:pt x="330310" y="387704"/>
                  </a:cubicBezTo>
                  <a:cubicBezTo>
                    <a:pt x="335640" y="380791"/>
                    <a:pt x="338655" y="371571"/>
                    <a:pt x="340726" y="361387"/>
                  </a:cubicBezTo>
                  <a:cubicBezTo>
                    <a:pt x="328690" y="352737"/>
                    <a:pt x="315484" y="349517"/>
                    <a:pt x="320510" y="332017"/>
                  </a:cubicBezTo>
                  <a:cubicBezTo>
                    <a:pt x="323005" y="323314"/>
                    <a:pt x="338482" y="320665"/>
                    <a:pt x="339496" y="314270"/>
                  </a:cubicBezTo>
                  <a:cubicBezTo>
                    <a:pt x="340120" y="310384"/>
                    <a:pt x="335588" y="305006"/>
                    <a:pt x="333984" y="301418"/>
                  </a:cubicBezTo>
                  <a:cubicBezTo>
                    <a:pt x="332381" y="297839"/>
                    <a:pt x="331896" y="291479"/>
                    <a:pt x="327858" y="289795"/>
                  </a:cubicBezTo>
                  <a:cubicBezTo>
                    <a:pt x="322130" y="287400"/>
                    <a:pt x="314279" y="294953"/>
                    <a:pt x="305198" y="293462"/>
                  </a:cubicBezTo>
                  <a:cubicBezTo>
                    <a:pt x="299756" y="292576"/>
                    <a:pt x="294149" y="287541"/>
                    <a:pt x="292329" y="283058"/>
                  </a:cubicBezTo>
                  <a:cubicBezTo>
                    <a:pt x="289340" y="275715"/>
                    <a:pt x="294574" y="267575"/>
                    <a:pt x="293551" y="257969"/>
                  </a:cubicBezTo>
                  <a:cubicBezTo>
                    <a:pt x="285882" y="252416"/>
                    <a:pt x="278395" y="250591"/>
                    <a:pt x="272113" y="248179"/>
                  </a:cubicBezTo>
                  <a:close/>
                  <a:moveTo>
                    <a:pt x="377951" y="193452"/>
                  </a:moveTo>
                  <a:cubicBezTo>
                    <a:pt x="400574" y="195077"/>
                    <a:pt x="416157" y="222095"/>
                    <a:pt x="399975" y="242382"/>
                  </a:cubicBezTo>
                  <a:cubicBezTo>
                    <a:pt x="386771" y="258931"/>
                    <a:pt x="357371" y="255127"/>
                    <a:pt x="348603" y="236878"/>
                  </a:cubicBezTo>
                  <a:cubicBezTo>
                    <a:pt x="337187" y="213109"/>
                    <a:pt x="357558" y="191984"/>
                    <a:pt x="377951" y="193452"/>
                  </a:cubicBezTo>
                  <a:close/>
                  <a:moveTo>
                    <a:pt x="372452" y="143294"/>
                  </a:moveTo>
                  <a:cubicBezTo>
                    <a:pt x="368944" y="157635"/>
                    <a:pt x="365869" y="167205"/>
                    <a:pt x="352882" y="165924"/>
                  </a:cubicBezTo>
                  <a:cubicBezTo>
                    <a:pt x="345618" y="165205"/>
                    <a:pt x="340860" y="154617"/>
                    <a:pt x="335758" y="154302"/>
                  </a:cubicBezTo>
                  <a:cubicBezTo>
                    <a:pt x="331748" y="154063"/>
                    <a:pt x="328733" y="158803"/>
                    <a:pt x="325972" y="161034"/>
                  </a:cubicBezTo>
                  <a:cubicBezTo>
                    <a:pt x="323923" y="162697"/>
                    <a:pt x="318035" y="164831"/>
                    <a:pt x="317414" y="168373"/>
                  </a:cubicBezTo>
                  <a:cubicBezTo>
                    <a:pt x="316486" y="173667"/>
                    <a:pt x="323885" y="178190"/>
                    <a:pt x="324753" y="184279"/>
                  </a:cubicBezTo>
                  <a:cubicBezTo>
                    <a:pt x="326915" y="199435"/>
                    <a:pt x="315409" y="202693"/>
                    <a:pt x="298457" y="202625"/>
                  </a:cubicBezTo>
                  <a:cubicBezTo>
                    <a:pt x="296041" y="208968"/>
                    <a:pt x="295779" y="217475"/>
                    <a:pt x="295397" y="225869"/>
                  </a:cubicBezTo>
                  <a:cubicBezTo>
                    <a:pt x="308729" y="231141"/>
                    <a:pt x="320234" y="232040"/>
                    <a:pt x="318634" y="246665"/>
                  </a:cubicBezTo>
                  <a:cubicBezTo>
                    <a:pt x="317811" y="254191"/>
                    <a:pt x="307247" y="258669"/>
                    <a:pt x="307023" y="263784"/>
                  </a:cubicBezTo>
                  <a:cubicBezTo>
                    <a:pt x="306873" y="267146"/>
                    <a:pt x="317945" y="281666"/>
                    <a:pt x="321701" y="282138"/>
                  </a:cubicBezTo>
                  <a:cubicBezTo>
                    <a:pt x="326780" y="282774"/>
                    <a:pt x="332548" y="274095"/>
                    <a:pt x="340044" y="274185"/>
                  </a:cubicBezTo>
                  <a:cubicBezTo>
                    <a:pt x="352134" y="274320"/>
                    <a:pt x="355396" y="284302"/>
                    <a:pt x="355336" y="300485"/>
                  </a:cubicBezTo>
                  <a:cubicBezTo>
                    <a:pt x="360760" y="303218"/>
                    <a:pt x="371487" y="303892"/>
                    <a:pt x="377951" y="303540"/>
                  </a:cubicBezTo>
                  <a:cubicBezTo>
                    <a:pt x="384205" y="294651"/>
                    <a:pt x="382791" y="277697"/>
                    <a:pt x="400589" y="280910"/>
                  </a:cubicBezTo>
                  <a:cubicBezTo>
                    <a:pt x="407090" y="282085"/>
                    <a:pt x="410643" y="292352"/>
                    <a:pt x="416486" y="292532"/>
                  </a:cubicBezTo>
                  <a:cubicBezTo>
                    <a:pt x="419568" y="292629"/>
                    <a:pt x="424498" y="287215"/>
                    <a:pt x="426271" y="285807"/>
                  </a:cubicBezTo>
                  <a:cubicBezTo>
                    <a:pt x="429765" y="283014"/>
                    <a:pt x="432892" y="281307"/>
                    <a:pt x="434822" y="277854"/>
                  </a:cubicBezTo>
                  <a:cubicBezTo>
                    <a:pt x="433349" y="270074"/>
                    <a:pt x="426788" y="267513"/>
                    <a:pt x="426885" y="259508"/>
                  </a:cubicBezTo>
                  <a:cubicBezTo>
                    <a:pt x="427027" y="246590"/>
                    <a:pt x="439229" y="244269"/>
                    <a:pt x="453787" y="243602"/>
                  </a:cubicBezTo>
                  <a:cubicBezTo>
                    <a:pt x="455523" y="237087"/>
                    <a:pt x="456989" y="227375"/>
                    <a:pt x="456233" y="220358"/>
                  </a:cubicBezTo>
                  <a:cubicBezTo>
                    <a:pt x="444712" y="216456"/>
                    <a:pt x="430491" y="213888"/>
                    <a:pt x="433603" y="198342"/>
                  </a:cubicBezTo>
                  <a:cubicBezTo>
                    <a:pt x="435002" y="191400"/>
                    <a:pt x="442027" y="189408"/>
                    <a:pt x="445221" y="183050"/>
                  </a:cubicBezTo>
                  <a:cubicBezTo>
                    <a:pt x="444129" y="178767"/>
                    <a:pt x="441428" y="176955"/>
                    <a:pt x="438496" y="173263"/>
                  </a:cubicBezTo>
                  <a:cubicBezTo>
                    <a:pt x="437441" y="171938"/>
                    <a:pt x="434014" y="165213"/>
                    <a:pt x="430551" y="164704"/>
                  </a:cubicBezTo>
                  <a:cubicBezTo>
                    <a:pt x="424169" y="163760"/>
                    <a:pt x="419164" y="172956"/>
                    <a:pt x="410367" y="172042"/>
                  </a:cubicBezTo>
                  <a:cubicBezTo>
                    <a:pt x="398749" y="170837"/>
                    <a:pt x="397342" y="160607"/>
                    <a:pt x="396302" y="145743"/>
                  </a:cubicBezTo>
                  <a:cubicBezTo>
                    <a:pt x="390026" y="143571"/>
                    <a:pt x="380061" y="142141"/>
                    <a:pt x="372452" y="143294"/>
                  </a:cubicBezTo>
                  <a:close/>
                  <a:moveTo>
                    <a:pt x="316042" y="0"/>
                  </a:moveTo>
                  <a:cubicBezTo>
                    <a:pt x="386798" y="0"/>
                    <a:pt x="448119" y="47221"/>
                    <a:pt x="471704" y="108608"/>
                  </a:cubicBezTo>
                  <a:cubicBezTo>
                    <a:pt x="481138" y="103886"/>
                    <a:pt x="490573" y="103886"/>
                    <a:pt x="500007" y="103886"/>
                  </a:cubicBezTo>
                  <a:cubicBezTo>
                    <a:pt x="561328" y="103886"/>
                    <a:pt x="613216" y="151107"/>
                    <a:pt x="613216" y="212494"/>
                  </a:cubicBezTo>
                  <a:cubicBezTo>
                    <a:pt x="613216" y="221938"/>
                    <a:pt x="613216" y="226660"/>
                    <a:pt x="608499" y="236104"/>
                  </a:cubicBezTo>
                  <a:cubicBezTo>
                    <a:pt x="650952" y="259715"/>
                    <a:pt x="679254" y="302213"/>
                    <a:pt x="679254" y="354156"/>
                  </a:cubicBezTo>
                  <a:cubicBezTo>
                    <a:pt x="679254" y="387211"/>
                    <a:pt x="669820" y="415543"/>
                    <a:pt x="650952" y="439154"/>
                  </a:cubicBezTo>
                  <a:cubicBezTo>
                    <a:pt x="641518" y="448598"/>
                    <a:pt x="636801" y="453320"/>
                    <a:pt x="627367" y="458042"/>
                  </a:cubicBezTo>
                  <a:cubicBezTo>
                    <a:pt x="622650" y="462764"/>
                    <a:pt x="608499" y="467486"/>
                    <a:pt x="599064" y="467486"/>
                  </a:cubicBezTo>
                  <a:cubicBezTo>
                    <a:pt x="599064" y="467486"/>
                    <a:pt x="599064" y="467486"/>
                    <a:pt x="462270" y="467486"/>
                  </a:cubicBezTo>
                  <a:cubicBezTo>
                    <a:pt x="462270" y="467486"/>
                    <a:pt x="462270" y="467486"/>
                    <a:pt x="207550" y="467486"/>
                  </a:cubicBezTo>
                  <a:cubicBezTo>
                    <a:pt x="207550" y="467486"/>
                    <a:pt x="207550" y="467486"/>
                    <a:pt x="113209" y="467486"/>
                  </a:cubicBezTo>
                  <a:cubicBezTo>
                    <a:pt x="113209" y="467486"/>
                    <a:pt x="113209" y="467486"/>
                    <a:pt x="108492" y="467486"/>
                  </a:cubicBezTo>
                  <a:cubicBezTo>
                    <a:pt x="94341" y="462764"/>
                    <a:pt x="84907" y="458042"/>
                    <a:pt x="70756" y="448598"/>
                  </a:cubicBezTo>
                  <a:cubicBezTo>
                    <a:pt x="28302" y="420265"/>
                    <a:pt x="0" y="373045"/>
                    <a:pt x="0" y="316380"/>
                  </a:cubicBezTo>
                  <a:cubicBezTo>
                    <a:pt x="0" y="231382"/>
                    <a:pt x="70756" y="165273"/>
                    <a:pt x="155663" y="160551"/>
                  </a:cubicBezTo>
                  <a:cubicBezTo>
                    <a:pt x="155663" y="70831"/>
                    <a:pt x="226418" y="0"/>
                    <a:pt x="3160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grpSp>
      <p:sp>
        <p:nvSpPr>
          <p:cNvPr id="10" name="Right Triangle 9">
            <a:extLst>
              <a:ext uri="{FF2B5EF4-FFF2-40B4-BE49-F238E27FC236}">
                <a16:creationId xmlns:a16="http://schemas.microsoft.com/office/drawing/2014/main" id="{8FF7BEE2-8779-3C64-E182-5972184B044F}"/>
              </a:ext>
            </a:extLst>
          </p:cNvPr>
          <p:cNvSpPr/>
          <p:nvPr/>
        </p:nvSpPr>
        <p:spPr>
          <a:xfrm>
            <a:off x="11674547" y="1670080"/>
            <a:ext cx="159012" cy="94313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5DE5D128-72FD-1115-1791-59C4DC2969D4}"/>
              </a:ext>
            </a:extLst>
          </p:cNvPr>
          <p:cNvSpPr txBox="1"/>
          <p:nvPr/>
        </p:nvSpPr>
        <p:spPr>
          <a:xfrm>
            <a:off x="304800" y="6515607"/>
            <a:ext cx="7922870" cy="215444"/>
          </a:xfrm>
          <a:prstGeom prst="rect">
            <a:avLst/>
          </a:prstGeom>
          <a:noFill/>
        </p:spPr>
        <p:txBody>
          <a:bodyPr wrap="square">
            <a:spAutoFit/>
          </a:bodyPr>
          <a:lstStyle/>
          <a:p>
            <a:r>
              <a:rPr lang="en-US" sz="800" b="0">
                <a:effectLst/>
              </a:rPr>
              <a:t>HEDIS</a:t>
            </a:r>
            <a:r>
              <a:rPr lang="en-US" sz="800" b="0" baseline="30000">
                <a:effectLst/>
              </a:rPr>
              <a:t>®</a:t>
            </a:r>
            <a:r>
              <a:rPr lang="en-US" sz="800" b="0">
                <a:effectLst/>
              </a:rPr>
              <a:t> is a registered trademark of the National Committee for Quality Assurance (NCQA). </a:t>
            </a:r>
            <a:endParaRPr lang="en-US"/>
          </a:p>
        </p:txBody>
      </p:sp>
      <p:sp>
        <p:nvSpPr>
          <p:cNvPr id="17" name="Parallelogram 16">
            <a:extLst>
              <a:ext uri="{FF2B5EF4-FFF2-40B4-BE49-F238E27FC236}">
                <a16:creationId xmlns:a16="http://schemas.microsoft.com/office/drawing/2014/main" id="{0ADA5654-1E3C-21E9-A57B-EC42D6B542B0}"/>
              </a:ext>
            </a:extLst>
          </p:cNvPr>
          <p:cNvSpPr/>
          <p:nvPr/>
        </p:nvSpPr>
        <p:spPr>
          <a:xfrm>
            <a:off x="3143767" y="5102006"/>
            <a:ext cx="1106083" cy="907236"/>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Parallelogram 17">
            <a:extLst>
              <a:ext uri="{FF2B5EF4-FFF2-40B4-BE49-F238E27FC236}">
                <a16:creationId xmlns:a16="http://schemas.microsoft.com/office/drawing/2014/main" id="{0F967252-8805-AC12-F15D-FB718C330968}"/>
              </a:ext>
            </a:extLst>
          </p:cNvPr>
          <p:cNvSpPr/>
          <p:nvPr/>
        </p:nvSpPr>
        <p:spPr>
          <a:xfrm>
            <a:off x="4018158" y="5102006"/>
            <a:ext cx="2828908" cy="907236"/>
          </a:xfrm>
          <a:prstGeom prst="parallelogram">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Subtitle 2">
            <a:extLst>
              <a:ext uri="{FF2B5EF4-FFF2-40B4-BE49-F238E27FC236}">
                <a16:creationId xmlns:a16="http://schemas.microsoft.com/office/drawing/2014/main" id="{685DDAE1-A783-7201-E3DE-E8ED5B1FD258}"/>
              </a:ext>
            </a:extLst>
          </p:cNvPr>
          <p:cNvSpPr txBox="1">
            <a:spLocks/>
          </p:cNvSpPr>
          <p:nvPr/>
        </p:nvSpPr>
        <p:spPr>
          <a:xfrm>
            <a:off x="4083612" y="5085771"/>
            <a:ext cx="2536122" cy="923471"/>
          </a:xfrm>
          <a:prstGeom prst="rect">
            <a:avLst/>
          </a:prstGeom>
        </p:spPr>
        <p:txBody>
          <a:bodyPr vert="horz" wrap="square" lIns="0" tIns="22860" rIns="45720" bIns="2286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5275" lvl="2" indent="0" algn="l">
              <a:lnSpc>
                <a:spcPct val="100000"/>
              </a:lnSpc>
              <a:spcAft>
                <a:spcPts val="1200"/>
              </a:spcAft>
              <a:buNone/>
            </a:pPr>
            <a:r>
              <a:rPr lang="en-US" sz="1400">
                <a:solidFill>
                  <a:schemeClr val="tx1"/>
                </a:solidFill>
                <a:latin typeface="+mn-lt"/>
              </a:rPr>
              <a:t>Classified as non-standard supplemental data for HEDIS</a:t>
            </a:r>
            <a:r>
              <a:rPr lang="en-US" sz="1400" baseline="30000">
                <a:solidFill>
                  <a:schemeClr val="tx1"/>
                </a:solidFill>
                <a:latin typeface="+mn-lt"/>
              </a:rPr>
              <a:t>®</a:t>
            </a:r>
            <a:r>
              <a:rPr lang="en-US" sz="1400">
                <a:solidFill>
                  <a:schemeClr val="tx1"/>
                </a:solidFill>
                <a:latin typeface="+mn-lt"/>
              </a:rPr>
              <a:t> reporting</a:t>
            </a:r>
          </a:p>
        </p:txBody>
      </p:sp>
      <p:sp>
        <p:nvSpPr>
          <p:cNvPr id="21" name="Parallelogram 20">
            <a:extLst>
              <a:ext uri="{FF2B5EF4-FFF2-40B4-BE49-F238E27FC236}">
                <a16:creationId xmlns:a16="http://schemas.microsoft.com/office/drawing/2014/main" id="{D5F0A4D2-7E76-722F-A453-3FD4D91DB1E8}"/>
              </a:ext>
            </a:extLst>
          </p:cNvPr>
          <p:cNvSpPr/>
          <p:nvPr/>
        </p:nvSpPr>
        <p:spPr>
          <a:xfrm>
            <a:off x="835939" y="2458293"/>
            <a:ext cx="1106083" cy="907236"/>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Parallelogram 21">
            <a:extLst>
              <a:ext uri="{FF2B5EF4-FFF2-40B4-BE49-F238E27FC236}">
                <a16:creationId xmlns:a16="http://schemas.microsoft.com/office/drawing/2014/main" id="{FD520E95-283D-8049-D6EE-DABC35680EB7}"/>
              </a:ext>
            </a:extLst>
          </p:cNvPr>
          <p:cNvSpPr/>
          <p:nvPr/>
        </p:nvSpPr>
        <p:spPr>
          <a:xfrm>
            <a:off x="1712946" y="2458293"/>
            <a:ext cx="2828908" cy="907236"/>
          </a:xfrm>
          <a:prstGeom prst="parallelogram">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Parallelogram 22">
            <a:extLst>
              <a:ext uri="{FF2B5EF4-FFF2-40B4-BE49-F238E27FC236}">
                <a16:creationId xmlns:a16="http://schemas.microsoft.com/office/drawing/2014/main" id="{1ABF405E-3EAB-80F6-1982-B6D2AEA45748}"/>
              </a:ext>
            </a:extLst>
          </p:cNvPr>
          <p:cNvSpPr/>
          <p:nvPr/>
        </p:nvSpPr>
        <p:spPr>
          <a:xfrm>
            <a:off x="4954985" y="2458293"/>
            <a:ext cx="1106083" cy="907236"/>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Parallelogram 23">
            <a:extLst>
              <a:ext uri="{FF2B5EF4-FFF2-40B4-BE49-F238E27FC236}">
                <a16:creationId xmlns:a16="http://schemas.microsoft.com/office/drawing/2014/main" id="{856413BF-E6F0-D448-4924-AB0B4479E7D4}"/>
              </a:ext>
            </a:extLst>
          </p:cNvPr>
          <p:cNvSpPr/>
          <p:nvPr/>
        </p:nvSpPr>
        <p:spPr>
          <a:xfrm>
            <a:off x="5831992" y="2458293"/>
            <a:ext cx="2828908" cy="907236"/>
          </a:xfrm>
          <a:prstGeom prst="parallelogram">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Parallelogram 24">
            <a:extLst>
              <a:ext uri="{FF2B5EF4-FFF2-40B4-BE49-F238E27FC236}">
                <a16:creationId xmlns:a16="http://schemas.microsoft.com/office/drawing/2014/main" id="{5123EEBF-EAB1-3794-E233-946FDEC4B200}"/>
              </a:ext>
            </a:extLst>
          </p:cNvPr>
          <p:cNvSpPr/>
          <p:nvPr/>
        </p:nvSpPr>
        <p:spPr>
          <a:xfrm>
            <a:off x="1327316" y="3780149"/>
            <a:ext cx="1106083" cy="907236"/>
          </a:xfrm>
          <a:prstGeom prst="parallelogram">
            <a:avLst/>
          </a:prstGeom>
          <a:solidFill>
            <a:srgbClr val="6F9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Parallelogram 25">
            <a:extLst>
              <a:ext uri="{FF2B5EF4-FFF2-40B4-BE49-F238E27FC236}">
                <a16:creationId xmlns:a16="http://schemas.microsoft.com/office/drawing/2014/main" id="{1E1BD33C-FD33-869A-D5D2-C8526E33E649}"/>
              </a:ext>
            </a:extLst>
          </p:cNvPr>
          <p:cNvSpPr/>
          <p:nvPr/>
        </p:nvSpPr>
        <p:spPr>
          <a:xfrm>
            <a:off x="2204324" y="3780149"/>
            <a:ext cx="2828908" cy="907236"/>
          </a:xfrm>
          <a:prstGeom prst="parallelogram">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endParaRPr lang="en-US"/>
          </a:p>
        </p:txBody>
      </p:sp>
      <p:sp>
        <p:nvSpPr>
          <p:cNvPr id="27" name="Parallelogram 26">
            <a:extLst>
              <a:ext uri="{FF2B5EF4-FFF2-40B4-BE49-F238E27FC236}">
                <a16:creationId xmlns:a16="http://schemas.microsoft.com/office/drawing/2014/main" id="{844EC680-D4FB-CBFC-70BF-FF87EE96A382}"/>
              </a:ext>
            </a:extLst>
          </p:cNvPr>
          <p:cNvSpPr/>
          <p:nvPr/>
        </p:nvSpPr>
        <p:spPr>
          <a:xfrm>
            <a:off x="5446362" y="3780149"/>
            <a:ext cx="1106083" cy="907236"/>
          </a:xfrm>
          <a:prstGeom prst="parallelogram">
            <a:avLst/>
          </a:prstGeom>
          <a:solidFill>
            <a:srgbClr val="003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Parallelogram 27">
            <a:extLst>
              <a:ext uri="{FF2B5EF4-FFF2-40B4-BE49-F238E27FC236}">
                <a16:creationId xmlns:a16="http://schemas.microsoft.com/office/drawing/2014/main" id="{64257BA0-9075-2165-A180-644E78EEA970}"/>
              </a:ext>
            </a:extLst>
          </p:cNvPr>
          <p:cNvSpPr/>
          <p:nvPr/>
        </p:nvSpPr>
        <p:spPr>
          <a:xfrm>
            <a:off x="6323370" y="3780149"/>
            <a:ext cx="2828908" cy="907236"/>
          </a:xfrm>
          <a:prstGeom prst="parallelogram">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Subtitle 2">
            <a:extLst>
              <a:ext uri="{FF2B5EF4-FFF2-40B4-BE49-F238E27FC236}">
                <a16:creationId xmlns:a16="http://schemas.microsoft.com/office/drawing/2014/main" id="{A9A469D1-176F-4311-8880-E87901B9348B}"/>
              </a:ext>
            </a:extLst>
          </p:cNvPr>
          <p:cNvSpPr txBox="1">
            <a:spLocks/>
          </p:cNvSpPr>
          <p:nvPr/>
        </p:nvSpPr>
        <p:spPr>
          <a:xfrm>
            <a:off x="1778399" y="2458293"/>
            <a:ext cx="2391755" cy="907236"/>
          </a:xfrm>
          <a:prstGeom prst="rect">
            <a:avLst/>
          </a:prstGeom>
        </p:spPr>
        <p:txBody>
          <a:bodyPr vert="horz" wrap="square" lIns="0" tIns="22860" rIns="45720" bIns="2286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5275" lvl="2" indent="0" algn="l">
              <a:lnSpc>
                <a:spcPct val="100000"/>
              </a:lnSpc>
              <a:spcAft>
                <a:spcPts val="1200"/>
              </a:spcAft>
              <a:buNone/>
            </a:pPr>
            <a:r>
              <a:rPr lang="en-US" sz="1400">
                <a:solidFill>
                  <a:schemeClr val="tx1"/>
                </a:solidFill>
                <a:latin typeface="+mn-lt"/>
              </a:rPr>
              <a:t>Costs money to validate the data</a:t>
            </a:r>
          </a:p>
        </p:txBody>
      </p:sp>
      <p:sp>
        <p:nvSpPr>
          <p:cNvPr id="30" name="Subtitle 2">
            <a:extLst>
              <a:ext uri="{FF2B5EF4-FFF2-40B4-BE49-F238E27FC236}">
                <a16:creationId xmlns:a16="http://schemas.microsoft.com/office/drawing/2014/main" id="{275CA492-47A9-0DA7-3AAD-7B879D8976F2}"/>
              </a:ext>
            </a:extLst>
          </p:cNvPr>
          <p:cNvSpPr txBox="1">
            <a:spLocks/>
          </p:cNvSpPr>
          <p:nvPr/>
        </p:nvSpPr>
        <p:spPr>
          <a:xfrm>
            <a:off x="5897446" y="2458293"/>
            <a:ext cx="2525494" cy="888227"/>
          </a:xfrm>
          <a:prstGeom prst="rect">
            <a:avLst/>
          </a:prstGeom>
        </p:spPr>
        <p:txBody>
          <a:bodyPr vert="horz" wrap="square" lIns="0" tIns="22860" rIns="45720" bIns="2286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5275" lvl="2" indent="0" algn="l">
              <a:lnSpc>
                <a:spcPct val="100000"/>
              </a:lnSpc>
              <a:spcAft>
                <a:spcPts val="1200"/>
              </a:spcAft>
              <a:buNone/>
            </a:pPr>
            <a:r>
              <a:rPr lang="en-US" sz="1400">
                <a:solidFill>
                  <a:schemeClr val="tx1"/>
                </a:solidFill>
                <a:latin typeface="+mn-lt"/>
              </a:rPr>
              <a:t>Lag time before you can use it</a:t>
            </a:r>
          </a:p>
        </p:txBody>
      </p:sp>
      <p:sp>
        <p:nvSpPr>
          <p:cNvPr id="31" name="Subtitle 2">
            <a:extLst>
              <a:ext uri="{FF2B5EF4-FFF2-40B4-BE49-F238E27FC236}">
                <a16:creationId xmlns:a16="http://schemas.microsoft.com/office/drawing/2014/main" id="{1CB190F5-2828-1511-4819-0DC1C7C9FA68}"/>
              </a:ext>
            </a:extLst>
          </p:cNvPr>
          <p:cNvSpPr txBox="1">
            <a:spLocks/>
          </p:cNvSpPr>
          <p:nvPr/>
        </p:nvSpPr>
        <p:spPr>
          <a:xfrm>
            <a:off x="2269496" y="3780149"/>
            <a:ext cx="2593615" cy="904535"/>
          </a:xfrm>
          <a:prstGeom prst="rect">
            <a:avLst/>
          </a:prstGeom>
        </p:spPr>
        <p:txBody>
          <a:bodyPr vert="horz" wrap="square" lIns="0" tIns="22860" rIns="45720" bIns="2286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5275" lvl="2" indent="0" algn="l">
              <a:spcAft>
                <a:spcPts val="1200"/>
              </a:spcAft>
              <a:buNone/>
            </a:pPr>
            <a:r>
              <a:rPr lang="en-US" sz="1400">
                <a:solidFill>
                  <a:schemeClr val="tx1"/>
                </a:solidFill>
                <a:latin typeface="+mn-lt"/>
              </a:rPr>
              <a:t>Potentially inaccurate data </a:t>
            </a:r>
          </a:p>
        </p:txBody>
      </p:sp>
      <p:sp>
        <p:nvSpPr>
          <p:cNvPr id="32" name="Subtitle 2">
            <a:extLst>
              <a:ext uri="{FF2B5EF4-FFF2-40B4-BE49-F238E27FC236}">
                <a16:creationId xmlns:a16="http://schemas.microsoft.com/office/drawing/2014/main" id="{1654A877-A811-AFF0-2FA3-91811A4C0C7F}"/>
              </a:ext>
            </a:extLst>
          </p:cNvPr>
          <p:cNvSpPr txBox="1">
            <a:spLocks/>
          </p:cNvSpPr>
          <p:nvPr/>
        </p:nvSpPr>
        <p:spPr>
          <a:xfrm>
            <a:off x="6388542" y="3780149"/>
            <a:ext cx="2520857" cy="904535"/>
          </a:xfrm>
          <a:prstGeom prst="rect">
            <a:avLst/>
          </a:prstGeom>
        </p:spPr>
        <p:txBody>
          <a:bodyPr vert="horz" wrap="square" lIns="0" tIns="22860" rIns="45720" bIns="2286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5275" lvl="2" indent="0" algn="l">
              <a:lnSpc>
                <a:spcPct val="100000"/>
              </a:lnSpc>
              <a:spcAft>
                <a:spcPts val="1200"/>
              </a:spcAft>
              <a:buNone/>
            </a:pPr>
            <a:r>
              <a:rPr lang="en-US" sz="1400">
                <a:solidFill>
                  <a:schemeClr val="tx1"/>
                </a:solidFill>
                <a:latin typeface="+mn-lt"/>
              </a:rPr>
              <a:t>Data in various formats</a:t>
            </a:r>
          </a:p>
        </p:txBody>
      </p:sp>
      <p:sp>
        <p:nvSpPr>
          <p:cNvPr id="47" name="Freeform 46">
            <a:extLst>
              <a:ext uri="{FF2B5EF4-FFF2-40B4-BE49-F238E27FC236}">
                <a16:creationId xmlns:a16="http://schemas.microsoft.com/office/drawing/2014/main" id="{2717FF96-3C5A-6B05-4A72-AD2AA25EA4A4}"/>
              </a:ext>
            </a:extLst>
          </p:cNvPr>
          <p:cNvSpPr>
            <a:spLocks noChangeArrowheads="1"/>
          </p:cNvSpPr>
          <p:nvPr/>
        </p:nvSpPr>
        <p:spPr bwMode="auto">
          <a:xfrm>
            <a:off x="1251827" y="2667891"/>
            <a:ext cx="274306" cy="488040"/>
          </a:xfrm>
          <a:custGeom>
            <a:avLst/>
            <a:gdLst>
              <a:gd name="T0" fmla="*/ 3469 w 5251"/>
              <a:gd name="T1" fmla="*/ 1063 h 9345"/>
              <a:gd name="T2" fmla="*/ 3469 w 5251"/>
              <a:gd name="T3" fmla="*/ 1063 h 9345"/>
              <a:gd name="T4" fmla="*/ 4406 w 5251"/>
              <a:gd name="T5" fmla="*/ 1313 h 9345"/>
              <a:gd name="T6" fmla="*/ 4563 w 5251"/>
              <a:gd name="T7" fmla="*/ 1688 h 9345"/>
              <a:gd name="T8" fmla="*/ 4344 w 5251"/>
              <a:gd name="T9" fmla="*/ 2438 h 9345"/>
              <a:gd name="T10" fmla="*/ 3969 w 5251"/>
              <a:gd name="T11" fmla="*/ 2594 h 9345"/>
              <a:gd name="T12" fmla="*/ 2531 w 5251"/>
              <a:gd name="T13" fmla="*/ 2313 h 9345"/>
              <a:gd name="T14" fmla="*/ 2125 w 5251"/>
              <a:gd name="T15" fmla="*/ 2407 h 9345"/>
              <a:gd name="T16" fmla="*/ 2000 w 5251"/>
              <a:gd name="T17" fmla="*/ 3376 h 9345"/>
              <a:gd name="T18" fmla="*/ 2625 w 5251"/>
              <a:gd name="T19" fmla="*/ 3719 h 9345"/>
              <a:gd name="T20" fmla="*/ 3781 w 5251"/>
              <a:gd name="T21" fmla="*/ 4251 h 9345"/>
              <a:gd name="T22" fmla="*/ 4438 w 5251"/>
              <a:gd name="T23" fmla="*/ 7344 h 9345"/>
              <a:gd name="T24" fmla="*/ 3281 w 5251"/>
              <a:gd name="T25" fmla="*/ 8094 h 9345"/>
              <a:gd name="T26" fmla="*/ 3000 w 5251"/>
              <a:gd name="T27" fmla="*/ 8438 h 9345"/>
              <a:gd name="T28" fmla="*/ 3000 w 5251"/>
              <a:gd name="T29" fmla="*/ 9063 h 9345"/>
              <a:gd name="T30" fmla="*/ 2750 w 5251"/>
              <a:gd name="T31" fmla="*/ 9344 h 9345"/>
              <a:gd name="T32" fmla="*/ 2094 w 5251"/>
              <a:gd name="T33" fmla="*/ 9344 h 9345"/>
              <a:gd name="T34" fmla="*/ 1813 w 5251"/>
              <a:gd name="T35" fmla="*/ 9032 h 9345"/>
              <a:gd name="T36" fmla="*/ 1813 w 5251"/>
              <a:gd name="T37" fmla="*/ 8594 h 9345"/>
              <a:gd name="T38" fmla="*/ 1469 w 5251"/>
              <a:gd name="T39" fmla="*/ 8219 h 9345"/>
              <a:gd name="T40" fmla="*/ 312 w 5251"/>
              <a:gd name="T41" fmla="*/ 7876 h 9345"/>
              <a:gd name="T42" fmla="*/ 94 w 5251"/>
              <a:gd name="T43" fmla="*/ 7376 h 9345"/>
              <a:gd name="T44" fmla="*/ 281 w 5251"/>
              <a:gd name="T45" fmla="*/ 6688 h 9345"/>
              <a:gd name="T46" fmla="*/ 656 w 5251"/>
              <a:gd name="T47" fmla="*/ 6532 h 9345"/>
              <a:gd name="T48" fmla="*/ 1969 w 5251"/>
              <a:gd name="T49" fmla="*/ 6907 h 9345"/>
              <a:gd name="T50" fmla="*/ 2813 w 5251"/>
              <a:gd name="T51" fmla="*/ 6813 h 9345"/>
              <a:gd name="T52" fmla="*/ 2969 w 5251"/>
              <a:gd name="T53" fmla="*/ 5657 h 9345"/>
              <a:gd name="T54" fmla="*/ 2469 w 5251"/>
              <a:gd name="T55" fmla="*/ 5376 h 9345"/>
              <a:gd name="T56" fmla="*/ 1156 w 5251"/>
              <a:gd name="T57" fmla="*/ 4782 h 9345"/>
              <a:gd name="T58" fmla="*/ 94 w 5251"/>
              <a:gd name="T59" fmla="*/ 3001 h 9345"/>
              <a:gd name="T60" fmla="*/ 1531 w 5251"/>
              <a:gd name="T61" fmla="*/ 1188 h 9345"/>
              <a:gd name="T62" fmla="*/ 1906 w 5251"/>
              <a:gd name="T63" fmla="*/ 688 h 9345"/>
              <a:gd name="T64" fmla="*/ 1906 w 5251"/>
              <a:gd name="T65" fmla="*/ 313 h 9345"/>
              <a:gd name="T66" fmla="*/ 2219 w 5251"/>
              <a:gd name="T67" fmla="*/ 0 h 9345"/>
              <a:gd name="T68" fmla="*/ 2469 w 5251"/>
              <a:gd name="T69" fmla="*/ 0 h 9345"/>
              <a:gd name="T70" fmla="*/ 3063 w 5251"/>
              <a:gd name="T71" fmla="*/ 563 h 9345"/>
              <a:gd name="T72" fmla="*/ 3469 w 5251"/>
              <a:gd name="T73" fmla="*/ 1063 h 9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51" h="9345">
                <a:moveTo>
                  <a:pt x="3469" y="1063"/>
                </a:moveTo>
                <a:lnTo>
                  <a:pt x="3469" y="1063"/>
                </a:lnTo>
                <a:cubicBezTo>
                  <a:pt x="3813" y="1094"/>
                  <a:pt x="4094" y="1188"/>
                  <a:pt x="4406" y="1313"/>
                </a:cubicBezTo>
                <a:cubicBezTo>
                  <a:pt x="4563" y="1407"/>
                  <a:pt x="4625" y="1501"/>
                  <a:pt x="4563" y="1688"/>
                </a:cubicBezTo>
                <a:cubicBezTo>
                  <a:pt x="4500" y="1938"/>
                  <a:pt x="4438" y="2188"/>
                  <a:pt x="4344" y="2438"/>
                </a:cubicBezTo>
                <a:cubicBezTo>
                  <a:pt x="4281" y="2688"/>
                  <a:pt x="4188" y="2719"/>
                  <a:pt x="3969" y="2594"/>
                </a:cubicBezTo>
                <a:cubicBezTo>
                  <a:pt x="3500" y="2376"/>
                  <a:pt x="3031" y="2282"/>
                  <a:pt x="2531" y="2313"/>
                </a:cubicBezTo>
                <a:cubicBezTo>
                  <a:pt x="2375" y="2313"/>
                  <a:pt x="2250" y="2344"/>
                  <a:pt x="2125" y="2407"/>
                </a:cubicBezTo>
                <a:cubicBezTo>
                  <a:pt x="1688" y="2594"/>
                  <a:pt x="1625" y="3063"/>
                  <a:pt x="2000" y="3376"/>
                </a:cubicBezTo>
                <a:cubicBezTo>
                  <a:pt x="2188" y="3501"/>
                  <a:pt x="2406" y="3626"/>
                  <a:pt x="2625" y="3719"/>
                </a:cubicBezTo>
                <a:cubicBezTo>
                  <a:pt x="3000" y="3876"/>
                  <a:pt x="3406" y="4032"/>
                  <a:pt x="3781" y="4251"/>
                </a:cubicBezTo>
                <a:cubicBezTo>
                  <a:pt x="4938" y="4876"/>
                  <a:pt x="5250" y="6344"/>
                  <a:pt x="4438" y="7344"/>
                </a:cubicBezTo>
                <a:cubicBezTo>
                  <a:pt x="4125" y="7719"/>
                  <a:pt x="3750" y="7969"/>
                  <a:pt x="3281" y="8094"/>
                </a:cubicBezTo>
                <a:cubicBezTo>
                  <a:pt x="3094" y="8126"/>
                  <a:pt x="3000" y="8251"/>
                  <a:pt x="3000" y="8438"/>
                </a:cubicBezTo>
                <a:cubicBezTo>
                  <a:pt x="3031" y="8657"/>
                  <a:pt x="3000" y="8844"/>
                  <a:pt x="3000" y="9063"/>
                </a:cubicBezTo>
                <a:cubicBezTo>
                  <a:pt x="3000" y="9219"/>
                  <a:pt x="2906" y="9344"/>
                  <a:pt x="2750" y="9344"/>
                </a:cubicBezTo>
                <a:cubicBezTo>
                  <a:pt x="2531" y="9344"/>
                  <a:pt x="2313" y="9344"/>
                  <a:pt x="2094" y="9344"/>
                </a:cubicBezTo>
                <a:cubicBezTo>
                  <a:pt x="1906" y="9344"/>
                  <a:pt x="1813" y="9219"/>
                  <a:pt x="1813" y="9032"/>
                </a:cubicBezTo>
                <a:cubicBezTo>
                  <a:pt x="1813" y="8907"/>
                  <a:pt x="1813" y="8751"/>
                  <a:pt x="1813" y="8594"/>
                </a:cubicBezTo>
                <a:cubicBezTo>
                  <a:pt x="1813" y="8282"/>
                  <a:pt x="1781" y="8251"/>
                  <a:pt x="1469" y="8219"/>
                </a:cubicBezTo>
                <a:cubicBezTo>
                  <a:pt x="1094" y="8157"/>
                  <a:pt x="688" y="8063"/>
                  <a:pt x="312" y="7876"/>
                </a:cubicBezTo>
                <a:cubicBezTo>
                  <a:pt x="31" y="7719"/>
                  <a:pt x="0" y="7657"/>
                  <a:pt x="94" y="7376"/>
                </a:cubicBezTo>
                <a:cubicBezTo>
                  <a:pt x="156" y="7126"/>
                  <a:pt x="219" y="6907"/>
                  <a:pt x="281" y="6688"/>
                </a:cubicBezTo>
                <a:cubicBezTo>
                  <a:pt x="375" y="6438"/>
                  <a:pt x="438" y="6407"/>
                  <a:pt x="656" y="6532"/>
                </a:cubicBezTo>
                <a:cubicBezTo>
                  <a:pt x="1063" y="6750"/>
                  <a:pt x="1500" y="6844"/>
                  <a:pt x="1969" y="6907"/>
                </a:cubicBezTo>
                <a:cubicBezTo>
                  <a:pt x="2250" y="6938"/>
                  <a:pt x="2531" y="6907"/>
                  <a:pt x="2813" y="6813"/>
                </a:cubicBezTo>
                <a:cubicBezTo>
                  <a:pt x="3313" y="6594"/>
                  <a:pt x="3375" y="6001"/>
                  <a:pt x="2969" y="5657"/>
                </a:cubicBezTo>
                <a:cubicBezTo>
                  <a:pt x="2813" y="5532"/>
                  <a:pt x="2656" y="5438"/>
                  <a:pt x="2469" y="5376"/>
                </a:cubicBezTo>
                <a:cubicBezTo>
                  <a:pt x="2031" y="5157"/>
                  <a:pt x="1562" y="5032"/>
                  <a:pt x="1156" y="4782"/>
                </a:cubicBezTo>
                <a:cubicBezTo>
                  <a:pt x="500" y="4376"/>
                  <a:pt x="63" y="3813"/>
                  <a:pt x="94" y="3001"/>
                </a:cubicBezTo>
                <a:cubicBezTo>
                  <a:pt x="156" y="2063"/>
                  <a:pt x="688" y="1501"/>
                  <a:pt x="1531" y="1188"/>
                </a:cubicBezTo>
                <a:cubicBezTo>
                  <a:pt x="1875" y="1063"/>
                  <a:pt x="1906" y="1063"/>
                  <a:pt x="1906" y="688"/>
                </a:cubicBezTo>
                <a:cubicBezTo>
                  <a:pt x="1906" y="563"/>
                  <a:pt x="1906" y="438"/>
                  <a:pt x="1906" y="313"/>
                </a:cubicBezTo>
                <a:cubicBezTo>
                  <a:pt x="1906" y="32"/>
                  <a:pt x="1938" y="0"/>
                  <a:pt x="2219" y="0"/>
                </a:cubicBezTo>
                <a:cubicBezTo>
                  <a:pt x="2313" y="0"/>
                  <a:pt x="2406" y="0"/>
                  <a:pt x="2469" y="0"/>
                </a:cubicBezTo>
                <a:cubicBezTo>
                  <a:pt x="3063" y="0"/>
                  <a:pt x="3063" y="0"/>
                  <a:pt x="3063" y="563"/>
                </a:cubicBezTo>
                <a:cubicBezTo>
                  <a:pt x="3063" y="1001"/>
                  <a:pt x="3063" y="1001"/>
                  <a:pt x="3469" y="1063"/>
                </a:cubicBezTo>
              </a:path>
            </a:pathLst>
          </a:custGeom>
          <a:solidFill>
            <a:schemeClr val="bg1"/>
          </a:solidFill>
          <a:ln>
            <a:noFill/>
          </a:ln>
          <a:effectLst/>
        </p:spPr>
        <p:txBody>
          <a:bodyPr wrap="none" anchor="ctr"/>
          <a:lstStyle/>
          <a:p>
            <a:endParaRPr lang="en-US"/>
          </a:p>
        </p:txBody>
      </p:sp>
      <p:sp>
        <p:nvSpPr>
          <p:cNvPr id="48" name="Freeform 1">
            <a:extLst>
              <a:ext uri="{FF2B5EF4-FFF2-40B4-BE49-F238E27FC236}">
                <a16:creationId xmlns:a16="http://schemas.microsoft.com/office/drawing/2014/main" id="{6A4C997D-1178-4534-5ECA-583DCE814951}"/>
              </a:ext>
            </a:extLst>
          </p:cNvPr>
          <p:cNvSpPr>
            <a:spLocks noChangeArrowheads="1"/>
          </p:cNvSpPr>
          <p:nvPr/>
        </p:nvSpPr>
        <p:spPr bwMode="auto">
          <a:xfrm>
            <a:off x="1700866" y="3931050"/>
            <a:ext cx="358982" cy="605434"/>
          </a:xfrm>
          <a:custGeom>
            <a:avLst/>
            <a:gdLst>
              <a:gd name="T0" fmla="*/ 10281 w 10282"/>
              <a:gd name="T1" fmla="*/ 8063 h 17345"/>
              <a:gd name="T2" fmla="*/ 10281 w 10282"/>
              <a:gd name="T3" fmla="*/ 8063 h 17345"/>
              <a:gd name="T4" fmla="*/ 9375 w 10282"/>
              <a:gd name="T5" fmla="*/ 7156 h 17345"/>
              <a:gd name="T6" fmla="*/ 8500 w 10282"/>
              <a:gd name="T7" fmla="*/ 8063 h 17345"/>
              <a:gd name="T8" fmla="*/ 8500 w 10282"/>
              <a:gd name="T9" fmla="*/ 11500 h 17345"/>
              <a:gd name="T10" fmla="*/ 8500 w 10282"/>
              <a:gd name="T11" fmla="*/ 11500 h 17345"/>
              <a:gd name="T12" fmla="*/ 8156 w 10282"/>
              <a:gd name="T13" fmla="*/ 11500 h 17345"/>
              <a:gd name="T14" fmla="*/ 8156 w 10282"/>
              <a:gd name="T15" fmla="*/ 11500 h 17345"/>
              <a:gd name="T16" fmla="*/ 8156 w 10282"/>
              <a:gd name="T17" fmla="*/ 1938 h 17345"/>
              <a:gd name="T18" fmla="*/ 7250 w 10282"/>
              <a:gd name="T19" fmla="*/ 1063 h 17345"/>
              <a:gd name="T20" fmla="*/ 6375 w 10282"/>
              <a:gd name="T21" fmla="*/ 1938 h 17345"/>
              <a:gd name="T22" fmla="*/ 6375 w 10282"/>
              <a:gd name="T23" fmla="*/ 8750 h 17345"/>
              <a:gd name="T24" fmla="*/ 6375 w 10282"/>
              <a:gd name="T25" fmla="*/ 8750 h 17345"/>
              <a:gd name="T26" fmla="*/ 6031 w 10282"/>
              <a:gd name="T27" fmla="*/ 8750 h 17345"/>
              <a:gd name="T28" fmla="*/ 6031 w 10282"/>
              <a:gd name="T29" fmla="*/ 8750 h 17345"/>
              <a:gd name="T30" fmla="*/ 6031 w 10282"/>
              <a:gd name="T31" fmla="*/ 875 h 17345"/>
              <a:gd name="T32" fmla="*/ 5125 w 10282"/>
              <a:gd name="T33" fmla="*/ 0 h 17345"/>
              <a:gd name="T34" fmla="*/ 4250 w 10282"/>
              <a:gd name="T35" fmla="*/ 875 h 17345"/>
              <a:gd name="T36" fmla="*/ 4250 w 10282"/>
              <a:gd name="T37" fmla="*/ 8750 h 17345"/>
              <a:gd name="T38" fmla="*/ 4250 w 10282"/>
              <a:gd name="T39" fmla="*/ 8750 h 17345"/>
              <a:gd name="T40" fmla="*/ 3906 w 10282"/>
              <a:gd name="T41" fmla="*/ 8750 h 17345"/>
              <a:gd name="T42" fmla="*/ 3906 w 10282"/>
              <a:gd name="T43" fmla="*/ 8750 h 17345"/>
              <a:gd name="T44" fmla="*/ 3906 w 10282"/>
              <a:gd name="T45" fmla="*/ 1969 h 17345"/>
              <a:gd name="T46" fmla="*/ 3000 w 10282"/>
              <a:gd name="T47" fmla="*/ 1063 h 17345"/>
              <a:gd name="T48" fmla="*/ 2125 w 10282"/>
              <a:gd name="T49" fmla="*/ 1938 h 17345"/>
              <a:gd name="T50" fmla="*/ 2125 w 10282"/>
              <a:gd name="T51" fmla="*/ 9281 h 17345"/>
              <a:gd name="T52" fmla="*/ 2125 w 10282"/>
              <a:gd name="T53" fmla="*/ 9281 h 17345"/>
              <a:gd name="T54" fmla="*/ 1781 w 10282"/>
              <a:gd name="T55" fmla="*/ 9281 h 17345"/>
              <a:gd name="T56" fmla="*/ 1781 w 10282"/>
              <a:gd name="T57" fmla="*/ 9281 h 17345"/>
              <a:gd name="T58" fmla="*/ 1781 w 10282"/>
              <a:gd name="T59" fmla="*/ 5125 h 17345"/>
              <a:gd name="T60" fmla="*/ 906 w 10282"/>
              <a:gd name="T61" fmla="*/ 4250 h 17345"/>
              <a:gd name="T62" fmla="*/ 0 w 10282"/>
              <a:gd name="T63" fmla="*/ 5406 h 17345"/>
              <a:gd name="T64" fmla="*/ 0 w 10282"/>
              <a:gd name="T65" fmla="*/ 12750 h 17345"/>
              <a:gd name="T66" fmla="*/ 5125 w 10282"/>
              <a:gd name="T67" fmla="*/ 17344 h 17345"/>
              <a:gd name="T68" fmla="*/ 10281 w 10282"/>
              <a:gd name="T69" fmla="*/ 12219 h 17345"/>
              <a:gd name="T70" fmla="*/ 10281 w 10282"/>
              <a:gd name="T71" fmla="*/ 12219 h 17345"/>
              <a:gd name="T72" fmla="*/ 10281 w 10282"/>
              <a:gd name="T73" fmla="*/ 8063 h 17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82" h="17345">
                <a:moveTo>
                  <a:pt x="10281" y="8063"/>
                </a:moveTo>
                <a:lnTo>
                  <a:pt x="10281" y="8063"/>
                </a:lnTo>
                <a:cubicBezTo>
                  <a:pt x="10281" y="7281"/>
                  <a:pt x="9875" y="7156"/>
                  <a:pt x="9375" y="7156"/>
                </a:cubicBezTo>
                <a:cubicBezTo>
                  <a:pt x="8906" y="7156"/>
                  <a:pt x="8500" y="7563"/>
                  <a:pt x="8500" y="8063"/>
                </a:cubicBezTo>
                <a:cubicBezTo>
                  <a:pt x="8500" y="11500"/>
                  <a:pt x="8500" y="11500"/>
                  <a:pt x="8500" y="11500"/>
                </a:cubicBezTo>
                <a:lnTo>
                  <a:pt x="8500" y="11500"/>
                </a:lnTo>
                <a:cubicBezTo>
                  <a:pt x="8156" y="11500"/>
                  <a:pt x="8156" y="11500"/>
                  <a:pt x="8156" y="11500"/>
                </a:cubicBezTo>
                <a:lnTo>
                  <a:pt x="8156" y="11500"/>
                </a:lnTo>
                <a:cubicBezTo>
                  <a:pt x="8156" y="1938"/>
                  <a:pt x="8156" y="1938"/>
                  <a:pt x="8156" y="1938"/>
                </a:cubicBezTo>
                <a:cubicBezTo>
                  <a:pt x="8156" y="1469"/>
                  <a:pt x="7750" y="1063"/>
                  <a:pt x="7250" y="1063"/>
                </a:cubicBezTo>
                <a:cubicBezTo>
                  <a:pt x="6781" y="1063"/>
                  <a:pt x="6375" y="1469"/>
                  <a:pt x="6375" y="1938"/>
                </a:cubicBezTo>
                <a:cubicBezTo>
                  <a:pt x="6375" y="8750"/>
                  <a:pt x="6375" y="8750"/>
                  <a:pt x="6375" y="8750"/>
                </a:cubicBezTo>
                <a:lnTo>
                  <a:pt x="6375" y="8750"/>
                </a:lnTo>
                <a:cubicBezTo>
                  <a:pt x="6031" y="8750"/>
                  <a:pt x="6031" y="8750"/>
                  <a:pt x="6031" y="8750"/>
                </a:cubicBezTo>
                <a:lnTo>
                  <a:pt x="6031" y="8750"/>
                </a:lnTo>
                <a:cubicBezTo>
                  <a:pt x="6031" y="875"/>
                  <a:pt x="6031" y="875"/>
                  <a:pt x="6031" y="875"/>
                </a:cubicBezTo>
                <a:cubicBezTo>
                  <a:pt x="6031" y="406"/>
                  <a:pt x="5625" y="0"/>
                  <a:pt x="5125" y="0"/>
                </a:cubicBezTo>
                <a:cubicBezTo>
                  <a:pt x="4656" y="0"/>
                  <a:pt x="4250" y="406"/>
                  <a:pt x="4250" y="875"/>
                </a:cubicBezTo>
                <a:cubicBezTo>
                  <a:pt x="4250" y="8750"/>
                  <a:pt x="4250" y="8750"/>
                  <a:pt x="4250" y="8750"/>
                </a:cubicBezTo>
                <a:lnTo>
                  <a:pt x="4250" y="8750"/>
                </a:lnTo>
                <a:cubicBezTo>
                  <a:pt x="3906" y="8750"/>
                  <a:pt x="3906" y="8750"/>
                  <a:pt x="3906" y="8750"/>
                </a:cubicBezTo>
                <a:lnTo>
                  <a:pt x="3906" y="8750"/>
                </a:lnTo>
                <a:cubicBezTo>
                  <a:pt x="3906" y="1969"/>
                  <a:pt x="3906" y="1969"/>
                  <a:pt x="3906" y="1969"/>
                </a:cubicBezTo>
                <a:cubicBezTo>
                  <a:pt x="3906" y="1469"/>
                  <a:pt x="3500" y="1063"/>
                  <a:pt x="3000" y="1063"/>
                </a:cubicBezTo>
                <a:cubicBezTo>
                  <a:pt x="2531" y="1063"/>
                  <a:pt x="2125" y="1469"/>
                  <a:pt x="2125" y="1938"/>
                </a:cubicBezTo>
                <a:cubicBezTo>
                  <a:pt x="2125" y="9281"/>
                  <a:pt x="2125" y="9281"/>
                  <a:pt x="2125" y="9281"/>
                </a:cubicBezTo>
                <a:lnTo>
                  <a:pt x="2125" y="9281"/>
                </a:lnTo>
                <a:cubicBezTo>
                  <a:pt x="1781" y="9281"/>
                  <a:pt x="1781" y="9281"/>
                  <a:pt x="1781" y="9281"/>
                </a:cubicBezTo>
                <a:lnTo>
                  <a:pt x="1781" y="9281"/>
                </a:lnTo>
                <a:cubicBezTo>
                  <a:pt x="1781" y="5125"/>
                  <a:pt x="1781" y="5125"/>
                  <a:pt x="1781" y="5125"/>
                </a:cubicBezTo>
                <a:cubicBezTo>
                  <a:pt x="1781" y="4625"/>
                  <a:pt x="1375" y="4250"/>
                  <a:pt x="906" y="4250"/>
                </a:cubicBezTo>
                <a:cubicBezTo>
                  <a:pt x="406" y="4250"/>
                  <a:pt x="0" y="4625"/>
                  <a:pt x="0" y="5406"/>
                </a:cubicBezTo>
                <a:cubicBezTo>
                  <a:pt x="0" y="12750"/>
                  <a:pt x="0" y="12750"/>
                  <a:pt x="0" y="12750"/>
                </a:cubicBezTo>
                <a:cubicBezTo>
                  <a:pt x="0" y="15031"/>
                  <a:pt x="2312" y="17344"/>
                  <a:pt x="5125" y="17344"/>
                </a:cubicBezTo>
                <a:cubicBezTo>
                  <a:pt x="7969" y="17344"/>
                  <a:pt x="10281" y="15031"/>
                  <a:pt x="10281" y="12219"/>
                </a:cubicBezTo>
                <a:lnTo>
                  <a:pt x="10281" y="12219"/>
                </a:lnTo>
                <a:lnTo>
                  <a:pt x="10281" y="8063"/>
                </a:lnTo>
              </a:path>
            </a:pathLst>
          </a:custGeom>
          <a:solidFill>
            <a:schemeClr val="bg1"/>
          </a:solidFill>
          <a:ln>
            <a:noFill/>
          </a:ln>
          <a:effectLst/>
        </p:spPr>
        <p:txBody>
          <a:bodyPr wrap="none" anchor="ctr"/>
          <a:lstStyle/>
          <a:p>
            <a:endParaRPr lang="en-US"/>
          </a:p>
        </p:txBody>
      </p:sp>
      <p:pic>
        <p:nvPicPr>
          <p:cNvPr id="49" name="Graphic 48" descr="Clock">
            <a:extLst>
              <a:ext uri="{FF2B5EF4-FFF2-40B4-BE49-F238E27FC236}">
                <a16:creationId xmlns:a16="http://schemas.microsoft.com/office/drawing/2014/main" id="{35C65D3D-0F6C-350F-296E-EB775F00BE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6559" y="2550444"/>
            <a:ext cx="722935" cy="722935"/>
          </a:xfrm>
          <a:prstGeom prst="rect">
            <a:avLst/>
          </a:prstGeom>
        </p:spPr>
      </p:pic>
      <p:sp>
        <p:nvSpPr>
          <p:cNvPr id="50" name="Freeform 4">
            <a:extLst>
              <a:ext uri="{FF2B5EF4-FFF2-40B4-BE49-F238E27FC236}">
                <a16:creationId xmlns:a16="http://schemas.microsoft.com/office/drawing/2014/main" id="{67BE343A-5BDC-FAA9-4C92-098C7D7CC709}"/>
              </a:ext>
            </a:extLst>
          </p:cNvPr>
          <p:cNvSpPr>
            <a:spLocks noChangeArrowheads="1"/>
          </p:cNvSpPr>
          <p:nvPr/>
        </p:nvSpPr>
        <p:spPr bwMode="auto">
          <a:xfrm>
            <a:off x="5758066" y="4032092"/>
            <a:ext cx="482674" cy="403350"/>
          </a:xfrm>
          <a:custGeom>
            <a:avLst/>
            <a:gdLst>
              <a:gd name="T0" fmla="*/ 7250 w 7593"/>
              <a:gd name="T1" fmla="*/ 5786 h 6347"/>
              <a:gd name="T2" fmla="*/ 7250 w 7593"/>
              <a:gd name="T3" fmla="*/ 5786 h 6347"/>
              <a:gd name="T4" fmla="*/ 6859 w 7593"/>
              <a:gd name="T5" fmla="*/ 6322 h 6347"/>
              <a:gd name="T6" fmla="*/ 805 w 7593"/>
              <a:gd name="T7" fmla="*/ 6322 h 6347"/>
              <a:gd name="T8" fmla="*/ 245 w 7593"/>
              <a:gd name="T9" fmla="*/ 5834 h 6347"/>
              <a:gd name="T10" fmla="*/ 245 w 7593"/>
              <a:gd name="T11" fmla="*/ 5517 h 6347"/>
              <a:gd name="T12" fmla="*/ 0 w 7593"/>
              <a:gd name="T13" fmla="*/ 2783 h 6347"/>
              <a:gd name="T14" fmla="*/ 0 w 7593"/>
              <a:gd name="T15" fmla="*/ 2148 h 6347"/>
              <a:gd name="T16" fmla="*/ 464 w 7593"/>
              <a:gd name="T17" fmla="*/ 1929 h 6347"/>
              <a:gd name="T18" fmla="*/ 7104 w 7593"/>
              <a:gd name="T19" fmla="*/ 1904 h 6347"/>
              <a:gd name="T20" fmla="*/ 7543 w 7593"/>
              <a:gd name="T21" fmla="*/ 2368 h 6347"/>
              <a:gd name="T22" fmla="*/ 7543 w 7593"/>
              <a:gd name="T23" fmla="*/ 2588 h 6347"/>
              <a:gd name="T24" fmla="*/ 7250 w 7593"/>
              <a:gd name="T25" fmla="*/ 5786 h 6347"/>
              <a:gd name="T26" fmla="*/ 7152 w 7593"/>
              <a:gd name="T27" fmla="*/ 1221 h 6347"/>
              <a:gd name="T28" fmla="*/ 7152 w 7593"/>
              <a:gd name="T29" fmla="*/ 1221 h 6347"/>
              <a:gd name="T30" fmla="*/ 6566 w 7593"/>
              <a:gd name="T31" fmla="*/ 659 h 6347"/>
              <a:gd name="T32" fmla="*/ 4053 w 7593"/>
              <a:gd name="T33" fmla="*/ 659 h 6347"/>
              <a:gd name="T34" fmla="*/ 3174 w 7593"/>
              <a:gd name="T35" fmla="*/ 293 h 6347"/>
              <a:gd name="T36" fmla="*/ 2588 w 7593"/>
              <a:gd name="T37" fmla="*/ 49 h 6347"/>
              <a:gd name="T38" fmla="*/ 928 w 7593"/>
              <a:gd name="T39" fmla="*/ 25 h 6347"/>
              <a:gd name="T40" fmla="*/ 513 w 7593"/>
              <a:gd name="T41" fmla="*/ 416 h 6347"/>
              <a:gd name="T42" fmla="*/ 415 w 7593"/>
              <a:gd name="T43" fmla="*/ 1562 h 6347"/>
              <a:gd name="T44" fmla="*/ 7152 w 7593"/>
              <a:gd name="T45" fmla="*/ 1562 h 6347"/>
              <a:gd name="T46" fmla="*/ 7152 w 7593"/>
              <a:gd name="T47" fmla="*/ 1221 h 6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93" h="6347">
                <a:moveTo>
                  <a:pt x="7250" y="5786"/>
                </a:moveTo>
                <a:lnTo>
                  <a:pt x="7250" y="5786"/>
                </a:lnTo>
                <a:cubicBezTo>
                  <a:pt x="7201" y="6346"/>
                  <a:pt x="6909" y="6322"/>
                  <a:pt x="6859" y="6322"/>
                </a:cubicBezTo>
                <a:cubicBezTo>
                  <a:pt x="6664" y="6322"/>
                  <a:pt x="2026" y="6322"/>
                  <a:pt x="805" y="6322"/>
                </a:cubicBezTo>
                <a:cubicBezTo>
                  <a:pt x="415" y="6322"/>
                  <a:pt x="269" y="6176"/>
                  <a:pt x="245" y="5834"/>
                </a:cubicBezTo>
                <a:cubicBezTo>
                  <a:pt x="245" y="5712"/>
                  <a:pt x="245" y="5615"/>
                  <a:pt x="245" y="5517"/>
                </a:cubicBezTo>
                <a:cubicBezTo>
                  <a:pt x="171" y="4614"/>
                  <a:pt x="24" y="3686"/>
                  <a:pt x="0" y="2783"/>
                </a:cubicBezTo>
                <a:cubicBezTo>
                  <a:pt x="0" y="2588"/>
                  <a:pt x="0" y="2368"/>
                  <a:pt x="0" y="2148"/>
                </a:cubicBezTo>
                <a:cubicBezTo>
                  <a:pt x="24" y="2002"/>
                  <a:pt x="342" y="1929"/>
                  <a:pt x="464" y="1929"/>
                </a:cubicBezTo>
                <a:cubicBezTo>
                  <a:pt x="2686" y="1904"/>
                  <a:pt x="4882" y="1929"/>
                  <a:pt x="7104" y="1904"/>
                </a:cubicBezTo>
                <a:cubicBezTo>
                  <a:pt x="7445" y="1904"/>
                  <a:pt x="7592" y="2002"/>
                  <a:pt x="7543" y="2368"/>
                </a:cubicBezTo>
                <a:cubicBezTo>
                  <a:pt x="7543" y="2441"/>
                  <a:pt x="7543" y="2588"/>
                  <a:pt x="7543" y="2588"/>
                </a:cubicBezTo>
                <a:cubicBezTo>
                  <a:pt x="7543" y="2588"/>
                  <a:pt x="7299" y="5224"/>
                  <a:pt x="7250" y="5786"/>
                </a:cubicBezTo>
                <a:close/>
                <a:moveTo>
                  <a:pt x="7152" y="1221"/>
                </a:moveTo>
                <a:lnTo>
                  <a:pt x="7152" y="1221"/>
                </a:lnTo>
                <a:cubicBezTo>
                  <a:pt x="7128" y="683"/>
                  <a:pt x="7104" y="659"/>
                  <a:pt x="6566" y="659"/>
                </a:cubicBezTo>
                <a:cubicBezTo>
                  <a:pt x="5737" y="659"/>
                  <a:pt x="4882" y="635"/>
                  <a:pt x="4053" y="659"/>
                </a:cubicBezTo>
                <a:cubicBezTo>
                  <a:pt x="3686" y="683"/>
                  <a:pt x="3442" y="562"/>
                  <a:pt x="3174" y="293"/>
                </a:cubicBezTo>
                <a:cubicBezTo>
                  <a:pt x="3027" y="171"/>
                  <a:pt x="2783" y="49"/>
                  <a:pt x="2588" y="49"/>
                </a:cubicBezTo>
                <a:cubicBezTo>
                  <a:pt x="2026" y="0"/>
                  <a:pt x="1489" y="49"/>
                  <a:pt x="928" y="25"/>
                </a:cubicBezTo>
                <a:cubicBezTo>
                  <a:pt x="635" y="25"/>
                  <a:pt x="537" y="147"/>
                  <a:pt x="513" y="416"/>
                </a:cubicBezTo>
                <a:cubicBezTo>
                  <a:pt x="488" y="781"/>
                  <a:pt x="440" y="1147"/>
                  <a:pt x="415" y="1562"/>
                </a:cubicBezTo>
                <a:cubicBezTo>
                  <a:pt x="2686" y="1562"/>
                  <a:pt x="4906" y="1562"/>
                  <a:pt x="7152" y="1562"/>
                </a:cubicBezTo>
                <a:cubicBezTo>
                  <a:pt x="7152" y="1440"/>
                  <a:pt x="7152" y="1343"/>
                  <a:pt x="7152" y="1221"/>
                </a:cubicBezTo>
                <a:close/>
              </a:path>
            </a:pathLst>
          </a:custGeom>
          <a:solidFill>
            <a:schemeClr val="bg1"/>
          </a:solidFill>
          <a:ln>
            <a:noFill/>
          </a:ln>
          <a:effectLst/>
        </p:spPr>
        <p:txBody>
          <a:bodyPr wrap="none" anchor="ctr"/>
          <a:lstStyle/>
          <a:p>
            <a:endParaRPr lang="en-US"/>
          </a:p>
        </p:txBody>
      </p:sp>
      <p:grpSp>
        <p:nvGrpSpPr>
          <p:cNvPr id="51" name="Group 50">
            <a:extLst>
              <a:ext uri="{FF2B5EF4-FFF2-40B4-BE49-F238E27FC236}">
                <a16:creationId xmlns:a16="http://schemas.microsoft.com/office/drawing/2014/main" id="{0B11A455-2CDD-0791-FD42-2493EE34003A}"/>
              </a:ext>
            </a:extLst>
          </p:cNvPr>
          <p:cNvGrpSpPr>
            <a:grpSpLocks noChangeAspect="1"/>
          </p:cNvGrpSpPr>
          <p:nvPr/>
        </p:nvGrpSpPr>
        <p:grpSpPr>
          <a:xfrm>
            <a:off x="3543620" y="5299671"/>
            <a:ext cx="306377" cy="511906"/>
            <a:chOff x="5388364" y="2503121"/>
            <a:chExt cx="469596" cy="784618"/>
          </a:xfrm>
        </p:grpSpPr>
        <p:sp>
          <p:nvSpPr>
            <p:cNvPr id="52" name="AutoShape 4">
              <a:extLst>
                <a:ext uri="{FF2B5EF4-FFF2-40B4-BE49-F238E27FC236}">
                  <a16:creationId xmlns:a16="http://schemas.microsoft.com/office/drawing/2014/main" id="{961254FE-667C-B6AF-FAFE-7B8DA26D3C13}"/>
                </a:ext>
              </a:extLst>
            </p:cNvPr>
            <p:cNvSpPr>
              <a:spLocks/>
            </p:cNvSpPr>
            <p:nvPr/>
          </p:nvSpPr>
          <p:spPr bwMode="auto">
            <a:xfrm>
              <a:off x="5388364" y="2503121"/>
              <a:ext cx="469596" cy="558055"/>
            </a:xfrm>
            <a:custGeom>
              <a:avLst/>
              <a:gdLst/>
              <a:ahLst/>
              <a:cxnLst/>
              <a:rect l="0" t="0" r="r" b="b"/>
              <a:pathLst>
                <a:path w="20390" h="21254">
                  <a:moveTo>
                    <a:pt x="12928" y="21254"/>
                  </a:moveTo>
                  <a:cubicBezTo>
                    <a:pt x="11261" y="21254"/>
                    <a:pt x="9653" y="21254"/>
                    <a:pt x="7930" y="21254"/>
                  </a:cubicBezTo>
                  <a:cubicBezTo>
                    <a:pt x="7930" y="19008"/>
                    <a:pt x="7752" y="16800"/>
                    <a:pt x="8021" y="14635"/>
                  </a:cubicBezTo>
                  <a:cubicBezTo>
                    <a:pt x="8124" y="13813"/>
                    <a:pt x="9148" y="12984"/>
                    <a:pt x="9947" y="12348"/>
                  </a:cubicBezTo>
                  <a:cubicBezTo>
                    <a:pt x="10895" y="11593"/>
                    <a:pt x="12066" y="11059"/>
                    <a:pt x="13117" y="10400"/>
                  </a:cubicBezTo>
                  <a:cubicBezTo>
                    <a:pt x="14324" y="9645"/>
                    <a:pt x="14816" y="8597"/>
                    <a:pt x="14621" y="7309"/>
                  </a:cubicBezTo>
                  <a:cubicBezTo>
                    <a:pt x="14423" y="6009"/>
                    <a:pt x="13387" y="5359"/>
                    <a:pt x="12117" y="4961"/>
                  </a:cubicBezTo>
                  <a:cubicBezTo>
                    <a:pt x="8603" y="3861"/>
                    <a:pt x="5622" y="5613"/>
                    <a:pt x="5402" y="8881"/>
                  </a:cubicBezTo>
                  <a:cubicBezTo>
                    <a:pt x="5366" y="9416"/>
                    <a:pt x="5338" y="9951"/>
                    <a:pt x="5299" y="10605"/>
                  </a:cubicBezTo>
                  <a:cubicBezTo>
                    <a:pt x="3578" y="10605"/>
                    <a:pt x="1932" y="10605"/>
                    <a:pt x="285" y="10606"/>
                  </a:cubicBezTo>
                  <a:cubicBezTo>
                    <a:pt x="-1187" y="5586"/>
                    <a:pt x="3229" y="403"/>
                    <a:pt x="9299" y="26"/>
                  </a:cubicBezTo>
                  <a:cubicBezTo>
                    <a:pt x="15299" y="-346"/>
                    <a:pt x="20344" y="3344"/>
                    <a:pt x="20390" y="8117"/>
                  </a:cubicBezTo>
                  <a:cubicBezTo>
                    <a:pt x="20413" y="10535"/>
                    <a:pt x="19356" y="12609"/>
                    <a:pt x="17010" y="13729"/>
                  </a:cubicBezTo>
                  <a:cubicBezTo>
                    <a:pt x="13848" y="15238"/>
                    <a:pt x="12602" y="17331"/>
                    <a:pt x="13135" y="20367"/>
                  </a:cubicBezTo>
                  <a:cubicBezTo>
                    <a:pt x="13160" y="20510"/>
                    <a:pt x="13135" y="20664"/>
                    <a:pt x="13111" y="20809"/>
                  </a:cubicBezTo>
                  <a:cubicBezTo>
                    <a:pt x="13095" y="20903"/>
                    <a:pt x="13039" y="20992"/>
                    <a:pt x="12928" y="21254"/>
                  </a:cubicBezTo>
                  <a:close/>
                  <a:moveTo>
                    <a:pt x="12928" y="21254"/>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53" name="AutoShape 7">
              <a:extLst>
                <a:ext uri="{FF2B5EF4-FFF2-40B4-BE49-F238E27FC236}">
                  <a16:creationId xmlns:a16="http://schemas.microsoft.com/office/drawing/2014/main" id="{DA64E3CD-86E2-7A6E-3B76-98D0F656ACB7}"/>
                </a:ext>
              </a:extLst>
            </p:cNvPr>
            <p:cNvSpPr>
              <a:spLocks/>
            </p:cNvSpPr>
            <p:nvPr/>
          </p:nvSpPr>
          <p:spPr bwMode="auto">
            <a:xfrm>
              <a:off x="5536776" y="3111681"/>
              <a:ext cx="172773" cy="176058"/>
            </a:xfrm>
            <a:custGeom>
              <a:avLst/>
              <a:gdLst/>
              <a:ahLst/>
              <a:cxnLst/>
              <a:rect l="0" t="0" r="r" b="b"/>
              <a:pathLst>
                <a:path w="21448" h="21387">
                  <a:moveTo>
                    <a:pt x="21448" y="10719"/>
                  </a:moveTo>
                  <a:cubicBezTo>
                    <a:pt x="21246" y="17375"/>
                    <a:pt x="17098" y="21311"/>
                    <a:pt x="10856" y="21386"/>
                  </a:cubicBezTo>
                  <a:cubicBezTo>
                    <a:pt x="4407" y="21464"/>
                    <a:pt x="152" y="17231"/>
                    <a:pt x="3" y="10930"/>
                  </a:cubicBezTo>
                  <a:cubicBezTo>
                    <a:pt x="-152" y="4329"/>
                    <a:pt x="4301" y="137"/>
                    <a:pt x="10543" y="3"/>
                  </a:cubicBezTo>
                  <a:cubicBezTo>
                    <a:pt x="17012" y="-136"/>
                    <a:pt x="21277" y="4239"/>
                    <a:pt x="21448" y="10719"/>
                  </a:cubicBezTo>
                  <a:close/>
                  <a:moveTo>
                    <a:pt x="21448" y="10719"/>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892786827"/>
      </p:ext>
    </p:extLst>
  </p:cSld>
  <p:clrMapOvr>
    <a:masterClrMapping/>
  </p:clrMapOvr>
  <p:transition>
    <p:fade/>
  </p:transition>
</p:sld>
</file>

<file path=ppt/theme/theme1.xml><?xml version="1.0" encoding="utf-8"?>
<a:theme xmlns:a="http://schemas.openxmlformats.org/drawingml/2006/main" name="Fullscreen">
  <a:themeElements>
    <a:clrScheme name="NCQA">
      <a:dk1>
        <a:srgbClr val="565A5C"/>
      </a:dk1>
      <a:lt1>
        <a:srgbClr val="FFFFFF"/>
      </a:lt1>
      <a:dk2>
        <a:srgbClr val="4F758B"/>
      </a:dk2>
      <a:lt2>
        <a:srgbClr val="CECFCB"/>
      </a:lt2>
      <a:accent1>
        <a:srgbClr val="4F758B"/>
      </a:accent1>
      <a:accent2>
        <a:srgbClr val="C8102E"/>
      </a:accent2>
      <a:accent3>
        <a:srgbClr val="67823A"/>
      </a:accent3>
      <a:accent4>
        <a:srgbClr val="5F2167"/>
      </a:accent4>
      <a:accent5>
        <a:srgbClr val="00A9E0"/>
      </a:accent5>
      <a:accent6>
        <a:srgbClr val="EEAF30"/>
      </a:accent6>
      <a:hlink>
        <a:srgbClr val="4F758B"/>
      </a:hlink>
      <a:folHlink>
        <a:srgbClr val="4F758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Fullscreen – Dark">
  <a:themeElements>
    <a:clrScheme name="NCQA">
      <a:dk1>
        <a:srgbClr val="565A5C"/>
      </a:dk1>
      <a:lt1>
        <a:srgbClr val="FFFFFF"/>
      </a:lt1>
      <a:dk2>
        <a:srgbClr val="4F758B"/>
      </a:dk2>
      <a:lt2>
        <a:srgbClr val="CECFCB"/>
      </a:lt2>
      <a:accent1>
        <a:srgbClr val="4F758B"/>
      </a:accent1>
      <a:accent2>
        <a:srgbClr val="C8102E"/>
      </a:accent2>
      <a:accent3>
        <a:srgbClr val="67823A"/>
      </a:accent3>
      <a:accent4>
        <a:srgbClr val="5F2167"/>
      </a:accent4>
      <a:accent5>
        <a:srgbClr val="00A9E0"/>
      </a:accent5>
      <a:accent6>
        <a:srgbClr val="EEAF30"/>
      </a:accent6>
      <a:hlink>
        <a:srgbClr val="4F758B"/>
      </a:hlink>
      <a:folHlink>
        <a:srgbClr val="4F758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NCQA">
      <a:dk1>
        <a:srgbClr val="565A5C"/>
      </a:dk1>
      <a:lt1>
        <a:sysClr val="window" lastClr="FFFFFF"/>
      </a:lt1>
      <a:dk2>
        <a:srgbClr val="4F758B"/>
      </a:dk2>
      <a:lt2>
        <a:srgbClr val="CECFCB"/>
      </a:lt2>
      <a:accent1>
        <a:srgbClr val="4F758B"/>
      </a:accent1>
      <a:accent2>
        <a:srgbClr val="C8102E"/>
      </a:accent2>
      <a:accent3>
        <a:srgbClr val="67823A"/>
      </a:accent3>
      <a:accent4>
        <a:srgbClr val="5F2167"/>
      </a:accent4>
      <a:accent5>
        <a:srgbClr val="00A9E0"/>
      </a:accent5>
      <a:accent6>
        <a:srgbClr val="EEAF30"/>
      </a:accent6>
      <a:hlink>
        <a:srgbClr val="4F758B"/>
      </a:hlink>
      <a:folHlink>
        <a:srgbClr val="4F758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d52d40b-32bd-439b-9258-9d1249db90cb">
      <UserInfo>
        <DisplayName>Emilee Bishop</DisplayName>
        <AccountId>229</AccountId>
        <AccountType/>
      </UserInfo>
      <UserInfo>
        <DisplayName>Rebeccah Carlin</DisplayName>
        <AccountId>15</AccountId>
        <AccountType/>
      </UserInfo>
    </SharedWithUsers>
    <_ip_UnifiedCompliancePolicyUIAction xmlns="http://schemas.microsoft.com/sharepoint/v3" xsi:nil="true"/>
    <TaxCatchAll xmlns="ad52d40b-32bd-439b-9258-9d1249db90cb" xsi:nil="true"/>
    <lcf76f155ced4ddcb4097134ff3c332f xmlns="85f38e7f-bf65-4a1f-bc01-f92ff3128f4b">
      <Terms xmlns="http://schemas.microsoft.com/office/infopath/2007/PartnerControls"/>
    </lcf76f155ced4ddcb4097134ff3c332f>
    <_ip_UnifiedCompliancePolicyProperties xmlns="http://schemas.microsoft.com/sharepoint/v3" xsi:nil="true"/>
    <WhatItIs xmlns="85f38e7f-bf65-4a1f-bc01-f92ff3128f4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7405FBCFAF9D46BE5E36FEB1ED4B07" ma:contentTypeVersion="23" ma:contentTypeDescription="Create a new document." ma:contentTypeScope="" ma:versionID="bab3506e41f716825f99eaf8b230eaa0">
  <xsd:schema xmlns:xsd="http://www.w3.org/2001/XMLSchema" xmlns:xs="http://www.w3.org/2001/XMLSchema" xmlns:p="http://schemas.microsoft.com/office/2006/metadata/properties" xmlns:ns1="http://schemas.microsoft.com/sharepoint/v3" xmlns:ns2="85f38e7f-bf65-4a1f-bc01-f92ff3128f4b" xmlns:ns3="ad52d40b-32bd-439b-9258-9d1249db90cb" targetNamespace="http://schemas.microsoft.com/office/2006/metadata/properties" ma:root="true" ma:fieldsID="83205bc2ce9fbb6e64d9d673de3f685f" ns1:_="" ns2:_="" ns3:_="">
    <xsd:import namespace="http://schemas.microsoft.com/sharepoint/v3"/>
    <xsd:import namespace="85f38e7f-bf65-4a1f-bc01-f92ff3128f4b"/>
    <xsd:import namespace="ad52d40b-32bd-439b-9258-9d1249db90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Location" minOccurs="0"/>
                <xsd:element ref="ns2:MediaServiceObjectDetectorVersions" minOccurs="0"/>
                <xsd:element ref="ns1:_ip_UnifiedCompliancePolicyProperties" minOccurs="0"/>
                <xsd:element ref="ns1:_ip_UnifiedCompliancePolicyUIAction" minOccurs="0"/>
                <xsd:element ref="ns2:WhatItI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f38e7f-bf65-4a1f-bc01-f92ff3128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ff8c888-8bab-41da-9581-9058a13c24c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WhatItIs" ma:index="27" nillable="true" ma:displayName="What It Is" ma:format="Dropdown" ma:internalName="WhatItIs">
      <xsd:simpleType>
        <xsd:restriction base="dms:Note">
          <xsd:maxLength value="255"/>
        </xsd:restriction>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52d40b-32bd-439b-9258-9d1249db90c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1511943-6455-4f49-baa4-ce256cf75954}" ma:internalName="TaxCatchAll" ma:showField="CatchAllData" ma:web="ad52d40b-32bd-439b-9258-9d1249db90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FC7C91-2298-440A-861F-C3FA60991871}">
  <ds:schemaRefs>
    <ds:schemaRef ds:uri="165cdda8-04ea-4488-916e-0d24a3fc6d4f"/>
    <ds:schemaRef ds:uri="http://schemas.microsoft.com/office/2006/documentManagement/types"/>
    <ds:schemaRef ds:uri="http://schemas.openxmlformats.org/package/2006/metadata/core-properties"/>
    <ds:schemaRef ds:uri="6cda7478-e771-4c97-9f38-cc053a56086d"/>
    <ds:schemaRef ds:uri="http://www.w3.org/XML/1998/namespace"/>
    <ds:schemaRef ds:uri="http://purl.org/dc/dcmitype/"/>
    <ds:schemaRef ds:uri="http://schemas.microsoft.com/office/2006/metadata/properties"/>
    <ds:schemaRef ds:uri="http://schemas.microsoft.com/office/infopath/2007/PartnerControls"/>
    <ds:schemaRef ds:uri="http://purl.org/dc/terms/"/>
    <ds:schemaRef ds:uri="http://purl.org/dc/elements/1.1/"/>
    <ds:schemaRef ds:uri="ad52d40b-32bd-439b-9258-9d1249db90cb"/>
    <ds:schemaRef ds:uri="http://schemas.microsoft.com/sharepoint/v3"/>
    <ds:schemaRef ds:uri="85f38e7f-bf65-4a1f-bc01-f92ff3128f4b"/>
  </ds:schemaRefs>
</ds:datastoreItem>
</file>

<file path=customXml/itemProps2.xml><?xml version="1.0" encoding="utf-8"?>
<ds:datastoreItem xmlns:ds="http://schemas.openxmlformats.org/officeDocument/2006/customXml" ds:itemID="{290FAFDC-20F5-4FF3-9D0D-017E40E45841}">
  <ds:schemaRefs>
    <ds:schemaRef ds:uri="http://schemas.microsoft.com/sharepoint/v3/contenttype/forms"/>
  </ds:schemaRefs>
</ds:datastoreItem>
</file>

<file path=customXml/itemProps3.xml><?xml version="1.0" encoding="utf-8"?>
<ds:datastoreItem xmlns:ds="http://schemas.openxmlformats.org/officeDocument/2006/customXml" ds:itemID="{E0544E53-A1C3-40AB-9F08-3C94D82B9E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5f38e7f-bf65-4a1f-bc01-f92ff3128f4b"/>
    <ds:schemaRef ds:uri="ad52d40b-32bd-439b-9258-9d1249db90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Fullscreen.potx</Template>
  <TotalTime>0</TotalTime>
  <Words>2584</Words>
  <Application>Microsoft Office PowerPoint</Application>
  <PresentationFormat>Widescreen</PresentationFormat>
  <Paragraphs>459</Paragraphs>
  <Slides>58</Slides>
  <Notes>46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58</vt:i4>
      </vt:variant>
    </vt:vector>
  </HeadingPairs>
  <TitlesOfParts>
    <vt:vector size="71" baseType="lpstr">
      <vt:lpstr>.AppleSystemUIFont</vt:lpstr>
      <vt:lpstr>arial</vt:lpstr>
      <vt:lpstr>arial</vt:lpstr>
      <vt:lpstr>Calibri</vt:lpstr>
      <vt:lpstr>Courier New</vt:lpstr>
      <vt:lpstr>Lato Light</vt:lpstr>
      <vt:lpstr>League Spartan</vt:lpstr>
      <vt:lpstr>Poppins</vt:lpstr>
      <vt:lpstr>Symbol</vt:lpstr>
      <vt:lpstr>Times New Roman</vt:lpstr>
      <vt:lpstr>Wingdings</vt:lpstr>
      <vt:lpstr>Fullscreen</vt:lpstr>
      <vt:lpstr>Fullscreen – Dark</vt:lpstr>
      <vt:lpstr>Thank you for joining!  The presentation will begin shortly.   </vt:lpstr>
      <vt:lpstr>How to Submit Questions During the Webinar</vt:lpstr>
      <vt:lpstr>Leading the Way  with Validated Data – Everything You Want  to Know About the Data Aggregator Validation Program </vt:lpstr>
      <vt:lpstr>NCQA Team </vt:lpstr>
      <vt:lpstr>PowerPoint Presentation</vt:lpstr>
      <vt:lpstr>PowerPoint Presentation</vt:lpstr>
      <vt:lpstr>PowerPoint Presentation</vt:lpstr>
      <vt:lpstr>Health Care Data: An Explosion</vt:lpstr>
      <vt:lpstr>Challenges of Data Exchange Today</vt:lpstr>
      <vt:lpstr>PowerPoint Presentation</vt:lpstr>
      <vt:lpstr>Program Concept</vt:lpstr>
      <vt:lpstr>Program Goals</vt:lpstr>
      <vt:lpstr>PowerPoint Presentation</vt:lpstr>
      <vt:lpstr>Program Benefits</vt:lpstr>
      <vt:lpstr>PowerPoint Presentation</vt:lpstr>
      <vt:lpstr>Validation Activities</vt:lpstr>
      <vt:lpstr>Program Structure</vt:lpstr>
      <vt:lpstr>Step 1: Ingestion</vt:lpstr>
      <vt:lpstr>Step 2: The Standards</vt:lpstr>
      <vt:lpstr>Step 3: Output</vt:lpstr>
      <vt:lpstr>PowerPoint Presentation</vt:lpstr>
      <vt:lpstr>Output Review</vt:lpstr>
      <vt:lpstr>PowerPoint Presentation</vt:lpstr>
      <vt:lpstr>Available Designations</vt:lpstr>
      <vt:lpstr>Requirements</vt:lpstr>
      <vt:lpstr>Eligible Organizations</vt:lpstr>
      <vt:lpstr>PowerPoint Presentation</vt:lpstr>
      <vt:lpstr>Re-validation Overview</vt:lpstr>
      <vt:lpstr>Expected Timelines</vt:lpstr>
      <vt:lpstr>Cohorts and Associated Status Dates</vt:lpstr>
      <vt:lpstr>PowerPoint Presentation</vt:lpstr>
      <vt:lpstr>PSV-only</vt:lpstr>
      <vt:lpstr>PowerPoint Presentation</vt:lpstr>
      <vt:lpstr>PowerPoint Presentation</vt:lpstr>
      <vt:lpstr>Team Roles and Responsibilities</vt:lpstr>
      <vt:lpstr>PowerPoint Presentation</vt:lpstr>
      <vt:lpstr>PowerPoint Presentation</vt:lpstr>
      <vt:lpstr>Audit Requirements</vt:lpstr>
      <vt:lpstr>Roadmap Documentation</vt:lpstr>
      <vt:lpstr>Output from the program includes validated CCDs or FHIR</vt:lpstr>
      <vt:lpstr>Validated Responsible Parties provide the final validation report</vt:lpstr>
      <vt:lpstr>PowerPoint Presentation</vt:lpstr>
      <vt:lpstr>Share of Submissions and Plans Using Data Aggregator  Validation Data for HEDIS MY2022</vt:lpstr>
      <vt:lpstr>PowerPoint Presentation</vt:lpstr>
      <vt:lpstr>The program by the numbers</vt:lpstr>
      <vt:lpstr>Directory of Entities</vt:lpstr>
      <vt:lpstr>PowerPoint Presentation</vt:lpstr>
      <vt:lpstr>PowerPoint Presentation</vt:lpstr>
      <vt:lpstr>What’s New?</vt:lpstr>
      <vt:lpstr>PowerPoint Presentation</vt:lpstr>
      <vt:lpstr>Use Cases &amp; Case Studies </vt:lpstr>
      <vt:lpstr>PowerPoint Presentation</vt:lpstr>
      <vt:lpstr>PowerPoint Presentation</vt:lpstr>
      <vt:lpstr>Ways to Connect with NCQA </vt:lpstr>
      <vt:lpstr>Upcoming Cohorts and Application Deadlines</vt:lpstr>
      <vt:lpstr>PowerPoint Presentation</vt:lpstr>
      <vt:lpstr>Resources</vt:lpstr>
      <vt:lpstr>Still Have Questions?</vt:lpstr>
    </vt:vector>
  </TitlesOfParts>
  <Manager/>
  <Company>NOLAN HAIMS CREATIVE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NOLAN HAIMS CREATIVE</dc:creator>
  <cp:keywords/>
  <dc:description/>
  <cp:lastModifiedBy>Molly Manuse</cp:lastModifiedBy>
  <cp:revision>2</cp:revision>
  <cp:lastPrinted>2016-11-22T16:01:58Z</cp:lastPrinted>
  <dcterms:created xsi:type="dcterms:W3CDTF">2016-07-12T16:25:16Z</dcterms:created>
  <dcterms:modified xsi:type="dcterms:W3CDTF">2024-04-30T18:12:04Z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0x010100E67405FBCFAF9D46BE5E36FEB1ED4B07</vt:lpwstr>
  </property>
</Properties>
</file>