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7" r:id="rId5"/>
    <p:sldMasterId id="2147485998" r:id="rId6"/>
  </p:sldMasterIdLst>
  <p:notesMasterIdLst>
    <p:notesMasterId r:id="rId32"/>
  </p:notesMasterIdLst>
  <p:sldIdLst>
    <p:sldId id="256" r:id="rId7"/>
    <p:sldId id="2146847072" r:id="rId8"/>
    <p:sldId id="2146846961" r:id="rId9"/>
    <p:sldId id="257" r:id="rId10"/>
    <p:sldId id="2146847084" r:id="rId11"/>
    <p:sldId id="2146847085" r:id="rId12"/>
    <p:sldId id="2146847097" r:id="rId13"/>
    <p:sldId id="2146847098" r:id="rId14"/>
    <p:sldId id="2146847078" r:id="rId15"/>
    <p:sldId id="2146847096" r:id="rId16"/>
    <p:sldId id="2146846944" r:id="rId17"/>
    <p:sldId id="2146846960" r:id="rId18"/>
    <p:sldId id="2146847095" r:id="rId19"/>
    <p:sldId id="2146846984" r:id="rId20"/>
    <p:sldId id="2146846983" r:id="rId21"/>
    <p:sldId id="2146847070" r:id="rId22"/>
    <p:sldId id="2146847089" r:id="rId23"/>
    <p:sldId id="2146846972" r:id="rId24"/>
    <p:sldId id="2146846953" r:id="rId25"/>
    <p:sldId id="2146847087" r:id="rId26"/>
    <p:sldId id="2146846963" r:id="rId27"/>
    <p:sldId id="2146846969" r:id="rId28"/>
    <p:sldId id="2146847100" r:id="rId29"/>
    <p:sldId id="2146846959" r:id="rId30"/>
    <p:sldId id="21468469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CEB41A-B53E-53D5-6CFA-2E32D5076AB5}" name="Fern McCree" initials="FM" userId="S::mccree@ncqa.org::1a6f2fe9-fd11-40e7-b552-2a4f0290a800" providerId="AD"/>
  <p188:author id="{3E3B1542-F762-9FFC-184C-F055F6CA0D68}" name="Christopher Carrier" initials="CC" userId="S::carrier@ncqa.org::c42f44d3-3d7d-4db7-866f-3f166cc191f3" providerId="AD"/>
  <p188:author id="{C0522968-3185-E2EB-4CED-DB6E13EB43BA}" name="Eric Musser" initials="EM" userId="S::musser@ncqa.org::253b084e-ba78-4487-b7de-6f33142aa631" providerId="AD"/>
  <p188:author id="{4BC7A470-6B22-9957-E2A2-2F8399F91B02}" name="Maya Storry" initials="MS" userId="S::mstorry@ncqa.org::198f868b-3ea6-4844-8813-2f1b9db29edc" providerId="AD"/>
  <p188:author id="{9E740F95-BC35-8816-C56E-0EC385935CBC}" name="Suzanne Wallen" initials="SW" userId="S::wallen@ncqa.org::1decb444-f06d-4946-b25c-d5aab4d75e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58B"/>
    <a:srgbClr val="FFFFFF"/>
    <a:srgbClr val="7D3008"/>
    <a:srgbClr val="606292"/>
    <a:srgbClr val="F1BA3C"/>
    <a:srgbClr val="E65A39"/>
    <a:srgbClr val="727374"/>
    <a:srgbClr val="EAEFF3"/>
    <a:srgbClr val="ECECEC"/>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2E651-D61E-4FC7-A021-8D094D461E66}" v="7207" dt="2023-08-29T20:16:55.139"/>
    <p1510:client id="{99D33B8F-2620-4038-95FA-B44D42271587}" v="54" vWet="56" dt="2023-08-29T13:46:46.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95" autoAdjust="0"/>
  </p:normalViewPr>
  <p:slideViewPr>
    <p:cSldViewPr snapToGrid="0">
      <p:cViewPr varScale="1">
        <p:scale>
          <a:sx n="111" d="100"/>
          <a:sy n="111" d="100"/>
        </p:scale>
        <p:origin x="55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3895A-567D-41C2-8670-B92C33FD40F9}" type="datetimeFigureOut">
              <a:rPr lang="en-US" smtClean="0"/>
              <a:t>8/30/2023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3FC9D2-84A2-4AC0-B6F5-31E102FDE18F}" type="slidenum">
              <a:rPr lang="en-US" smtClean="0"/>
              <a:t>‹#›</a:t>
            </a:fld>
            <a:endParaRPr lang="en-US"/>
          </a:p>
        </p:txBody>
      </p:sp>
    </p:spTree>
    <p:extLst>
      <p:ext uri="{BB962C8B-B14F-4D97-AF65-F5344CB8AC3E}">
        <p14:creationId xmlns:p14="http://schemas.microsoft.com/office/powerpoint/2010/main" val="2959988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FC9D2-84A2-4AC0-B6F5-31E102FDE18F}" type="slidenum">
              <a:rPr lang="en-US" smtClean="0"/>
              <a:t>2</a:t>
            </a:fld>
            <a:endParaRPr lang="en-US"/>
          </a:p>
        </p:txBody>
      </p:sp>
    </p:spTree>
    <p:extLst>
      <p:ext uri="{BB962C8B-B14F-4D97-AF65-F5344CB8AC3E}">
        <p14:creationId xmlns:p14="http://schemas.microsoft.com/office/powerpoint/2010/main" val="1906920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83FC9D2-84A2-4AC0-B6F5-31E102FDE18F}" type="slidenum">
              <a:rPr lang="en-US" smtClean="0"/>
              <a:t>11</a:t>
            </a:fld>
            <a:endParaRPr lang="en-US"/>
          </a:p>
        </p:txBody>
      </p:sp>
    </p:spTree>
    <p:extLst>
      <p:ext uri="{BB962C8B-B14F-4D97-AF65-F5344CB8AC3E}">
        <p14:creationId xmlns:p14="http://schemas.microsoft.com/office/powerpoint/2010/main" val="582729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Arial" panose="020F0502020204030204"/>
            </a:endParaRPr>
          </a:p>
        </p:txBody>
      </p:sp>
      <p:sp>
        <p:nvSpPr>
          <p:cNvPr id="4" name="Slide Number Placeholder 3"/>
          <p:cNvSpPr>
            <a:spLocks noGrp="1"/>
          </p:cNvSpPr>
          <p:nvPr>
            <p:ph type="sldNum" sz="quarter" idx="5"/>
          </p:nvPr>
        </p:nvSpPr>
        <p:spPr/>
        <p:txBody>
          <a:bodyPr/>
          <a:lstStyle/>
          <a:p>
            <a:fld id="{C83FC9D2-84A2-4AC0-B6F5-31E102FDE18F}" type="slidenum">
              <a:rPr lang="en-US" smtClean="0"/>
              <a:t>12</a:t>
            </a:fld>
            <a:endParaRPr lang="en-US"/>
          </a:p>
        </p:txBody>
      </p:sp>
    </p:spTree>
    <p:extLst>
      <p:ext uri="{BB962C8B-B14F-4D97-AF65-F5344CB8AC3E}">
        <p14:creationId xmlns:p14="http://schemas.microsoft.com/office/powerpoint/2010/main" val="467640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endParaRPr lang="en-US" sz="2800"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83FC9D2-84A2-4AC0-B6F5-31E102FDE18F}" type="slidenum">
              <a:rPr lang="en-US" smtClean="0"/>
              <a:t>13</a:t>
            </a:fld>
            <a:endParaRPr lang="en-US"/>
          </a:p>
        </p:txBody>
      </p:sp>
    </p:spTree>
    <p:extLst>
      <p:ext uri="{BB962C8B-B14F-4D97-AF65-F5344CB8AC3E}">
        <p14:creationId xmlns:p14="http://schemas.microsoft.com/office/powerpoint/2010/main" val="3905874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3FC9D2-84A2-4AC0-B6F5-31E102FDE18F}" type="slidenum">
              <a:rPr lang="en-US" smtClean="0"/>
              <a:t>14</a:t>
            </a:fld>
            <a:endParaRPr lang="en-US"/>
          </a:p>
        </p:txBody>
      </p:sp>
    </p:spTree>
    <p:extLst>
      <p:ext uri="{BB962C8B-B14F-4D97-AF65-F5344CB8AC3E}">
        <p14:creationId xmlns:p14="http://schemas.microsoft.com/office/powerpoint/2010/main" val="3955804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C83FC9D2-84A2-4AC0-B6F5-31E102FDE18F}" type="slidenum">
              <a:rPr lang="en-US" smtClean="0"/>
              <a:t>15</a:t>
            </a:fld>
            <a:endParaRPr lang="en-US"/>
          </a:p>
        </p:txBody>
      </p:sp>
    </p:spTree>
    <p:extLst>
      <p:ext uri="{BB962C8B-B14F-4D97-AF65-F5344CB8AC3E}">
        <p14:creationId xmlns:p14="http://schemas.microsoft.com/office/powerpoint/2010/main" val="3255254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C83FC9D2-84A2-4AC0-B6F5-31E102FDE18F}" type="slidenum">
              <a:rPr lang="en-US" smtClean="0"/>
              <a:t>16</a:t>
            </a:fld>
            <a:endParaRPr lang="en-US"/>
          </a:p>
        </p:txBody>
      </p:sp>
    </p:spTree>
    <p:extLst>
      <p:ext uri="{BB962C8B-B14F-4D97-AF65-F5344CB8AC3E}">
        <p14:creationId xmlns:p14="http://schemas.microsoft.com/office/powerpoint/2010/main" val="2122753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3FC9D2-84A2-4AC0-B6F5-31E102FDE18F}" type="slidenum">
              <a:rPr lang="en-US" smtClean="0"/>
              <a:t>17</a:t>
            </a:fld>
            <a:endParaRPr lang="en-US"/>
          </a:p>
        </p:txBody>
      </p:sp>
    </p:spTree>
    <p:extLst>
      <p:ext uri="{BB962C8B-B14F-4D97-AF65-F5344CB8AC3E}">
        <p14:creationId xmlns:p14="http://schemas.microsoft.com/office/powerpoint/2010/main" val="4092021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C83FC9D2-84A2-4AC0-B6F5-31E102FDE18F}" type="slidenum">
              <a:rPr lang="en-US" smtClean="0"/>
              <a:t>18</a:t>
            </a:fld>
            <a:endParaRPr lang="en-US"/>
          </a:p>
        </p:txBody>
      </p:sp>
    </p:spTree>
    <p:extLst>
      <p:ext uri="{BB962C8B-B14F-4D97-AF65-F5344CB8AC3E}">
        <p14:creationId xmlns:p14="http://schemas.microsoft.com/office/powerpoint/2010/main" val="3392866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fld id="{C83FC9D2-84A2-4AC0-B6F5-31E102FDE18F}" type="slidenum">
              <a:rPr lang="en-US" smtClean="0"/>
              <a:t>19</a:t>
            </a:fld>
            <a:endParaRPr lang="en-US"/>
          </a:p>
        </p:txBody>
      </p:sp>
    </p:spTree>
    <p:extLst>
      <p:ext uri="{BB962C8B-B14F-4D97-AF65-F5344CB8AC3E}">
        <p14:creationId xmlns:p14="http://schemas.microsoft.com/office/powerpoint/2010/main" val="2930577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FC9D2-84A2-4AC0-B6F5-31E102FDE18F}" type="slidenum">
              <a:rPr lang="en-US" smtClean="0"/>
              <a:t>20</a:t>
            </a:fld>
            <a:endParaRPr lang="en-US"/>
          </a:p>
        </p:txBody>
      </p:sp>
    </p:spTree>
    <p:extLst>
      <p:ext uri="{BB962C8B-B14F-4D97-AF65-F5344CB8AC3E}">
        <p14:creationId xmlns:p14="http://schemas.microsoft.com/office/powerpoint/2010/main" val="404584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9B34FA-FCAC-43DE-8FE2-6BE722EF5EA8}" type="slidenum">
              <a:rPr lang="en-US" smtClean="0"/>
              <a:t>3</a:t>
            </a:fld>
            <a:endParaRPr lang="en-US"/>
          </a:p>
        </p:txBody>
      </p:sp>
    </p:spTree>
    <p:extLst>
      <p:ext uri="{BB962C8B-B14F-4D97-AF65-F5344CB8AC3E}">
        <p14:creationId xmlns:p14="http://schemas.microsoft.com/office/powerpoint/2010/main" val="404345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add links for Civitas and HIS</a:t>
            </a:r>
          </a:p>
          <a:p>
            <a:endParaRPr lang="en-US"/>
          </a:p>
          <a:p>
            <a:r>
              <a:rPr lang="en-US"/>
              <a:t>Tie it back to DAV by saying:</a:t>
            </a:r>
          </a:p>
          <a:p>
            <a:endParaRPr lang="en-US"/>
          </a:p>
          <a:p>
            <a:r>
              <a:rPr lang="en-US"/>
              <a:t>We have a lot of attendees on the call that are registered for upcoming events – Civitas in National Harbor next week and our own keystone event, Health Innovation Summit. </a:t>
            </a:r>
          </a:p>
          <a:p>
            <a:endParaRPr lang="en-US"/>
          </a:p>
          <a:p>
            <a:r>
              <a:rPr lang="en-US"/>
              <a:t>Our program experts and participants will be at both events to answer questions and speak with you about the program. Please check out the links in the chat to learn more about how to meet with us!</a:t>
            </a:r>
          </a:p>
          <a:p>
            <a:endParaRPr lang="en-US"/>
          </a:p>
          <a:p>
            <a:endParaRPr lang="en-US"/>
          </a:p>
        </p:txBody>
      </p:sp>
      <p:sp>
        <p:nvSpPr>
          <p:cNvPr id="4" name="Slide Number Placeholder 3"/>
          <p:cNvSpPr>
            <a:spLocks noGrp="1"/>
          </p:cNvSpPr>
          <p:nvPr>
            <p:ph type="sldNum" sz="quarter" idx="5"/>
          </p:nvPr>
        </p:nvSpPr>
        <p:spPr/>
        <p:txBody>
          <a:bodyPr/>
          <a:lstStyle/>
          <a:p>
            <a:fld id="{C83FC9D2-84A2-4AC0-B6F5-31E102FDE18F}" type="slidenum">
              <a:rPr lang="en-US" smtClean="0"/>
              <a:t>23</a:t>
            </a:fld>
            <a:endParaRPr lang="en-US"/>
          </a:p>
        </p:txBody>
      </p:sp>
    </p:spTree>
    <p:extLst>
      <p:ext uri="{BB962C8B-B14F-4D97-AF65-F5344CB8AC3E}">
        <p14:creationId xmlns:p14="http://schemas.microsoft.com/office/powerpoint/2010/main" val="1108132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open the floor for questions. </a:t>
            </a:r>
          </a:p>
        </p:txBody>
      </p:sp>
      <p:sp>
        <p:nvSpPr>
          <p:cNvPr id="4" name="Slide Number Placeholder 3"/>
          <p:cNvSpPr>
            <a:spLocks noGrp="1"/>
          </p:cNvSpPr>
          <p:nvPr>
            <p:ph type="sldNum" sz="quarter" idx="5"/>
          </p:nvPr>
        </p:nvSpPr>
        <p:spPr/>
        <p:txBody>
          <a:bodyPr/>
          <a:lstStyle/>
          <a:p>
            <a:fld id="{C83FC9D2-84A2-4AC0-B6F5-31E102FDE18F}" type="slidenum">
              <a:rPr lang="en-US" smtClean="0"/>
              <a:t>24</a:t>
            </a:fld>
            <a:endParaRPr lang="en-US"/>
          </a:p>
        </p:txBody>
      </p:sp>
    </p:spTree>
    <p:extLst>
      <p:ext uri="{BB962C8B-B14F-4D97-AF65-F5344CB8AC3E}">
        <p14:creationId xmlns:p14="http://schemas.microsoft.com/office/powerpoint/2010/main" val="2054378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3FC9D2-84A2-4AC0-B6F5-31E102FDE18F}" type="slidenum">
              <a:rPr lang="en-US" smtClean="0"/>
              <a:t>25</a:t>
            </a:fld>
            <a:endParaRPr lang="en-US"/>
          </a:p>
        </p:txBody>
      </p:sp>
    </p:spTree>
    <p:extLst>
      <p:ext uri="{BB962C8B-B14F-4D97-AF65-F5344CB8AC3E}">
        <p14:creationId xmlns:p14="http://schemas.microsoft.com/office/powerpoint/2010/main" val="413355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83FC9D2-84A2-4AC0-B6F5-31E102FDE18F}" type="slidenum">
              <a:rPr lang="en-US" smtClean="0"/>
              <a:t>4</a:t>
            </a:fld>
            <a:endParaRPr lang="en-US"/>
          </a:p>
        </p:txBody>
      </p:sp>
    </p:spTree>
    <p:extLst>
      <p:ext uri="{BB962C8B-B14F-4D97-AF65-F5344CB8AC3E}">
        <p14:creationId xmlns:p14="http://schemas.microsoft.com/office/powerpoint/2010/main" val="2915958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FC9D2-84A2-4AC0-B6F5-31E102FDE18F}" type="slidenum">
              <a:rPr lang="en-US" smtClean="0"/>
              <a:t>5</a:t>
            </a:fld>
            <a:endParaRPr lang="en-US"/>
          </a:p>
        </p:txBody>
      </p:sp>
    </p:spTree>
    <p:extLst>
      <p:ext uri="{BB962C8B-B14F-4D97-AF65-F5344CB8AC3E}">
        <p14:creationId xmlns:p14="http://schemas.microsoft.com/office/powerpoint/2010/main" val="116945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FC9D2-84A2-4AC0-B6F5-31E102FDE18F}" type="slidenum">
              <a:rPr lang="en-US" smtClean="0"/>
              <a:t>6</a:t>
            </a:fld>
            <a:endParaRPr lang="en-US"/>
          </a:p>
        </p:txBody>
      </p:sp>
    </p:spTree>
    <p:extLst>
      <p:ext uri="{BB962C8B-B14F-4D97-AF65-F5344CB8AC3E}">
        <p14:creationId xmlns:p14="http://schemas.microsoft.com/office/powerpoint/2010/main" val="857924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FC9D2-84A2-4AC0-B6F5-31E102FDE18F}" type="slidenum">
              <a:rPr lang="en-US" smtClean="0"/>
              <a:t>7</a:t>
            </a:fld>
            <a:endParaRPr lang="en-US"/>
          </a:p>
        </p:txBody>
      </p:sp>
    </p:spTree>
    <p:extLst>
      <p:ext uri="{BB962C8B-B14F-4D97-AF65-F5344CB8AC3E}">
        <p14:creationId xmlns:p14="http://schemas.microsoft.com/office/powerpoint/2010/main" val="3884025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49B34FA-FCAC-43DE-8FE2-6BE722EF5EA8}" type="slidenum">
              <a:rPr lang="en-US" smtClean="0"/>
              <a:t>8</a:t>
            </a:fld>
            <a:endParaRPr lang="en-US"/>
          </a:p>
        </p:txBody>
      </p:sp>
    </p:spTree>
    <p:extLst>
      <p:ext uri="{BB962C8B-B14F-4D97-AF65-F5344CB8AC3E}">
        <p14:creationId xmlns:p14="http://schemas.microsoft.com/office/powerpoint/2010/main" val="3900949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b="0" i="0" dirty="0">
              <a:cs typeface="Arial"/>
            </a:endParaRPr>
          </a:p>
        </p:txBody>
      </p:sp>
      <p:sp>
        <p:nvSpPr>
          <p:cNvPr id="4" name="Slide Number Placeholder 3"/>
          <p:cNvSpPr>
            <a:spLocks noGrp="1"/>
          </p:cNvSpPr>
          <p:nvPr>
            <p:ph type="sldNum" sz="quarter" idx="5"/>
          </p:nvPr>
        </p:nvSpPr>
        <p:spPr/>
        <p:txBody>
          <a:bodyPr/>
          <a:lstStyle/>
          <a:p>
            <a:fld id="{C83FC9D2-84A2-4AC0-B6F5-31E102FDE18F}" type="slidenum">
              <a:rPr lang="en-US" smtClean="0"/>
              <a:t>9</a:t>
            </a:fld>
            <a:endParaRPr lang="en-US"/>
          </a:p>
        </p:txBody>
      </p:sp>
    </p:spTree>
    <p:extLst>
      <p:ext uri="{BB962C8B-B14F-4D97-AF65-F5344CB8AC3E}">
        <p14:creationId xmlns:p14="http://schemas.microsoft.com/office/powerpoint/2010/main" val="4180063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FC9D2-84A2-4AC0-B6F5-31E102FDE18F}" type="slidenum">
              <a:rPr lang="en-US" smtClean="0"/>
              <a:t>10</a:t>
            </a:fld>
            <a:endParaRPr lang="en-US"/>
          </a:p>
        </p:txBody>
      </p:sp>
    </p:spTree>
    <p:extLst>
      <p:ext uri="{BB962C8B-B14F-4D97-AF65-F5344CB8AC3E}">
        <p14:creationId xmlns:p14="http://schemas.microsoft.com/office/powerpoint/2010/main" val="1266495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8CE34E-A468-D594-57BF-729D38AFB858}"/>
              </a:ext>
            </a:extLst>
          </p:cNvPr>
          <p:cNvSpPr>
            <a:spLocks noGrp="1"/>
          </p:cNvSpPr>
          <p:nvPr>
            <p:ph type="ftr" sz="quarter" idx="11"/>
          </p:nvPr>
        </p:nvSpPr>
        <p:spPr/>
        <p:txBody>
          <a:bodyPr/>
          <a:lstStyle/>
          <a:p>
            <a:endParaRPr lang="en-US"/>
          </a:p>
        </p:txBody>
      </p:sp>
      <p:sp>
        <p:nvSpPr>
          <p:cNvPr id="7" name="Picture Placeholder 6">
            <a:extLst>
              <a:ext uri="{FF2B5EF4-FFF2-40B4-BE49-F238E27FC236}">
                <a16:creationId xmlns:a16="http://schemas.microsoft.com/office/drawing/2014/main" id="{84CC82BE-A7D7-275E-E8A7-E01ADDCA85FF}"/>
              </a:ext>
            </a:extLst>
          </p:cNvPr>
          <p:cNvSpPr>
            <a:spLocks noGrp="1"/>
          </p:cNvSpPr>
          <p:nvPr>
            <p:ph type="pic" sz="quarter" idx="13" hasCustomPrompt="1"/>
          </p:nvPr>
        </p:nvSpPr>
        <p:spPr>
          <a:xfrm>
            <a:off x="6469925" y="260376"/>
            <a:ext cx="5486400" cy="6400800"/>
          </a:xfrm>
        </p:spPr>
        <p:txBody>
          <a:bodyPr anchor="ctr"/>
          <a:lstStyle>
            <a:lvl1pPr marL="1588" indent="0" algn="ctr">
              <a:buNone/>
              <a:defRPr/>
            </a:lvl1pPr>
          </a:lstStyle>
          <a:p>
            <a:r>
              <a:rPr lang="en-US"/>
              <a:t>Drop stock photo image in here</a:t>
            </a:r>
          </a:p>
        </p:txBody>
      </p:sp>
      <p:pic>
        <p:nvPicPr>
          <p:cNvPr id="5" name="Graphic 4" descr="Customer review outline">
            <a:extLst>
              <a:ext uri="{FF2B5EF4-FFF2-40B4-BE49-F238E27FC236}">
                <a16:creationId xmlns:a16="http://schemas.microsoft.com/office/drawing/2014/main" id="{1F0BF681-B59A-9F70-D682-7AB9E701D6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1390" y="476434"/>
            <a:ext cx="1405607" cy="1405607"/>
          </a:xfrm>
          <a:prstGeom prst="rect">
            <a:avLst/>
          </a:prstGeom>
        </p:spPr>
      </p:pic>
      <p:sp>
        <p:nvSpPr>
          <p:cNvPr id="9" name="Text Placeholder 8">
            <a:extLst>
              <a:ext uri="{FF2B5EF4-FFF2-40B4-BE49-F238E27FC236}">
                <a16:creationId xmlns:a16="http://schemas.microsoft.com/office/drawing/2014/main" id="{95B1943B-8683-2FEE-2782-9C243247D521}"/>
              </a:ext>
            </a:extLst>
          </p:cNvPr>
          <p:cNvSpPr>
            <a:spLocks noGrp="1"/>
          </p:cNvSpPr>
          <p:nvPr>
            <p:ph type="body" sz="quarter" idx="14"/>
          </p:nvPr>
        </p:nvSpPr>
        <p:spPr>
          <a:xfrm>
            <a:off x="2149475" y="754063"/>
            <a:ext cx="3946525" cy="1128712"/>
          </a:xfrm>
        </p:spPr>
        <p:txBody>
          <a:bodyPr anchor="ctr"/>
          <a:lstStyle>
            <a:lvl1pPr marL="1588" indent="0">
              <a:buNone/>
              <a:defRPr sz="3600" b="1">
                <a:solidFill>
                  <a:schemeClr val="tx2"/>
                </a:solidFill>
              </a:defRPr>
            </a:lvl1pPr>
          </a:lstStyle>
          <a:p>
            <a:pPr lvl="0"/>
            <a:endParaRPr lang="en-US"/>
          </a:p>
        </p:txBody>
      </p:sp>
      <p:sp>
        <p:nvSpPr>
          <p:cNvPr id="10" name="Text Placeholder 8">
            <a:extLst>
              <a:ext uri="{FF2B5EF4-FFF2-40B4-BE49-F238E27FC236}">
                <a16:creationId xmlns:a16="http://schemas.microsoft.com/office/drawing/2014/main" id="{3AFA16BB-8C08-B664-DCCE-7EDE23324AA0}"/>
              </a:ext>
            </a:extLst>
          </p:cNvPr>
          <p:cNvSpPr>
            <a:spLocks noGrp="1"/>
          </p:cNvSpPr>
          <p:nvPr>
            <p:ph type="body" sz="quarter" idx="15" hasCustomPrompt="1"/>
          </p:nvPr>
        </p:nvSpPr>
        <p:spPr>
          <a:xfrm>
            <a:off x="601586" y="2187575"/>
            <a:ext cx="5486400" cy="1081405"/>
          </a:xfrm>
        </p:spPr>
        <p:txBody>
          <a:bodyPr/>
          <a:lstStyle>
            <a:lvl1pPr marL="1588" indent="0">
              <a:spcAft>
                <a:spcPts val="0"/>
              </a:spcAft>
              <a:buNone/>
              <a:defRPr sz="2000" b="0">
                <a:solidFill>
                  <a:schemeClr val="tx1"/>
                </a:solidFill>
              </a:defRPr>
            </a:lvl1pPr>
          </a:lstStyle>
          <a:p>
            <a:pPr lvl="0"/>
            <a:r>
              <a:rPr lang="en-US"/>
              <a:t>Click to add text.</a:t>
            </a:r>
          </a:p>
        </p:txBody>
      </p:sp>
      <p:sp>
        <p:nvSpPr>
          <p:cNvPr id="11" name="Text Placeholder 8">
            <a:extLst>
              <a:ext uri="{FF2B5EF4-FFF2-40B4-BE49-F238E27FC236}">
                <a16:creationId xmlns:a16="http://schemas.microsoft.com/office/drawing/2014/main" id="{3F9CAF4C-E08E-1502-C618-5589B75CE00A}"/>
              </a:ext>
            </a:extLst>
          </p:cNvPr>
          <p:cNvSpPr>
            <a:spLocks noGrp="1"/>
          </p:cNvSpPr>
          <p:nvPr>
            <p:ph type="body" sz="quarter" idx="16" hasCustomPrompt="1"/>
          </p:nvPr>
        </p:nvSpPr>
        <p:spPr>
          <a:xfrm>
            <a:off x="609600" y="3429000"/>
            <a:ext cx="5486400" cy="3001176"/>
          </a:xfrm>
        </p:spPr>
        <p:txBody>
          <a:bodyPr/>
          <a:lstStyle>
            <a:lvl1pPr marL="458788" indent="-457200">
              <a:lnSpc>
                <a:spcPct val="100000"/>
              </a:lnSpc>
              <a:buFont typeface="+mj-lt"/>
              <a:buAutoNum type="alphaUcPeriod"/>
              <a:defRPr sz="1800" b="0">
                <a:solidFill>
                  <a:schemeClr val="tx1"/>
                </a:solidFill>
              </a:defRPr>
            </a:lvl1pPr>
          </a:lstStyle>
          <a:p>
            <a:pPr lvl="0"/>
            <a:r>
              <a:rPr lang="en-US"/>
              <a:t>Option 1</a:t>
            </a:r>
          </a:p>
          <a:p>
            <a:pPr lvl="0"/>
            <a:r>
              <a:rPr lang="en-US"/>
              <a:t>Option 2</a:t>
            </a:r>
          </a:p>
          <a:p>
            <a:pPr lvl="0"/>
            <a:r>
              <a:rPr lang="en-US"/>
              <a:t>Option 3</a:t>
            </a:r>
          </a:p>
          <a:p>
            <a:pPr lvl="0"/>
            <a:r>
              <a:rPr lang="en-US"/>
              <a:t>Option 4</a:t>
            </a:r>
          </a:p>
          <a:p>
            <a:pPr lvl="0"/>
            <a:r>
              <a:rPr lang="en-US"/>
              <a:t>Option 5</a:t>
            </a:r>
          </a:p>
          <a:p>
            <a:pPr lvl="0"/>
            <a:r>
              <a:rPr lang="en-US"/>
              <a:t>Option 6</a:t>
            </a:r>
          </a:p>
        </p:txBody>
      </p:sp>
    </p:spTree>
    <p:extLst>
      <p:ext uri="{BB962C8B-B14F-4D97-AF65-F5344CB8AC3E}">
        <p14:creationId xmlns:p14="http://schemas.microsoft.com/office/powerpoint/2010/main" val="113695351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TITLE PAGE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65871663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lt Title Slide 6 (Main Blue)">
    <p:bg>
      <p:bgRef idx="1001">
        <a:schemeClr val="bg1"/>
      </p:bgRef>
    </p:bg>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230CCB9E-D900-E848-A344-CA11BFB28EB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10459453"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9E052C6D-4A7D-A74A-B3DD-8C016088A583}"/>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CCB8B41C-5921-0648-AECD-CB210125E4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3576465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lt Title Slide 7 (Main Blue)">
    <p:bg>
      <p:bgRef idx="1001">
        <a:schemeClr val="bg1"/>
      </p:bgRef>
    </p:bg>
    <p:spTree>
      <p:nvGrpSpPr>
        <p:cNvPr id="1" name=""/>
        <p:cNvGrpSpPr/>
        <p:nvPr/>
      </p:nvGrpSpPr>
      <p:grpSpPr>
        <a:xfrm>
          <a:off x="0" y="0"/>
          <a:ext cx="0" cy="0"/>
          <a:chOff x="0" y="0"/>
          <a:chExt cx="0" cy="0"/>
        </a:xfrm>
      </p:grpSpPr>
      <p:pic>
        <p:nvPicPr>
          <p:cNvPr id="4" name="Picture 3" descr="A person standing next to a person&#10;&#10;Description automatically generated">
            <a:extLst>
              <a:ext uri="{FF2B5EF4-FFF2-40B4-BE49-F238E27FC236}">
                <a16:creationId xmlns:a16="http://schemas.microsoft.com/office/drawing/2014/main" id="{1D781054-9D67-2944-A4CB-1DE8702380C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1"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10459453"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A036ED36-78B3-9C41-B2ED-3FD8C8D7B6C6}"/>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A3B4A3BE-D1A9-0E41-B733-92F4268E1C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11766931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lt Title Slide 8 (Main Blu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BE2DC8-F035-E84A-9F6D-6929C6620DDB}"/>
              </a:ext>
            </a:extLst>
          </p:cNvPr>
          <p:cNvPicPr>
            <a:picLocks noChangeAspect="1"/>
          </p:cNvPicPr>
          <p:nvPr userDrawn="1"/>
        </p:nvPicPr>
        <p:blipFill rotWithShape="1">
          <a:blip r:embed="rId2"/>
          <a:srcRect t="11226" b="4491"/>
          <a:stretch/>
        </p:blipFill>
        <p:spPr>
          <a:xfrm flipH="1">
            <a:off x="0" y="-1"/>
            <a:ext cx="12192000" cy="6858001"/>
          </a:xfrm>
          <a:prstGeom prst="rect">
            <a:avLst/>
          </a:prstGeom>
        </p:spPr>
      </p:pic>
      <p:sp>
        <p:nvSpPr>
          <p:cNvPr id="21" name="Rectangle 20"/>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36005F9F-0F2F-A345-9E9C-0CC1536FE948}"/>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6" name="Graphic 15">
            <a:extLst>
              <a:ext uri="{FF2B5EF4-FFF2-40B4-BE49-F238E27FC236}">
                <a16:creationId xmlns:a16="http://schemas.microsoft.com/office/drawing/2014/main" id="{D1CDA188-9A4A-374B-AF10-E0E29E9A0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38638661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STRUCTURAL</a:t>
            </a:r>
            <a:r>
              <a:rPr lang="en-US" sz="4800" b="1" baseline="0"/>
              <a:t> </a:t>
            </a:r>
            <a:br>
              <a:rPr lang="en-US" sz="4800" b="1" baseline="0"/>
            </a:br>
            <a:r>
              <a:rPr lang="en-US" sz="4800" b="1" baseline="0"/>
              <a:t>SLIDE </a:t>
            </a:r>
            <a:r>
              <a:rPr lang="en-US" sz="4800" b="1"/>
              <a:t>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397082395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22"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Table of Contents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TextBox 22"/>
          <p:cNvSpPr txBox="1"/>
          <p:nvPr userDrawn="1"/>
        </p:nvSpPr>
        <p:spPr>
          <a:xfrm>
            <a:off x="1262562" y="3990809"/>
            <a:ext cx="1538883" cy="886397"/>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Table of</a:t>
            </a:r>
            <a:br>
              <a:rPr lang="en-US" sz="3600" i="1">
                <a:solidFill>
                  <a:schemeClr val="tx1"/>
                </a:solidFill>
                <a:latin typeface="Times New Roman" charset="0"/>
                <a:ea typeface="Times New Roman" charset="0"/>
                <a:cs typeface="Times New Roman" charset="0"/>
              </a:rPr>
            </a:br>
            <a:r>
              <a:rPr lang="en-US" sz="3600" i="1">
                <a:solidFill>
                  <a:schemeClr val="tx1"/>
                </a:solidFill>
                <a:latin typeface="Times New Roman" charset="0"/>
                <a:ea typeface="Times New Roman" charset="0"/>
                <a:cs typeface="Times New Roman" charset="0"/>
              </a:rPr>
              <a:t>contents</a:t>
            </a:r>
          </a:p>
        </p:txBody>
      </p:sp>
      <p:sp>
        <p:nvSpPr>
          <p:cNvPr id="34" name="Text Placeholder 2"/>
          <p:cNvSpPr>
            <a:spLocks noGrp="1"/>
          </p:cNvSpPr>
          <p:nvPr userDrawn="1">
            <p:ph type="body" idx="1"/>
          </p:nvPr>
        </p:nvSpPr>
        <p:spPr>
          <a:xfrm>
            <a:off x="4727073" y="798162"/>
            <a:ext cx="6694907" cy="5261683"/>
          </a:xfrm>
        </p:spPr>
        <p:txBody>
          <a:bodyPr anchor="ctr"/>
          <a:lstStyle>
            <a:lvl1pPr marL="0" indent="0">
              <a:spcAft>
                <a:spcPts val="1600"/>
              </a:spcAft>
              <a:buNone/>
              <a:defRPr sz="2000" b="1" kern="0" cap="all"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3" name="TextBox 32"/>
          <p:cNvSpPr txBox="1"/>
          <p:nvPr userDrawn="1"/>
        </p:nvSpPr>
        <p:spPr>
          <a:xfrm>
            <a:off x="1262562" y="3990810"/>
            <a:ext cx="1538883" cy="886397"/>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Table of</a:t>
            </a:r>
            <a:br>
              <a:rPr lang="en-US" sz="3600" i="1">
                <a:solidFill>
                  <a:schemeClr val="tx1"/>
                </a:solidFill>
                <a:latin typeface="Times New Roman" charset="0"/>
                <a:ea typeface="Times New Roman" charset="0"/>
                <a:cs typeface="Times New Roman" charset="0"/>
              </a:rPr>
            </a:br>
            <a:r>
              <a:rPr lang="en-US" sz="3600" i="1">
                <a:solidFill>
                  <a:schemeClr val="tx1"/>
                </a:solidFill>
                <a:latin typeface="Times New Roman" charset="0"/>
                <a:ea typeface="Times New Roman" charset="0"/>
                <a:cs typeface="Times New Roman" charset="0"/>
              </a:rPr>
              <a:t>contents</a:t>
            </a:r>
          </a:p>
        </p:txBody>
      </p:sp>
      <p:grpSp>
        <p:nvGrpSpPr>
          <p:cNvPr id="44" name="Group 43"/>
          <p:cNvGrpSpPr/>
          <p:nvPr userDrawn="1"/>
        </p:nvGrpSpPr>
        <p:grpSpPr>
          <a:xfrm>
            <a:off x="1447802" y="1984610"/>
            <a:ext cx="1168398" cy="1707904"/>
            <a:chOff x="2911475" y="1220788"/>
            <a:chExt cx="3486150" cy="5095875"/>
          </a:xfrm>
          <a:solidFill>
            <a:schemeClr val="tx1"/>
          </a:solidFill>
        </p:grpSpPr>
        <p:sp>
          <p:nvSpPr>
            <p:cNvPr id="4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4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4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49"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180618884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of Contents (Blue)">
    <p:spTree>
      <p:nvGrpSpPr>
        <p:cNvPr id="1" name=""/>
        <p:cNvGrpSpPr/>
        <p:nvPr/>
      </p:nvGrpSpPr>
      <p:grpSpPr>
        <a:xfrm>
          <a:off x="0" y="0"/>
          <a:ext cx="0" cy="0"/>
          <a:chOff x="0" y="0"/>
          <a:chExt cx="0" cy="0"/>
        </a:xfrm>
      </p:grpSpPr>
      <p:pic>
        <p:nvPicPr>
          <p:cNvPr id="26"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4" b="22674"/>
          <a:stretch/>
        </p:blipFill>
        <p:spPr>
          <a:xfrm>
            <a:off x="1" y="1"/>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Table of Contents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4" name="Text Placeholder 2"/>
          <p:cNvSpPr>
            <a:spLocks noGrp="1"/>
          </p:cNvSpPr>
          <p:nvPr userDrawn="1">
            <p:ph type="body" idx="1"/>
          </p:nvPr>
        </p:nvSpPr>
        <p:spPr>
          <a:xfrm>
            <a:off x="4727073" y="798162"/>
            <a:ext cx="6694907" cy="5261683"/>
          </a:xfrm>
        </p:spPr>
        <p:txBody>
          <a:bodyPr anchor="ctr"/>
          <a:lstStyle>
            <a:lvl1pPr marL="0" indent="0">
              <a:spcAft>
                <a:spcPts val="1600"/>
              </a:spcAft>
              <a:buNone/>
              <a:defRPr sz="2000" b="1" kern="0" cap="all"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TextBox 21"/>
          <p:cNvSpPr txBox="1"/>
          <p:nvPr userDrawn="1"/>
        </p:nvSpPr>
        <p:spPr>
          <a:xfrm>
            <a:off x="1262562" y="3990810"/>
            <a:ext cx="1538883" cy="886397"/>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Table of</a:t>
            </a:r>
            <a:br>
              <a:rPr lang="en-US" sz="3600" i="1">
                <a:solidFill>
                  <a:schemeClr val="tx1"/>
                </a:solidFill>
                <a:latin typeface="Times New Roman" charset="0"/>
                <a:ea typeface="Times New Roman" charset="0"/>
                <a:cs typeface="Times New Roman" charset="0"/>
              </a:rPr>
            </a:br>
            <a:r>
              <a:rPr lang="en-US" sz="3600" i="1">
                <a:solidFill>
                  <a:schemeClr val="tx1"/>
                </a:solidFill>
                <a:latin typeface="Times New Roman" charset="0"/>
                <a:ea typeface="Times New Roman" charset="0"/>
                <a:cs typeface="Times New Roman" charset="0"/>
              </a:rPr>
              <a:t>contents</a:t>
            </a:r>
          </a:p>
        </p:txBody>
      </p:sp>
      <p:grpSp>
        <p:nvGrpSpPr>
          <p:cNvPr id="20" name="Group 19"/>
          <p:cNvGrpSpPr/>
          <p:nvPr userDrawn="1"/>
        </p:nvGrpSpPr>
        <p:grpSpPr>
          <a:xfrm>
            <a:off x="1447802" y="1984610"/>
            <a:ext cx="1168398" cy="1707904"/>
            <a:chOff x="2911475" y="1220788"/>
            <a:chExt cx="3486150" cy="5095875"/>
          </a:xfrm>
          <a:solidFill>
            <a:schemeClr val="tx1"/>
          </a:solidFill>
        </p:grpSpPr>
        <p:sp>
          <p:nvSpPr>
            <p:cNvPr id="23"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4"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5"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
        <p:nvSpPr>
          <p:cNvPr id="3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263018719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3"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4" b="22674"/>
          <a:stretch/>
        </p:blipFill>
        <p:spPr>
          <a:xfrm>
            <a:off x="1" y="1"/>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p:ph type="body" idx="1"/>
          </p:nvPr>
        </p:nvSpPr>
        <p:spPr>
          <a:xfrm>
            <a:off x="4727073" y="798162"/>
            <a:ext cx="6694907" cy="5261683"/>
          </a:xfrm>
        </p:spPr>
        <p:txBody>
          <a:bodyPr anchor="ctr"/>
          <a:lstStyle>
            <a:lvl1pPr marL="0" indent="0">
              <a:spcAft>
                <a:spcPts val="1600"/>
              </a:spcAft>
              <a:buNone/>
              <a:defRPr sz="2000" b="1" kern="0" cap="all"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Box 27"/>
          <p:cNvSpPr txBox="1"/>
          <p:nvPr userDrawn="1"/>
        </p:nvSpPr>
        <p:spPr>
          <a:xfrm>
            <a:off x="1326683" y="4212403"/>
            <a:ext cx="1410643"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Agenda</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grpSp>
        <p:nvGrpSpPr>
          <p:cNvPr id="24" name="Group 23"/>
          <p:cNvGrpSpPr/>
          <p:nvPr userDrawn="1"/>
        </p:nvGrpSpPr>
        <p:grpSpPr>
          <a:xfrm>
            <a:off x="1447802" y="1984610"/>
            <a:ext cx="1168398" cy="1707904"/>
            <a:chOff x="2911475" y="1220788"/>
            <a:chExt cx="3486150" cy="5095875"/>
          </a:xfrm>
          <a:solidFill>
            <a:schemeClr val="tx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
        <p:nvSpPr>
          <p:cNvPr id="35"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180947190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Blue)">
    <p:spTree>
      <p:nvGrpSpPr>
        <p:cNvPr id="1" name=""/>
        <p:cNvGrpSpPr/>
        <p:nvPr/>
      </p:nvGrpSpPr>
      <p:grpSpPr>
        <a:xfrm>
          <a:off x="0" y="0"/>
          <a:ext cx="0" cy="0"/>
          <a:chOff x="0" y="0"/>
          <a:chExt cx="0" cy="0"/>
        </a:xfrm>
      </p:grpSpPr>
      <p:pic>
        <p:nvPicPr>
          <p:cNvPr id="22"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4" b="22674"/>
          <a:stretch/>
        </p:blipFill>
        <p:spPr>
          <a:xfrm>
            <a:off x="1" y="1"/>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userDrawn="1">
            <p:ph type="body" idx="1"/>
          </p:nvPr>
        </p:nvSpPr>
        <p:spPr>
          <a:xfrm>
            <a:off x="4727073" y="798162"/>
            <a:ext cx="6694907" cy="5261683"/>
          </a:xfrm>
        </p:spPr>
        <p:txBody>
          <a:bodyPr anchor="ctr"/>
          <a:lstStyle>
            <a:lvl1pPr marL="0" indent="0">
              <a:spcAft>
                <a:spcPts val="1600"/>
              </a:spcAft>
              <a:buNone/>
              <a:defRPr sz="2000" b="1" kern="0" cap="all"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Box 27"/>
          <p:cNvSpPr txBox="1"/>
          <p:nvPr userDrawn="1"/>
        </p:nvSpPr>
        <p:spPr>
          <a:xfrm>
            <a:off x="1326685" y="4212403"/>
            <a:ext cx="1410643"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Agenda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grpSp>
        <p:nvGrpSpPr>
          <p:cNvPr id="23" name="Group 22"/>
          <p:cNvGrpSpPr/>
          <p:nvPr userDrawn="1"/>
        </p:nvGrpSpPr>
        <p:grpSpPr>
          <a:xfrm>
            <a:off x="1447802" y="1984610"/>
            <a:ext cx="1168398" cy="1707904"/>
            <a:chOff x="2911475" y="1220788"/>
            <a:chExt cx="3486150" cy="5095875"/>
          </a:xfrm>
          <a:solidFill>
            <a:schemeClr val="tx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72995261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SECTION BREAK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62520742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Main)">
    <p:bg>
      <p:bgRef idx="1001">
        <a:schemeClr val="bg1"/>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10228" b="72606"/>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Master title style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(Main)</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7"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24" name="Group 23"/>
          <p:cNvGrpSpPr/>
          <p:nvPr userDrawn="1"/>
        </p:nvGrpSpPr>
        <p:grpSpPr>
          <a:xfrm>
            <a:off x="1016780" y="2098146"/>
            <a:ext cx="905434" cy="1323516"/>
            <a:chOff x="2911475" y="1220788"/>
            <a:chExt cx="3486150" cy="5095875"/>
          </a:xfrm>
          <a:solidFill>
            <a:schemeClr val="bg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pic>
        <p:nvPicPr>
          <p:cNvPr id="33" name="Picture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35806857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Main Blue)">
    <p:spTree>
      <p:nvGrpSpPr>
        <p:cNvPr id="1" name=""/>
        <p:cNvGrpSpPr/>
        <p:nvPr/>
      </p:nvGrpSpPr>
      <p:grpSpPr>
        <a:xfrm>
          <a:off x="0" y="0"/>
          <a:ext cx="0" cy="0"/>
          <a:chOff x="0" y="0"/>
          <a:chExt cx="0" cy="0"/>
        </a:xfrm>
      </p:grpSpPr>
      <p:pic>
        <p:nvPicPr>
          <p:cNvPr id="4" name="Picture 3" descr="A group of people looking at a computer&#10;&#10;Description automatically generated">
            <a:extLst>
              <a:ext uri="{FF2B5EF4-FFF2-40B4-BE49-F238E27FC236}">
                <a16:creationId xmlns:a16="http://schemas.microsoft.com/office/drawing/2014/main" id="{FD203FD9-C2BA-C842-B953-476D294BB57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21" name="Rectangle 20"/>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36005F9F-0F2F-A345-9E9C-0CC1536FE948}"/>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6" name="Graphic 15">
            <a:extLst>
              <a:ext uri="{FF2B5EF4-FFF2-40B4-BE49-F238E27FC236}">
                <a16:creationId xmlns:a16="http://schemas.microsoft.com/office/drawing/2014/main" id="{D1CDA188-9A4A-374B-AF10-E0E29E9A0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519016703"/>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LTSS)">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10228" b="72606"/>
          <a:stretch/>
        </p:blipFill>
        <p:spPr>
          <a:xfrm>
            <a:off x="0" y="5335266"/>
            <a:ext cx="12192000" cy="1522734"/>
          </a:xfrm>
          <a:prstGeom prst="rect">
            <a:avLst/>
          </a:prstGeom>
        </p:spPr>
      </p:pic>
      <p:sp>
        <p:nvSpPr>
          <p:cNvPr id="126" name="Rectangle 125"/>
          <p:cNvSpPr>
            <a:spLocks noChangeAspect="1"/>
          </p:cNvSpPr>
          <p:nvPr userDrawn="1"/>
        </p:nvSpPr>
        <p:spPr>
          <a:xfrm>
            <a:off x="0" y="5335268"/>
            <a:ext cx="12192000" cy="1522732"/>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LTSS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4"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9" name="Group 18"/>
          <p:cNvGrpSpPr/>
          <p:nvPr userDrawn="1"/>
        </p:nvGrpSpPr>
        <p:grpSpPr>
          <a:xfrm>
            <a:off x="1016780" y="2098146"/>
            <a:ext cx="905434" cy="1323516"/>
            <a:chOff x="2911475" y="1220788"/>
            <a:chExt cx="3486150" cy="5095875"/>
          </a:xfrm>
          <a:solidFill>
            <a:schemeClr val="bg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28"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24877859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HPA)">
    <p:bg>
      <p:bgRef idx="1001">
        <a:schemeClr val="bg1"/>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10228" b="72606"/>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HPA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(HPA)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7"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24" name="Group 23"/>
          <p:cNvGrpSpPr/>
          <p:nvPr userDrawn="1"/>
        </p:nvGrpSpPr>
        <p:grpSpPr>
          <a:xfrm>
            <a:off x="1016780" y="2098146"/>
            <a:ext cx="905434" cy="1323516"/>
            <a:chOff x="2911475" y="1220788"/>
            <a:chExt cx="3486150" cy="5095875"/>
          </a:xfrm>
          <a:solidFill>
            <a:schemeClr val="bg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pic>
        <p:nvPicPr>
          <p:cNvPr id="33" name="Picture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42310059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Header (Connected Care)">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10228" b="72606"/>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Connected Care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br>
              <a:rPr lang="en-US" sz="1100"/>
            </a:br>
            <a:r>
              <a:rPr lang="en-US" sz="1100"/>
              <a:t>(Connected Care)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24" name="Group 23"/>
          <p:cNvGrpSpPr/>
          <p:nvPr userDrawn="1"/>
        </p:nvGrpSpPr>
        <p:grpSpPr>
          <a:xfrm>
            <a:off x="1016780" y="2098146"/>
            <a:ext cx="905434" cy="1323516"/>
            <a:chOff x="2911475" y="1220788"/>
            <a:chExt cx="3486150" cy="5095875"/>
          </a:xfrm>
          <a:solidFill>
            <a:schemeClr val="bg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pic>
        <p:nvPicPr>
          <p:cNvPr id="33" name="Picture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28405938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CUSTOM</a:t>
            </a:r>
            <a:r>
              <a:rPr lang="en-US" sz="4800" b="1" baseline="0"/>
              <a:t> LAYOUTS</a:t>
            </a:r>
            <a:endParaRPr lang="en-US" sz="4800" b="1"/>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426185466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657601" y="2062621"/>
            <a:ext cx="8229593" cy="4114800"/>
          </a:xfrm>
        </p:spPr>
        <p:txBody>
          <a:bodyPr lIns="411480"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2 Column (Text)</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16994005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hart (Horizont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304799" y="2062621"/>
            <a:ext cx="11582400" cy="2737979"/>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(Horizontal)</a:t>
            </a:r>
            <a:endParaRPr lang="en-US" sz="1100"/>
          </a:p>
        </p:txBody>
      </p:sp>
      <p:sp>
        <p:nvSpPr>
          <p:cNvPr id="10"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8" name="Group 17"/>
          <p:cNvGrpSpPr/>
          <p:nvPr userDrawn="1"/>
        </p:nvGrpSpPr>
        <p:grpSpPr>
          <a:xfrm>
            <a:off x="14207170" y="837046"/>
            <a:ext cx="236860" cy="231682"/>
            <a:chOff x="595313" y="3619500"/>
            <a:chExt cx="2832100" cy="2770188"/>
          </a:xfrm>
          <a:solidFill>
            <a:schemeClr val="tx1"/>
          </a:solidFill>
        </p:grpSpPr>
        <p:sp>
          <p:nvSpPr>
            <p:cNvPr id="19"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6118170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hart (Vertic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4368797" y="2062623"/>
            <a:ext cx="7518400" cy="4127243"/>
          </a:xfrm>
        </p:spPr>
        <p:txBody>
          <a:bodyPr/>
          <a:lstStyle/>
          <a:p>
            <a:endParaRPr lang="en-US"/>
          </a:p>
        </p:txBody>
      </p:sp>
      <p:sp>
        <p:nvSpPr>
          <p:cNvPr id="2" name="Title 1"/>
          <p:cNvSpPr>
            <a:spLocks noGrp="1"/>
          </p:cNvSpPr>
          <p:nvPr>
            <p:ph type="title"/>
          </p:nvPr>
        </p:nvSpPr>
        <p:spPr>
          <a:xfrm>
            <a:off x="304801" y="234671"/>
            <a:ext cx="11582399" cy="374933"/>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(Vertical)</a:t>
            </a:r>
            <a:endParaRPr lang="en-US" sz="1100"/>
          </a:p>
        </p:txBody>
      </p:sp>
      <p:sp>
        <p:nvSpPr>
          <p:cNvPr id="10"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8" name="Group 17"/>
          <p:cNvGrpSpPr/>
          <p:nvPr userDrawn="1"/>
        </p:nvGrpSpPr>
        <p:grpSpPr>
          <a:xfrm>
            <a:off x="14207170" y="837046"/>
            <a:ext cx="236860" cy="231682"/>
            <a:chOff x="595313" y="3619500"/>
            <a:chExt cx="2832100" cy="2770188"/>
          </a:xfrm>
          <a:solidFill>
            <a:schemeClr val="tx1"/>
          </a:solidFill>
        </p:grpSpPr>
        <p:sp>
          <p:nvSpPr>
            <p:cNvPr id="19"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43942863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 Small 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04801" y="234671"/>
            <a:ext cx="11582399" cy="374933"/>
          </a:xfrm>
        </p:spPr>
        <p:txBody>
          <a:bodyPr/>
          <a:lstStyle/>
          <a:p>
            <a:r>
              <a:rPr lang="en-US"/>
              <a:t>Click to edit Master title style</a:t>
            </a:r>
          </a:p>
        </p:txBody>
      </p:sp>
      <p:sp>
        <p:nvSpPr>
          <p:cNvPr id="3" name="Content Placeholder 2"/>
          <p:cNvSpPr>
            <a:spLocks noGrp="1"/>
          </p:cNvSpPr>
          <p:nvPr>
            <p:ph idx="1" hasCustomPrompt="1"/>
          </p:nvPr>
        </p:nvSpPr>
        <p:spPr>
          <a:xfrm>
            <a:off x="4371339" y="2062621"/>
            <a:ext cx="7515860" cy="4115952"/>
          </a:xfrm>
        </p:spPr>
        <p:txBody>
          <a:bodyPr lIns="411480" numCol="1" spcCol="457200"/>
          <a:lstStyle>
            <a:lvl1pPr>
              <a:defRPr sz="2000"/>
            </a:lvl1pPr>
            <a:lvl2pPr>
              <a:defRPr sz="18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4799" y="2062621"/>
            <a:ext cx="3463808"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Content (Left)</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4"/>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04015604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23389" y="2062620"/>
            <a:ext cx="3463808"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1364" y="2062621"/>
            <a:ext cx="7515861"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7" name="Title 6"/>
          <p:cNvSpPr>
            <a:spLocks noGrp="1"/>
          </p:cNvSpPr>
          <p:nvPr>
            <p:ph type="title"/>
          </p:nvPr>
        </p:nvSpPr>
        <p:spPr/>
        <p:txBody>
          <a:bodyPr/>
          <a:lstStyle/>
          <a:p>
            <a:r>
              <a:rPr lang="en-US"/>
              <a:t>Click to edit Master title style</a:t>
            </a:r>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Content (Left)</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4"/>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tx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415325232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36" name="Text Placeholder 7"/>
          <p:cNvSpPr>
            <a:spLocks noGrp="1"/>
          </p:cNvSpPr>
          <p:nvPr>
            <p:ph type="body" sz="quarter" idx="13" hasCustomPrompt="1"/>
          </p:nvPr>
        </p:nvSpPr>
        <p:spPr>
          <a:xfrm>
            <a:off x="1527627"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3"/>
            <a:ext cx="2663976" cy="695959"/>
          </a:xfrm>
        </p:spPr>
        <p:txBody>
          <a:bodyPr anchor="b"/>
          <a:lstStyle>
            <a:lvl1pPr algn="ctr">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Icons</a:t>
            </a:r>
          </a:p>
        </p:txBody>
      </p:sp>
    </p:spTree>
    <p:extLst>
      <p:ext uri="{BB962C8B-B14F-4D97-AF65-F5344CB8AC3E}">
        <p14:creationId xmlns:p14="http://schemas.microsoft.com/office/powerpoint/2010/main" val="123350692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 Title Slide 1 (Main Red)">
    <p:spTree>
      <p:nvGrpSpPr>
        <p:cNvPr id="1" name=""/>
        <p:cNvGrpSpPr/>
        <p:nvPr/>
      </p:nvGrpSpPr>
      <p:grpSpPr>
        <a:xfrm>
          <a:off x="0" y="0"/>
          <a:ext cx="0" cy="0"/>
          <a:chOff x="0" y="0"/>
          <a:chExt cx="0" cy="0"/>
        </a:xfrm>
      </p:grpSpPr>
      <p:pic>
        <p:nvPicPr>
          <p:cNvPr id="18" name="Picture Placeholder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1"/>
            <a:ext cx="12192000" cy="6858000"/>
          </a:xfrm>
          <a:prstGeom prst="rect">
            <a:avLst/>
          </a:prstGeom>
        </p:spPr>
      </p:pic>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76637542-1A8F-0C40-BFF0-BF4F2DF9C6F0}"/>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767B2844-98BF-FE47-9CFA-892847FCB7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197747040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Images (Squa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5" name="Rectangle 1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(Square)</a:t>
            </a:r>
          </a:p>
        </p:txBody>
      </p:sp>
      <p:sp>
        <p:nvSpPr>
          <p:cNvPr id="19" name="Picture Placeholder 15">
            <a:extLst>
              <a:ext uri="{FF2B5EF4-FFF2-40B4-BE49-F238E27FC236}">
                <a16:creationId xmlns:a16="http://schemas.microsoft.com/office/drawing/2014/main" id="{70B84A05-5CAF-3D4E-A534-697B799DD85A}"/>
              </a:ext>
            </a:extLst>
          </p:cNvPr>
          <p:cNvSpPr>
            <a:spLocks noGrp="1"/>
          </p:cNvSpPr>
          <p:nvPr>
            <p:ph type="pic" sz="quarter" idx="20"/>
          </p:nvPr>
        </p:nvSpPr>
        <p:spPr>
          <a:xfrm>
            <a:off x="4846037" y="1156170"/>
            <a:ext cx="2514600" cy="2514600"/>
          </a:xfrm>
          <a:prstGeom prst="rect">
            <a:avLst/>
          </a:prstGeom>
        </p:spPr>
        <p:txBody>
          <a:bodyPr/>
          <a:lstStyle>
            <a:lvl1pPr>
              <a:defRPr>
                <a:solidFill>
                  <a:schemeClr val="tx1"/>
                </a:solidFill>
              </a:defRPr>
            </a:lvl1pPr>
          </a:lstStyle>
          <a:p>
            <a:endParaRPr lang="en-US"/>
          </a:p>
        </p:txBody>
      </p:sp>
      <p:sp>
        <p:nvSpPr>
          <p:cNvPr id="20" name="Picture Placeholder 15">
            <a:extLst>
              <a:ext uri="{FF2B5EF4-FFF2-40B4-BE49-F238E27FC236}">
                <a16:creationId xmlns:a16="http://schemas.microsoft.com/office/drawing/2014/main" id="{6E0886AC-4D49-BD4C-B049-CA026899DBE4}"/>
              </a:ext>
            </a:extLst>
          </p:cNvPr>
          <p:cNvSpPr>
            <a:spLocks noGrp="1"/>
          </p:cNvSpPr>
          <p:nvPr>
            <p:ph type="pic" sz="quarter" idx="21"/>
          </p:nvPr>
        </p:nvSpPr>
        <p:spPr>
          <a:xfrm>
            <a:off x="8196580" y="1156170"/>
            <a:ext cx="2514600" cy="2514600"/>
          </a:xfrm>
          <a:prstGeom prst="rect">
            <a:avLst/>
          </a:prstGeom>
        </p:spPr>
        <p:txBody>
          <a:bodyPr/>
          <a:lstStyle>
            <a:lvl1pPr>
              <a:defRPr>
                <a:solidFill>
                  <a:schemeClr val="tx1"/>
                </a:solidFill>
              </a:defRPr>
            </a:lvl1pPr>
          </a:lstStyle>
          <a:p>
            <a:endParaRPr lang="en-US"/>
          </a:p>
        </p:txBody>
      </p:sp>
      <p:sp>
        <p:nvSpPr>
          <p:cNvPr id="21" name="Picture Placeholder 15">
            <a:extLst>
              <a:ext uri="{FF2B5EF4-FFF2-40B4-BE49-F238E27FC236}">
                <a16:creationId xmlns:a16="http://schemas.microsoft.com/office/drawing/2014/main" id="{3918F0BA-BF09-7E45-A861-5AE31978810F}"/>
              </a:ext>
            </a:extLst>
          </p:cNvPr>
          <p:cNvSpPr>
            <a:spLocks noGrp="1"/>
          </p:cNvSpPr>
          <p:nvPr>
            <p:ph type="pic" sz="quarter" idx="19"/>
          </p:nvPr>
        </p:nvSpPr>
        <p:spPr>
          <a:xfrm>
            <a:off x="1480820" y="1156170"/>
            <a:ext cx="2514600" cy="2514600"/>
          </a:xfrm>
          <a:prstGeom prst="rect">
            <a:avLst/>
          </a:prstGeom>
        </p:spPr>
        <p:txBody>
          <a:bodyPr/>
          <a:lstStyle>
            <a:lvl1pPr>
              <a:defRPr>
                <a:solidFill>
                  <a:schemeClr val="tx1"/>
                </a:solidFill>
              </a:defRPr>
            </a:lvl1pPr>
          </a:lstStyle>
          <a:p>
            <a:endParaRPr lang="en-US"/>
          </a:p>
        </p:txBody>
      </p:sp>
      <p:sp>
        <p:nvSpPr>
          <p:cNvPr id="22" name="Text Placeholder 7">
            <a:extLst>
              <a:ext uri="{FF2B5EF4-FFF2-40B4-BE49-F238E27FC236}">
                <a16:creationId xmlns:a16="http://schemas.microsoft.com/office/drawing/2014/main" id="{D87ABEEF-1BA5-4B47-8C31-2E78D9393F02}"/>
              </a:ext>
            </a:extLst>
          </p:cNvPr>
          <p:cNvSpPr>
            <a:spLocks noGrp="1"/>
          </p:cNvSpPr>
          <p:nvPr>
            <p:ph type="body" sz="quarter" idx="13" hasCustomPrompt="1"/>
          </p:nvPr>
        </p:nvSpPr>
        <p:spPr>
          <a:xfrm>
            <a:off x="1412240" y="3860803"/>
            <a:ext cx="2651760" cy="695959"/>
          </a:xfrm>
        </p:spPr>
        <p:txBody>
          <a:bodyPr anchor="b"/>
          <a:lstStyle>
            <a:lvl1pPr marL="1588" indent="0" algn="ctr">
              <a:buNone/>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23" name="Text Placeholder 7">
            <a:extLst>
              <a:ext uri="{FF2B5EF4-FFF2-40B4-BE49-F238E27FC236}">
                <a16:creationId xmlns:a16="http://schemas.microsoft.com/office/drawing/2014/main" id="{7D8CC770-B5BA-FE4E-B45E-E4AB1F845D4B}"/>
              </a:ext>
            </a:extLst>
          </p:cNvPr>
          <p:cNvSpPr>
            <a:spLocks noGrp="1"/>
          </p:cNvSpPr>
          <p:nvPr>
            <p:ph type="body" sz="quarter" idx="14" hasCustomPrompt="1"/>
          </p:nvPr>
        </p:nvSpPr>
        <p:spPr>
          <a:xfrm>
            <a:off x="4777457" y="3860803"/>
            <a:ext cx="2651760" cy="695959"/>
          </a:xfrm>
        </p:spPr>
        <p:txBody>
          <a:bodyPr anchor="b"/>
          <a:lstStyle>
            <a:lvl1pPr marL="1588" indent="0" algn="ctr">
              <a:buNone/>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24" name="Text Placeholder 7">
            <a:extLst>
              <a:ext uri="{FF2B5EF4-FFF2-40B4-BE49-F238E27FC236}">
                <a16:creationId xmlns:a16="http://schemas.microsoft.com/office/drawing/2014/main" id="{05FD3E41-D2E1-FA48-81AF-8A0CC72FE8F4}"/>
              </a:ext>
            </a:extLst>
          </p:cNvPr>
          <p:cNvSpPr>
            <a:spLocks noGrp="1"/>
          </p:cNvSpPr>
          <p:nvPr>
            <p:ph type="body" sz="quarter" idx="15" hasCustomPrompt="1"/>
          </p:nvPr>
        </p:nvSpPr>
        <p:spPr>
          <a:xfrm>
            <a:off x="8128000" y="3860803"/>
            <a:ext cx="2651760" cy="695959"/>
          </a:xfrm>
        </p:spPr>
        <p:txBody>
          <a:bodyPr anchor="b"/>
          <a:lstStyle>
            <a:lvl1pPr marL="1588" indent="0" algn="ctr">
              <a:buNone/>
              <a:defRPr sz="2400" b="0" i="1">
                <a:solidFill>
                  <a:schemeClr val="tx1"/>
                </a:solidFill>
                <a:latin typeface="Times New Roman" charset="0"/>
                <a:ea typeface="Times New Roman" charset="0"/>
                <a:cs typeface="Times New Roman" charset="0"/>
              </a:defRPr>
            </a:lvl1pPr>
          </a:lstStyle>
          <a:p>
            <a:pPr lvl="0"/>
            <a:r>
              <a:rPr lang="en-US"/>
              <a:t>Heading</a:t>
            </a:r>
          </a:p>
        </p:txBody>
      </p:sp>
      <p:sp>
        <p:nvSpPr>
          <p:cNvPr id="25" name="Text Placeholder 5">
            <a:extLst>
              <a:ext uri="{FF2B5EF4-FFF2-40B4-BE49-F238E27FC236}">
                <a16:creationId xmlns:a16="http://schemas.microsoft.com/office/drawing/2014/main" id="{11BD4488-D097-9448-AA5A-98E613C1065E}"/>
              </a:ext>
            </a:extLst>
          </p:cNvPr>
          <p:cNvSpPr>
            <a:spLocks noGrp="1"/>
          </p:cNvSpPr>
          <p:nvPr>
            <p:ph type="body" sz="quarter" idx="16"/>
          </p:nvPr>
        </p:nvSpPr>
        <p:spPr>
          <a:xfrm>
            <a:off x="1412240" y="4816244"/>
            <a:ext cx="2651760" cy="1234600"/>
          </a:xfrm>
        </p:spPr>
        <p:txBody>
          <a:bodyPr/>
          <a:lstStyle>
            <a:lvl1pPr marL="1588" indent="0" algn="ctr">
              <a:buNone/>
              <a:defRPr b="0">
                <a:solidFill>
                  <a:schemeClr val="tx1"/>
                </a:solidFill>
              </a:defRPr>
            </a:lvl1pPr>
          </a:lstStyle>
          <a:p>
            <a:pPr lvl="0"/>
            <a:r>
              <a:rPr lang="en-US"/>
              <a:t>Click to edit Master text styles</a:t>
            </a:r>
          </a:p>
        </p:txBody>
      </p:sp>
      <p:sp>
        <p:nvSpPr>
          <p:cNvPr id="26" name="Text Placeholder 5">
            <a:extLst>
              <a:ext uri="{FF2B5EF4-FFF2-40B4-BE49-F238E27FC236}">
                <a16:creationId xmlns:a16="http://schemas.microsoft.com/office/drawing/2014/main" id="{C75AFB0A-985F-8947-B2FC-638A2D35AF71}"/>
              </a:ext>
            </a:extLst>
          </p:cNvPr>
          <p:cNvSpPr>
            <a:spLocks noGrp="1"/>
          </p:cNvSpPr>
          <p:nvPr>
            <p:ph type="body" sz="quarter" idx="17"/>
          </p:nvPr>
        </p:nvSpPr>
        <p:spPr>
          <a:xfrm>
            <a:off x="4777457" y="4816244"/>
            <a:ext cx="2651760" cy="1234600"/>
          </a:xfrm>
        </p:spPr>
        <p:txBody>
          <a:bodyPr/>
          <a:lstStyle>
            <a:lvl1pPr marL="1588" indent="0" algn="ctr">
              <a:buNone/>
              <a:defRPr b="0">
                <a:solidFill>
                  <a:schemeClr val="tx1"/>
                </a:solidFill>
              </a:defRPr>
            </a:lvl1pPr>
          </a:lstStyle>
          <a:p>
            <a:pPr lvl="0"/>
            <a:r>
              <a:rPr lang="en-US"/>
              <a:t>Click to edit Master text styles</a:t>
            </a:r>
          </a:p>
        </p:txBody>
      </p:sp>
      <p:sp>
        <p:nvSpPr>
          <p:cNvPr id="27" name="Text Placeholder 5">
            <a:extLst>
              <a:ext uri="{FF2B5EF4-FFF2-40B4-BE49-F238E27FC236}">
                <a16:creationId xmlns:a16="http://schemas.microsoft.com/office/drawing/2014/main" id="{0E0A7F4D-76FA-234A-99D6-EB02B21F1FF9}"/>
              </a:ext>
            </a:extLst>
          </p:cNvPr>
          <p:cNvSpPr>
            <a:spLocks noGrp="1"/>
          </p:cNvSpPr>
          <p:nvPr>
            <p:ph type="body" sz="quarter" idx="18"/>
          </p:nvPr>
        </p:nvSpPr>
        <p:spPr>
          <a:xfrm>
            <a:off x="8128000" y="4816244"/>
            <a:ext cx="2651760" cy="1234600"/>
          </a:xfrm>
        </p:spPr>
        <p:txBody>
          <a:bodyPr/>
          <a:lstStyle>
            <a:lvl1pPr marL="1588" indent="0" algn="ctr">
              <a:buNone/>
              <a:defRPr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75497417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4"/>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Icon</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68249804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 Small Image (Circle)&#10;Text + Small Image (Circle)">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5"/>
          </p:nvPr>
        </p:nvSpPr>
        <p:spPr>
          <a:xfrm>
            <a:off x="609600" y="1981199"/>
            <a:ext cx="2404872" cy="2399403"/>
          </a:xfrm>
          <a:prstGeom prst="ellipse">
            <a:avLst/>
          </a:prstGeo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0"/>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(Circle)</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7"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8" name="Group 17"/>
          <p:cNvGrpSpPr>
            <a:grpSpLocks noChangeAspect="1"/>
          </p:cNvGrpSpPr>
          <p:nvPr userDrawn="1"/>
        </p:nvGrpSpPr>
        <p:grpSpPr>
          <a:xfrm>
            <a:off x="14208931" y="843418"/>
            <a:ext cx="233337" cy="225045"/>
            <a:chOff x="366713" y="2336800"/>
            <a:chExt cx="1608137" cy="1550988"/>
          </a:xfrm>
          <a:solidFill>
            <a:schemeClr val="tx1"/>
          </a:solidFill>
        </p:grpSpPr>
        <p:sp>
          <p:nvSpPr>
            <p:cNvPr id="1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40241037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 Small Image (Square)">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5"/>
          </p:nvPr>
        </p:nvSpPr>
        <p:spPr>
          <a:xfrm>
            <a:off x="609600" y="1981200"/>
            <a:ext cx="2404872" cy="2404872"/>
          </a:xfrm>
          <a:prstGeom prst="rect">
            <a:avLst/>
          </a:prstGeo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0"/>
            <a:ext cx="7518399" cy="4109579"/>
          </a:xfrm>
        </p:spPr>
        <p:txBody>
          <a:bodyPr numCol="2"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1" name="Rectangle 10"/>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(Square)</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408157454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 Large Image (Circle)">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5"/>
          </p:nvPr>
        </p:nvSpPr>
        <p:spPr>
          <a:xfrm>
            <a:off x="1162051" y="1848946"/>
            <a:ext cx="4352544" cy="4348752"/>
          </a:xfrm>
          <a:prstGeom prst="ellipse">
            <a:avLst/>
          </a:prstGeom>
        </p:spPr>
        <p:txBody>
          <a:bodyPr/>
          <a:lstStyle/>
          <a:p>
            <a:endParaRPr lang="en-US"/>
          </a:p>
        </p:txBody>
      </p:sp>
      <p:sp>
        <p:nvSpPr>
          <p:cNvPr id="3" name="Content Placeholder 2"/>
          <p:cNvSpPr>
            <a:spLocks noGrp="1"/>
          </p:cNvSpPr>
          <p:nvPr>
            <p:ph idx="1" hasCustomPrompt="1"/>
          </p:nvPr>
        </p:nvSpPr>
        <p:spPr>
          <a:xfrm>
            <a:off x="7613228" y="2062620"/>
            <a:ext cx="4273971"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(Circle)</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58049788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 Large Image (Square)">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5"/>
          </p:nvPr>
        </p:nvSpPr>
        <p:spPr>
          <a:xfrm>
            <a:off x="1162051" y="1848238"/>
            <a:ext cx="4352544" cy="4350168"/>
          </a:xfrm>
          <a:prstGeom prst="rect">
            <a:avLst/>
          </a:prstGeom>
        </p:spPr>
        <p:txBody>
          <a:bodyPr/>
          <a:lstStyle/>
          <a:p>
            <a:endParaRPr lang="en-US"/>
          </a:p>
        </p:txBody>
      </p:sp>
      <p:sp>
        <p:nvSpPr>
          <p:cNvPr id="3" name="Content Placeholder 2"/>
          <p:cNvSpPr>
            <a:spLocks noGrp="1"/>
          </p:cNvSpPr>
          <p:nvPr>
            <p:ph idx="1" hasCustomPrompt="1"/>
          </p:nvPr>
        </p:nvSpPr>
        <p:spPr>
          <a:xfrm>
            <a:off x="7613228" y="2062620"/>
            <a:ext cx="4273971"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0" name="Rectangle 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(Square)</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80675655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p:cNvSpPr>
            <a:spLocks noGrp="1"/>
          </p:cNvSpPr>
          <p:nvPr>
            <p:ph type="title"/>
          </p:nvPr>
        </p:nvSpPr>
        <p:spPr>
          <a:xfrm>
            <a:off x="2579077" y="234668"/>
            <a:ext cx="9308119" cy="1556176"/>
          </a:xfrm>
        </p:spPr>
        <p:txBody>
          <a:bodyPr anchor="ctr"/>
          <a:lstStyle/>
          <a:p>
            <a:r>
              <a:rPr lang="en-US"/>
              <a:t>Click to edit Master title style</a:t>
            </a:r>
          </a:p>
        </p:txBody>
      </p:sp>
      <p:sp>
        <p:nvSpPr>
          <p:cNvPr id="3" name="Content Placeholder 2"/>
          <p:cNvSpPr>
            <a:spLocks noGrp="1"/>
          </p:cNvSpPr>
          <p:nvPr>
            <p:ph idx="1" hasCustomPrompt="1"/>
          </p:nvPr>
        </p:nvSpPr>
        <p:spPr>
          <a:xfrm>
            <a:off x="304800" y="2062621"/>
            <a:ext cx="11582397" cy="4096512"/>
          </a:xfrm>
        </p:spPr>
        <p:txBody>
          <a:bodyPr lIns="411480" numCol="2" spcCol="457200"/>
          <a:lstStyle>
            <a:lvl1pPr>
              <a:spcAft>
                <a:spcPts val="300"/>
              </a:spcAft>
              <a:defRPr sz="2000" b="1" baseline="0">
                <a:solidFill>
                  <a:schemeClr val="tx1"/>
                </a:solidFill>
              </a:defRPr>
            </a:lvl1pPr>
            <a:lvl2pPr marL="65088" indent="0">
              <a:spcBef>
                <a:spcPts val="200"/>
              </a:spcBef>
              <a:spcAft>
                <a:spcPts val="1200"/>
              </a:spcAft>
              <a:buNone/>
              <a:tabLst/>
              <a:defRPr sz="2000" i="1" baseline="0">
                <a:solidFill>
                  <a:schemeClr val="tx1"/>
                </a:solidFill>
              </a:defRPr>
            </a:lvl2pPr>
            <a:lvl3pPr>
              <a:defRPr sz="1800"/>
            </a:lvl3pPr>
            <a:lvl4pPr>
              <a:defRPr sz="1800"/>
            </a:lvl4pPr>
            <a:lvl5pPr>
              <a:defRPr sz="1800"/>
            </a:lvl5pPr>
          </a:lstStyle>
          <a:p>
            <a:pPr lvl="0"/>
            <a:r>
              <a:rPr lang="en-US"/>
              <a:t>Use tab and left </a:t>
            </a:r>
            <a:r>
              <a:rPr lang="en-US" err="1"/>
              <a:t>outdent</a:t>
            </a:r>
            <a:r>
              <a:rPr lang="en-US"/>
              <a:t> button to change between text styles.</a:t>
            </a:r>
          </a:p>
          <a:p>
            <a:pPr lvl="1"/>
            <a:r>
              <a:rPr lang="en-US"/>
              <a:t>5 words per line. 10 words per text block.</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2" name="Rectangle 11"/>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Case</a:t>
            </a:r>
            <a:r>
              <a:rPr lang="en-US" sz="1100" baseline="0"/>
              <a:t> Study</a:t>
            </a:r>
            <a:endParaRPr lang="en-US" sz="1100"/>
          </a:p>
        </p:txBody>
      </p:sp>
      <p:sp>
        <p:nvSpPr>
          <p:cNvPr id="13" name="Picture Placeholder 15"/>
          <p:cNvSpPr>
            <a:spLocks noGrp="1"/>
          </p:cNvSpPr>
          <p:nvPr>
            <p:ph type="pic" sz="quarter" idx="17"/>
          </p:nvPr>
        </p:nvSpPr>
        <p:spPr>
          <a:xfrm>
            <a:off x="739288" y="234668"/>
            <a:ext cx="1554480" cy="1556176"/>
          </a:xfrm>
          <a:prstGeom prst="ellipse">
            <a:avLst/>
          </a:prstGeom>
        </p:spPr>
        <p:txBody>
          <a:bodyPr/>
          <a:lstStyle/>
          <a:p>
            <a:endParaRPr lang="en-US"/>
          </a:p>
        </p:txBody>
      </p:sp>
      <p:sp>
        <p:nvSpPr>
          <p:cNvPr id="15" name="Rectangle 14"/>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and left outdent button to change between text styles.</a:t>
            </a:r>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tx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79874627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meline (3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299" y="1502633"/>
            <a:ext cx="3673188"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0" name="Text Placeholder 5"/>
          <p:cNvSpPr>
            <a:spLocks noGrp="1"/>
          </p:cNvSpPr>
          <p:nvPr>
            <p:ph type="body" sz="quarter" idx="16" hasCustomPrompt="1"/>
          </p:nvPr>
        </p:nvSpPr>
        <p:spPr>
          <a:xfrm>
            <a:off x="4240355" y="1502633"/>
            <a:ext cx="3673188"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1" name="Text Placeholder 5"/>
          <p:cNvSpPr>
            <a:spLocks noGrp="1"/>
          </p:cNvSpPr>
          <p:nvPr>
            <p:ph type="body" sz="quarter" idx="17" hasCustomPrompt="1"/>
          </p:nvPr>
        </p:nvSpPr>
        <p:spPr>
          <a:xfrm>
            <a:off x="7885978" y="1502633"/>
            <a:ext cx="3673188"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5" name="Straight Connector 14"/>
          <p:cNvCxnSpPr/>
          <p:nvPr userDrawn="1"/>
        </p:nvCxnSpPr>
        <p:spPr>
          <a:xfrm>
            <a:off x="4267919" y="2789016"/>
            <a:ext cx="0" cy="3141138"/>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885976" y="2789016"/>
            <a:ext cx="0" cy="3141138"/>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2458893"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6950"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9695009"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(3 Year)</a:t>
            </a:r>
          </a:p>
        </p:txBody>
      </p:sp>
      <p:sp>
        <p:nvSpPr>
          <p:cNvPr id="8" name="Text Placeholder 7"/>
          <p:cNvSpPr>
            <a:spLocks noGrp="1"/>
          </p:cNvSpPr>
          <p:nvPr userDrawn="1">
            <p:ph type="body" sz="quarter" idx="18"/>
          </p:nvPr>
        </p:nvSpPr>
        <p:spPr>
          <a:xfrm>
            <a:off x="863673" y="2789018"/>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userDrawn="1">
            <p:ph type="body" sz="quarter" idx="19"/>
          </p:nvPr>
        </p:nvSpPr>
        <p:spPr>
          <a:xfrm>
            <a:off x="4481730" y="2789018"/>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userDrawn="1">
            <p:ph type="body" sz="quarter" idx="20"/>
          </p:nvPr>
        </p:nvSpPr>
        <p:spPr>
          <a:xfrm>
            <a:off x="8099789" y="2789018"/>
            <a:ext cx="319043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extLst>
      <p:ext uri="{BB962C8B-B14F-4D97-AF65-F5344CB8AC3E}">
        <p14:creationId xmlns:p14="http://schemas.microsoft.com/office/powerpoint/2010/main" val="63798386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meline (4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300" y="1502633"/>
            <a:ext cx="2758371"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0" name="Text Placeholder 5"/>
          <p:cNvSpPr>
            <a:spLocks noGrp="1"/>
          </p:cNvSpPr>
          <p:nvPr>
            <p:ph type="body" sz="quarter" idx="16" hasCustomPrompt="1"/>
          </p:nvPr>
        </p:nvSpPr>
        <p:spPr>
          <a:xfrm>
            <a:off x="3332405" y="1502633"/>
            <a:ext cx="2765241"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1" name="Text Placeholder 5"/>
          <p:cNvSpPr>
            <a:spLocks noGrp="1"/>
          </p:cNvSpPr>
          <p:nvPr>
            <p:ph type="body" sz="quarter" idx="17" hasCustomPrompt="1"/>
          </p:nvPr>
        </p:nvSpPr>
        <p:spPr>
          <a:xfrm>
            <a:off x="6056249" y="1502633"/>
            <a:ext cx="2751499"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34" name="Text Placeholder 5"/>
          <p:cNvSpPr>
            <a:spLocks noGrp="1"/>
          </p:cNvSpPr>
          <p:nvPr>
            <p:ph type="body" sz="quarter" idx="18" hasCustomPrompt="1"/>
          </p:nvPr>
        </p:nvSpPr>
        <p:spPr>
          <a:xfrm>
            <a:off x="8780101" y="1502633"/>
            <a:ext cx="2751499"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2001486"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4715025"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7428562"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(4 Year)</a:t>
            </a:r>
          </a:p>
        </p:txBody>
      </p:sp>
      <p:cxnSp>
        <p:nvCxnSpPr>
          <p:cNvPr id="15" name="Straight Connector 14"/>
          <p:cNvCxnSpPr/>
          <p:nvPr userDrawn="1"/>
        </p:nvCxnSpPr>
        <p:spPr>
          <a:xfrm>
            <a:off x="3350291"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049297"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8748304"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10092581"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
        <p:nvSpPr>
          <p:cNvPr id="40" name="Text Placeholder 7"/>
          <p:cNvSpPr>
            <a:spLocks noGrp="1"/>
          </p:cNvSpPr>
          <p:nvPr userDrawn="1">
            <p:ph type="body" sz="quarter" idx="19"/>
          </p:nvPr>
        </p:nvSpPr>
        <p:spPr>
          <a:xfrm>
            <a:off x="831267"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userDrawn="1">
            <p:ph type="body" sz="quarter" idx="20"/>
          </p:nvPr>
        </p:nvSpPr>
        <p:spPr>
          <a:xfrm>
            <a:off x="3530274"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userDrawn="1">
            <p:ph type="body" sz="quarter" idx="21"/>
          </p:nvPr>
        </p:nvSpPr>
        <p:spPr>
          <a:xfrm>
            <a:off x="6229281"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userDrawn="1">
            <p:ph type="body" sz="quarter" idx="22"/>
          </p:nvPr>
        </p:nvSpPr>
        <p:spPr>
          <a:xfrm>
            <a:off x="8928289" y="2789018"/>
            <a:ext cx="2328583"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extLst>
      <p:ext uri="{BB962C8B-B14F-4D97-AF65-F5344CB8AC3E}">
        <p14:creationId xmlns:p14="http://schemas.microsoft.com/office/powerpoint/2010/main" val="273936419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meline (5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300" y="1502633"/>
            <a:ext cx="2210723"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0" name="Text Placeholder 5"/>
          <p:cNvSpPr>
            <a:spLocks noGrp="1"/>
          </p:cNvSpPr>
          <p:nvPr>
            <p:ph type="body" sz="quarter" idx="16" hasCustomPrompt="1"/>
          </p:nvPr>
        </p:nvSpPr>
        <p:spPr>
          <a:xfrm>
            <a:off x="2791632" y="1502633"/>
            <a:ext cx="2218933"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1" name="Text Placeholder 5"/>
          <p:cNvSpPr>
            <a:spLocks noGrp="1"/>
          </p:cNvSpPr>
          <p:nvPr>
            <p:ph type="body" sz="quarter" idx="17" hasCustomPrompt="1"/>
          </p:nvPr>
        </p:nvSpPr>
        <p:spPr>
          <a:xfrm>
            <a:off x="4977388" y="1502633"/>
            <a:ext cx="2202513"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34" name="Text Placeholder 5"/>
          <p:cNvSpPr>
            <a:spLocks noGrp="1"/>
          </p:cNvSpPr>
          <p:nvPr>
            <p:ph type="body" sz="quarter" idx="18" hasCustomPrompt="1"/>
          </p:nvPr>
        </p:nvSpPr>
        <p:spPr>
          <a:xfrm>
            <a:off x="7141881" y="1502633"/>
            <a:ext cx="2222320"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29" name="Text Placeholder 5"/>
          <p:cNvSpPr>
            <a:spLocks noGrp="1"/>
          </p:cNvSpPr>
          <p:nvPr>
            <p:ph type="body" sz="quarter" idx="19" hasCustomPrompt="1"/>
          </p:nvPr>
        </p:nvSpPr>
        <p:spPr>
          <a:xfrm>
            <a:off x="9320876" y="1502633"/>
            <a:ext cx="2222320" cy="834749"/>
          </a:xfrm>
          <a:prstGeom prst="chevron">
            <a:avLst>
              <a:gd name="adj" fmla="val 16529"/>
            </a:avLst>
          </a:prstGeom>
          <a:solidFill>
            <a:schemeClr val="accent1"/>
          </a:solidFill>
        </p:spPr>
        <p:txBody>
          <a:bodyPr anchor="ctr"/>
          <a:lstStyle>
            <a:lvl1pPr algn="ctr">
              <a:defRPr sz="3200" b="1">
                <a:solidFill>
                  <a:schemeClr val="tx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1727662"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8644"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10432038"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(5 Year)</a:t>
            </a:r>
          </a:p>
        </p:txBody>
      </p:sp>
      <p:cxnSp>
        <p:nvCxnSpPr>
          <p:cNvPr id="30" name="Straight Connector 29"/>
          <p:cNvCxnSpPr/>
          <p:nvPr userDrawn="1"/>
        </p:nvCxnSpPr>
        <p:spPr>
          <a:xfrm flipH="1">
            <a:off x="3901101"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H="1">
            <a:off x="8253043" y="2394161"/>
            <a:ext cx="1" cy="178954"/>
          </a:xfrm>
          <a:prstGeom prst="line">
            <a:avLst/>
          </a:prstGeom>
          <a:ln w="12700" cap="rnd">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815708"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167897"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4991803"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343992" y="2789018"/>
            <a:ext cx="0" cy="3141139"/>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39" name="Text Placeholder 7"/>
          <p:cNvSpPr>
            <a:spLocks noGrp="1"/>
          </p:cNvSpPr>
          <p:nvPr>
            <p:ph type="body" sz="quarter" idx="20"/>
          </p:nvPr>
        </p:nvSpPr>
        <p:spPr>
          <a:xfrm>
            <a:off x="804298"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7"/>
          <p:cNvSpPr>
            <a:spLocks noGrp="1"/>
          </p:cNvSpPr>
          <p:nvPr>
            <p:ph type="body" sz="quarter" idx="23"/>
          </p:nvPr>
        </p:nvSpPr>
        <p:spPr>
          <a:xfrm>
            <a:off x="2980393"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p:ph type="body" sz="quarter" idx="24"/>
          </p:nvPr>
        </p:nvSpPr>
        <p:spPr>
          <a:xfrm>
            <a:off x="5156488"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p:ph type="body" sz="quarter" idx="25"/>
          </p:nvPr>
        </p:nvSpPr>
        <p:spPr>
          <a:xfrm>
            <a:off x="7332582"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p:ph type="body" sz="quarter" idx="26"/>
          </p:nvPr>
        </p:nvSpPr>
        <p:spPr>
          <a:xfrm>
            <a:off x="9508674"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Tree>
    <p:extLst>
      <p:ext uri="{BB962C8B-B14F-4D97-AF65-F5344CB8AC3E}">
        <p14:creationId xmlns:p14="http://schemas.microsoft.com/office/powerpoint/2010/main" val="306507036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lide 1 (Main Blue)">
    <p:spTree>
      <p:nvGrpSpPr>
        <p:cNvPr id="1" name=""/>
        <p:cNvGrpSpPr/>
        <p:nvPr/>
      </p:nvGrpSpPr>
      <p:grpSpPr>
        <a:xfrm>
          <a:off x="0" y="0"/>
          <a:ext cx="0" cy="0"/>
          <a:chOff x="0" y="0"/>
          <a:chExt cx="0" cy="0"/>
        </a:xfrm>
      </p:grpSpPr>
      <p:pic>
        <p:nvPicPr>
          <p:cNvPr id="15" name="Picture Placeholder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1"/>
            <a:ext cx="12192000" cy="6858000"/>
          </a:xfrm>
          <a:prstGeom prst="rect">
            <a:avLst/>
          </a:prstGeom>
        </p:spPr>
      </p:pic>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F793D6A8-E462-3A4A-9AF9-47832C38CBEC}"/>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8F38D4AF-3C8E-1841-9F5A-7A7F79311F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71072703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oxed Text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88" y="2621078"/>
            <a:ext cx="5329517"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2621078"/>
            <a:ext cx="5398684"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Rectangle 1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Two Items</a:t>
            </a:r>
          </a:p>
        </p:txBody>
      </p:sp>
      <p:sp>
        <p:nvSpPr>
          <p:cNvPr id="17"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4" name="Rectangle 23"/>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4" name="Group 13"/>
          <p:cNvGrpSpPr>
            <a:grpSpLocks noChangeAspect="1"/>
          </p:cNvGrpSpPr>
          <p:nvPr userDrawn="1"/>
        </p:nvGrpSpPr>
        <p:grpSpPr>
          <a:xfrm>
            <a:off x="14208931" y="843418"/>
            <a:ext cx="233337" cy="225045"/>
            <a:chOff x="366713" y="2336800"/>
            <a:chExt cx="1608137" cy="1550988"/>
          </a:xfrm>
          <a:solidFill>
            <a:schemeClr val="tx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73710655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oxed Text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1" name="Text Placeholder 5"/>
          <p:cNvSpPr>
            <a:spLocks noGrp="1"/>
          </p:cNvSpPr>
          <p:nvPr>
            <p:ph type="body" sz="quarter" idx="15" hasCustomPrompt="1"/>
          </p:nvPr>
        </p:nvSpPr>
        <p:spPr>
          <a:xfrm>
            <a:off x="662291" y="2621078"/>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17" hasCustomPrompt="1"/>
          </p:nvPr>
        </p:nvSpPr>
        <p:spPr>
          <a:xfrm>
            <a:off x="4377283" y="2621078"/>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3" name="Text Placeholder 5"/>
          <p:cNvSpPr>
            <a:spLocks noGrp="1"/>
          </p:cNvSpPr>
          <p:nvPr>
            <p:ph type="body" sz="quarter" idx="19" hasCustomPrompt="1"/>
          </p:nvPr>
        </p:nvSpPr>
        <p:spPr>
          <a:xfrm>
            <a:off x="8092275" y="2621078"/>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Three Items</a:t>
            </a:r>
          </a:p>
        </p:txBody>
      </p:sp>
      <p:sp>
        <p:nvSpPr>
          <p:cNvPr id="15"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7" name="Rectangle 16"/>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6" name="Group 15"/>
          <p:cNvGrpSpPr>
            <a:grpSpLocks noChangeAspect="1"/>
          </p:cNvGrpSpPr>
          <p:nvPr userDrawn="1"/>
        </p:nvGrpSpPr>
        <p:grpSpPr>
          <a:xfrm>
            <a:off x="14208931" y="843418"/>
            <a:ext cx="233337" cy="225045"/>
            <a:chOff x="366713" y="2336800"/>
            <a:chExt cx="1608137" cy="1550988"/>
          </a:xfrm>
          <a:solidFill>
            <a:schemeClr val="tx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46566037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oxed Text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91" y="1925656"/>
            <a:ext cx="5329516"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1925656"/>
            <a:ext cx="5398684"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1" name="Text Placeholder 5"/>
          <p:cNvSpPr>
            <a:spLocks noGrp="1"/>
          </p:cNvSpPr>
          <p:nvPr>
            <p:ph type="body" sz="quarter" idx="20" hasCustomPrompt="1"/>
          </p:nvPr>
        </p:nvSpPr>
        <p:spPr>
          <a:xfrm>
            <a:off x="662291" y="3369677"/>
            <a:ext cx="5329516"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21" hasCustomPrompt="1"/>
          </p:nvPr>
        </p:nvSpPr>
        <p:spPr>
          <a:xfrm>
            <a:off x="6200194" y="3369677"/>
            <a:ext cx="5398684"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3" name="Rectangle 12"/>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Four Items</a:t>
            </a:r>
          </a:p>
        </p:txBody>
      </p:sp>
      <p:sp>
        <p:nvSpPr>
          <p:cNvPr id="14"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6" name="Rectangle 15"/>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tx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99567986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oxed Text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2" y="3369677"/>
            <a:ext cx="532951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1" hasCustomPrompt="1"/>
          </p:nvPr>
        </p:nvSpPr>
        <p:spPr>
          <a:xfrm>
            <a:off x="6200196" y="3369677"/>
            <a:ext cx="539868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8" name="Rectangle 1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Five Items</a:t>
            </a:r>
          </a:p>
        </p:txBody>
      </p:sp>
      <p:sp>
        <p:nvSpPr>
          <p:cNvPr id="1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1" name="Rectangle 20"/>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tx1"/>
          </a:solidFill>
        </p:grpSpPr>
        <p:sp>
          <p:nvSpPr>
            <p:cNvPr id="2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11874082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oxed Text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4" name="Text Placeholder 5"/>
          <p:cNvSpPr>
            <a:spLocks noGrp="1"/>
          </p:cNvSpPr>
          <p:nvPr>
            <p:ph type="body" sz="quarter" idx="22" hasCustomPrompt="1"/>
          </p:nvPr>
        </p:nvSpPr>
        <p:spPr>
          <a:xfrm>
            <a:off x="662291"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1925656"/>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4" hasCustomPrompt="1"/>
          </p:nvPr>
        </p:nvSpPr>
        <p:spPr>
          <a:xfrm>
            <a:off x="662291"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5" hasCustomPrompt="1"/>
          </p:nvPr>
        </p:nvSpPr>
        <p:spPr>
          <a:xfrm>
            <a:off x="4377283"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6" hasCustomPrompt="1"/>
          </p:nvPr>
        </p:nvSpPr>
        <p:spPr>
          <a:xfrm>
            <a:off x="8092275"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3" name="Rectangle 12"/>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Six Items</a:t>
            </a:r>
          </a:p>
        </p:txBody>
      </p:sp>
      <p:sp>
        <p:nvSpPr>
          <p:cNvPr id="20"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2" name="Rectangle 2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1" name="Group 20"/>
          <p:cNvGrpSpPr>
            <a:grpSpLocks noChangeAspect="1"/>
          </p:cNvGrpSpPr>
          <p:nvPr userDrawn="1"/>
        </p:nvGrpSpPr>
        <p:grpSpPr>
          <a:xfrm>
            <a:off x="14208931" y="843418"/>
            <a:ext cx="233337" cy="225045"/>
            <a:chOff x="366713" y="2336800"/>
            <a:chExt cx="1608137" cy="1550988"/>
          </a:xfrm>
          <a:solidFill>
            <a:schemeClr val="tx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36497628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oxed Text S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48" name="Text Placeholder 5"/>
          <p:cNvSpPr>
            <a:spLocks noGrp="1"/>
          </p:cNvSpPr>
          <p:nvPr>
            <p:ph type="body" sz="quarter" idx="20" hasCustomPrompt="1"/>
          </p:nvPr>
        </p:nvSpPr>
        <p:spPr>
          <a:xfrm>
            <a:off x="662289" y="1646284"/>
            <a:ext cx="532951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49" name="Text Placeholder 5"/>
          <p:cNvSpPr>
            <a:spLocks noGrp="1"/>
          </p:cNvSpPr>
          <p:nvPr>
            <p:ph type="body" sz="quarter" idx="21" hasCustomPrompt="1"/>
          </p:nvPr>
        </p:nvSpPr>
        <p:spPr>
          <a:xfrm>
            <a:off x="6200196" y="1646284"/>
            <a:ext cx="539868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22" hasCustomPrompt="1"/>
          </p:nvPr>
        </p:nvSpPr>
        <p:spPr>
          <a:xfrm>
            <a:off x="662291" y="307266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307266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307266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7" hasCustomPrompt="1"/>
          </p:nvPr>
        </p:nvSpPr>
        <p:spPr>
          <a:xfrm>
            <a:off x="662289" y="4499045"/>
            <a:ext cx="532951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8" hasCustomPrompt="1"/>
          </p:nvPr>
        </p:nvSpPr>
        <p:spPr>
          <a:xfrm>
            <a:off x="6200196" y="4499045"/>
            <a:ext cx="539868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9" name="Rectangle 1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Seven Items</a:t>
            </a:r>
          </a:p>
        </p:txBody>
      </p:sp>
      <p:sp>
        <p:nvSpPr>
          <p:cNvPr id="20"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2" name="Rectangle 2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1" name="Group 20"/>
          <p:cNvGrpSpPr>
            <a:grpSpLocks noChangeAspect="1"/>
          </p:cNvGrpSpPr>
          <p:nvPr userDrawn="1"/>
        </p:nvGrpSpPr>
        <p:grpSpPr>
          <a:xfrm>
            <a:off x="14208931" y="843418"/>
            <a:ext cx="233337" cy="225045"/>
            <a:chOff x="366713" y="2336800"/>
            <a:chExt cx="1608137" cy="1550988"/>
          </a:xfrm>
          <a:solidFill>
            <a:schemeClr val="tx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83089494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oxed Text Eight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0" hasCustomPrompt="1"/>
          </p:nvPr>
        </p:nvSpPr>
        <p:spPr>
          <a:xfrm>
            <a:off x="662289" y="3072664"/>
            <a:ext cx="532951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5"/>
          <p:cNvSpPr>
            <a:spLocks noGrp="1"/>
          </p:cNvSpPr>
          <p:nvPr>
            <p:ph type="body" sz="quarter" idx="21" hasCustomPrompt="1"/>
          </p:nvPr>
        </p:nvSpPr>
        <p:spPr>
          <a:xfrm>
            <a:off x="6200196" y="3072664"/>
            <a:ext cx="539868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1" name="Text Placeholder 5"/>
          <p:cNvSpPr>
            <a:spLocks noGrp="1"/>
          </p:cNvSpPr>
          <p:nvPr>
            <p:ph type="body" sz="quarter" idx="24" hasCustomPrompt="1"/>
          </p:nvPr>
        </p:nvSpPr>
        <p:spPr>
          <a:xfrm>
            <a:off x="662288"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2" name="Text Placeholder 5"/>
          <p:cNvSpPr>
            <a:spLocks noGrp="1"/>
          </p:cNvSpPr>
          <p:nvPr>
            <p:ph type="body" sz="quarter" idx="25" hasCustomPrompt="1"/>
          </p:nvPr>
        </p:nvSpPr>
        <p:spPr>
          <a:xfrm>
            <a:off x="4377283"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3" name="Text Placeholder 5"/>
          <p:cNvSpPr>
            <a:spLocks noGrp="1"/>
          </p:cNvSpPr>
          <p:nvPr>
            <p:ph type="body" sz="quarter" idx="26" hasCustomPrompt="1"/>
          </p:nvPr>
        </p:nvSpPr>
        <p:spPr>
          <a:xfrm>
            <a:off x="8092275"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4" name="Rectangle 2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Eight Items</a:t>
            </a:r>
          </a:p>
        </p:txBody>
      </p:sp>
      <p:sp>
        <p:nvSpPr>
          <p:cNvPr id="16"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8" name="Group 27"/>
          <p:cNvGrpSpPr>
            <a:grpSpLocks noChangeAspect="1"/>
          </p:cNvGrpSpPr>
          <p:nvPr userDrawn="1"/>
        </p:nvGrpSpPr>
        <p:grpSpPr>
          <a:xfrm>
            <a:off x="14208931" y="843418"/>
            <a:ext cx="233337" cy="225045"/>
            <a:chOff x="366713" y="2336800"/>
            <a:chExt cx="1608137" cy="1550988"/>
          </a:xfrm>
          <a:solidFill>
            <a:schemeClr val="tx1"/>
          </a:solidFill>
        </p:grpSpPr>
        <p:sp>
          <p:nvSpPr>
            <p:cNvPr id="2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18224593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oxed Text Nin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24" name="Text Placeholder 5"/>
          <p:cNvSpPr>
            <a:spLocks noGrp="1"/>
          </p:cNvSpPr>
          <p:nvPr>
            <p:ph type="body" sz="quarter" idx="22" hasCustomPrompt="1"/>
          </p:nvPr>
        </p:nvSpPr>
        <p:spPr>
          <a:xfrm>
            <a:off x="662291"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5" name="Text Placeholder 5"/>
          <p:cNvSpPr>
            <a:spLocks noGrp="1"/>
          </p:cNvSpPr>
          <p:nvPr>
            <p:ph type="body" sz="quarter" idx="17" hasCustomPrompt="1"/>
          </p:nvPr>
        </p:nvSpPr>
        <p:spPr>
          <a:xfrm>
            <a:off x="4377283"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6" name="Text Placeholder 5"/>
          <p:cNvSpPr>
            <a:spLocks noGrp="1"/>
          </p:cNvSpPr>
          <p:nvPr>
            <p:ph type="body" sz="quarter" idx="23" hasCustomPrompt="1"/>
          </p:nvPr>
        </p:nvSpPr>
        <p:spPr>
          <a:xfrm>
            <a:off x="8092275" y="1646284"/>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1" y="3072664"/>
            <a:ext cx="3506604"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1" name="Text Placeholder 5"/>
          <p:cNvSpPr>
            <a:spLocks noGrp="1"/>
          </p:cNvSpPr>
          <p:nvPr>
            <p:ph type="body" sz="quarter" idx="27" hasCustomPrompt="1"/>
          </p:nvPr>
        </p:nvSpPr>
        <p:spPr>
          <a:xfrm>
            <a:off x="4377283" y="3072664"/>
            <a:ext cx="3506604"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2" name="Text Placeholder 5"/>
          <p:cNvSpPr>
            <a:spLocks noGrp="1"/>
          </p:cNvSpPr>
          <p:nvPr>
            <p:ph type="body" sz="quarter" idx="21" hasCustomPrompt="1"/>
          </p:nvPr>
        </p:nvSpPr>
        <p:spPr>
          <a:xfrm>
            <a:off x="8092274" y="3072664"/>
            <a:ext cx="3506607"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3" name="Text Placeholder 5"/>
          <p:cNvSpPr>
            <a:spLocks noGrp="1"/>
          </p:cNvSpPr>
          <p:nvPr>
            <p:ph type="body" sz="quarter" idx="24" hasCustomPrompt="1"/>
          </p:nvPr>
        </p:nvSpPr>
        <p:spPr>
          <a:xfrm>
            <a:off x="662288"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4" name="Text Placeholder 5"/>
          <p:cNvSpPr>
            <a:spLocks noGrp="1"/>
          </p:cNvSpPr>
          <p:nvPr>
            <p:ph type="body" sz="quarter" idx="25" hasCustomPrompt="1"/>
          </p:nvPr>
        </p:nvSpPr>
        <p:spPr>
          <a:xfrm>
            <a:off x="4377283"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5" name="Text Placeholder 5"/>
          <p:cNvSpPr>
            <a:spLocks noGrp="1"/>
          </p:cNvSpPr>
          <p:nvPr>
            <p:ph type="body" sz="quarter" idx="26" hasCustomPrompt="1"/>
          </p:nvPr>
        </p:nvSpPr>
        <p:spPr>
          <a:xfrm>
            <a:off x="8092275" y="4499045"/>
            <a:ext cx="3506605" cy="1287733"/>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6" name="Rectangle 3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Nine Items</a:t>
            </a:r>
          </a:p>
        </p:txBody>
      </p:sp>
      <p:sp>
        <p:nvSpPr>
          <p:cNvPr id="17"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9" name="Rectangle 18"/>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3" name="Group 22"/>
          <p:cNvGrpSpPr>
            <a:grpSpLocks noChangeAspect="1"/>
          </p:cNvGrpSpPr>
          <p:nvPr userDrawn="1"/>
        </p:nvGrpSpPr>
        <p:grpSpPr>
          <a:xfrm>
            <a:off x="14208931" y="843418"/>
            <a:ext cx="233337" cy="225045"/>
            <a:chOff x="366713" y="2336800"/>
            <a:chExt cx="1608137" cy="1550988"/>
          </a:xfrm>
          <a:solidFill>
            <a:schemeClr val="tx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599626583"/>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oxed Text T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2" name="Text Placeholder 5"/>
          <p:cNvSpPr>
            <a:spLocks noGrp="1"/>
          </p:cNvSpPr>
          <p:nvPr>
            <p:ph type="body" sz="quarter" idx="27" hasCustomPrompt="1"/>
          </p:nvPr>
        </p:nvSpPr>
        <p:spPr>
          <a:xfrm>
            <a:off x="662289" y="2660174"/>
            <a:ext cx="5366723"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3" name="Text Placeholder 5"/>
          <p:cNvSpPr>
            <a:spLocks noGrp="1"/>
          </p:cNvSpPr>
          <p:nvPr>
            <p:ph type="body" sz="quarter" idx="28" hasCustomPrompt="1"/>
          </p:nvPr>
        </p:nvSpPr>
        <p:spPr>
          <a:xfrm>
            <a:off x="6229979" y="2660174"/>
            <a:ext cx="5368900"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4" name="Text Placeholder 5"/>
          <p:cNvSpPr>
            <a:spLocks noGrp="1"/>
          </p:cNvSpPr>
          <p:nvPr>
            <p:ph type="body" sz="quarter" idx="24" hasCustomPrompt="1"/>
          </p:nvPr>
        </p:nvSpPr>
        <p:spPr>
          <a:xfrm>
            <a:off x="662291"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6" name="Text Placeholder 5"/>
          <p:cNvSpPr>
            <a:spLocks noGrp="1"/>
          </p:cNvSpPr>
          <p:nvPr>
            <p:ph type="body" sz="quarter" idx="25" hasCustomPrompt="1"/>
          </p:nvPr>
        </p:nvSpPr>
        <p:spPr>
          <a:xfrm>
            <a:off x="4377283"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7" name="Text Placeholder 5"/>
          <p:cNvSpPr>
            <a:spLocks noGrp="1"/>
          </p:cNvSpPr>
          <p:nvPr>
            <p:ph type="body" sz="quarter" idx="26" hasCustomPrompt="1"/>
          </p:nvPr>
        </p:nvSpPr>
        <p:spPr>
          <a:xfrm>
            <a:off x="8092275"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8" name="Text Placeholder 5"/>
          <p:cNvSpPr>
            <a:spLocks noGrp="1"/>
          </p:cNvSpPr>
          <p:nvPr>
            <p:ph type="body" sz="quarter" idx="33" hasCustomPrompt="1"/>
          </p:nvPr>
        </p:nvSpPr>
        <p:spPr>
          <a:xfrm>
            <a:off x="662289" y="4930130"/>
            <a:ext cx="5366723"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9" name="Text Placeholder 5"/>
          <p:cNvSpPr>
            <a:spLocks noGrp="1"/>
          </p:cNvSpPr>
          <p:nvPr>
            <p:ph type="body" sz="quarter" idx="34" hasCustomPrompt="1"/>
          </p:nvPr>
        </p:nvSpPr>
        <p:spPr>
          <a:xfrm>
            <a:off x="6229979" y="4930130"/>
            <a:ext cx="5368900"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0" name="Rectangle 29"/>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Ten Items</a:t>
            </a:r>
          </a:p>
        </p:txBody>
      </p:sp>
      <p:sp>
        <p:nvSpPr>
          <p:cNvPr id="18"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0" name="Rectangle 19"/>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32" name="Group 31"/>
          <p:cNvGrpSpPr>
            <a:grpSpLocks noChangeAspect="1"/>
          </p:cNvGrpSpPr>
          <p:nvPr userDrawn="1"/>
        </p:nvGrpSpPr>
        <p:grpSpPr>
          <a:xfrm>
            <a:off x="14208931" y="843418"/>
            <a:ext cx="233337" cy="225045"/>
            <a:chOff x="366713" y="2336800"/>
            <a:chExt cx="1608137" cy="1550988"/>
          </a:xfrm>
          <a:solidFill>
            <a:schemeClr val="tx1"/>
          </a:solidFill>
        </p:grpSpPr>
        <p:sp>
          <p:nvSpPr>
            <p:cNvPr id="3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38184721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oxed Text El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525196"/>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7" hasCustomPrompt="1"/>
          </p:nvPr>
        </p:nvSpPr>
        <p:spPr>
          <a:xfrm>
            <a:off x="662289" y="2660174"/>
            <a:ext cx="5366723"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8" hasCustomPrompt="1"/>
          </p:nvPr>
        </p:nvSpPr>
        <p:spPr>
          <a:xfrm>
            <a:off x="6229979" y="2660174"/>
            <a:ext cx="5368900"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5"/>
          <p:cNvSpPr>
            <a:spLocks noGrp="1"/>
          </p:cNvSpPr>
          <p:nvPr>
            <p:ph type="body" sz="quarter" idx="24" hasCustomPrompt="1"/>
          </p:nvPr>
        </p:nvSpPr>
        <p:spPr>
          <a:xfrm>
            <a:off x="662291"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9" name="Text Placeholder 5"/>
          <p:cNvSpPr>
            <a:spLocks noGrp="1"/>
          </p:cNvSpPr>
          <p:nvPr>
            <p:ph type="body" sz="quarter" idx="25" hasCustomPrompt="1"/>
          </p:nvPr>
        </p:nvSpPr>
        <p:spPr>
          <a:xfrm>
            <a:off x="4377283"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0" name="Text Placeholder 5"/>
          <p:cNvSpPr>
            <a:spLocks noGrp="1"/>
          </p:cNvSpPr>
          <p:nvPr>
            <p:ph type="body" sz="quarter" idx="26" hasCustomPrompt="1"/>
          </p:nvPr>
        </p:nvSpPr>
        <p:spPr>
          <a:xfrm>
            <a:off x="8092275" y="3795152"/>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1" name="Text Placeholder 5"/>
          <p:cNvSpPr>
            <a:spLocks noGrp="1"/>
          </p:cNvSpPr>
          <p:nvPr>
            <p:ph type="body" sz="quarter" idx="30" hasCustomPrompt="1"/>
          </p:nvPr>
        </p:nvSpPr>
        <p:spPr>
          <a:xfrm>
            <a:off x="662291" y="4930130"/>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2" name="Text Placeholder 5"/>
          <p:cNvSpPr>
            <a:spLocks noGrp="1"/>
          </p:cNvSpPr>
          <p:nvPr>
            <p:ph type="body" sz="quarter" idx="31" hasCustomPrompt="1"/>
          </p:nvPr>
        </p:nvSpPr>
        <p:spPr>
          <a:xfrm>
            <a:off x="4377283" y="4930130"/>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3" name="Text Placeholder 5"/>
          <p:cNvSpPr>
            <a:spLocks noGrp="1"/>
          </p:cNvSpPr>
          <p:nvPr>
            <p:ph type="body" sz="quarter" idx="32" hasCustomPrompt="1"/>
          </p:nvPr>
        </p:nvSpPr>
        <p:spPr>
          <a:xfrm>
            <a:off x="8092275" y="4930130"/>
            <a:ext cx="3506605" cy="987212"/>
          </a:xfrm>
          <a:solidFill>
            <a:schemeClr val="accent1"/>
          </a:solidFill>
        </p:spPr>
        <p:txBody>
          <a:bodyPr anchor="ctr">
            <a:normAutofit/>
          </a:bodyPr>
          <a:lstStyle>
            <a:lvl1pPr algn="ctr">
              <a:spcAft>
                <a:spcPts val="0"/>
              </a:spcAft>
              <a:defRPr sz="20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4" name="Rectangle 3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Eleven Items</a:t>
            </a:r>
          </a:p>
        </p:txBody>
      </p:sp>
      <p:sp>
        <p:nvSpPr>
          <p:cNvPr id="21"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3" name="Rectangle 22"/>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7" name="Group 26"/>
          <p:cNvGrpSpPr>
            <a:grpSpLocks noChangeAspect="1"/>
          </p:cNvGrpSpPr>
          <p:nvPr userDrawn="1"/>
        </p:nvGrpSpPr>
        <p:grpSpPr>
          <a:xfrm>
            <a:off x="14208931" y="843418"/>
            <a:ext cx="233337" cy="225045"/>
            <a:chOff x="366713" y="2336800"/>
            <a:chExt cx="1608137" cy="1550988"/>
          </a:xfrm>
          <a:solidFill>
            <a:schemeClr val="tx1"/>
          </a:solidFill>
        </p:grpSpPr>
        <p:sp>
          <p:nvSpPr>
            <p:cNvPr id="2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68897799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Main Red)">
    <p:spTree>
      <p:nvGrpSpPr>
        <p:cNvPr id="1" name=""/>
        <p:cNvGrpSpPr/>
        <p:nvPr/>
      </p:nvGrpSpPr>
      <p:grpSpPr>
        <a:xfrm>
          <a:off x="0" y="0"/>
          <a:ext cx="0" cy="0"/>
          <a:chOff x="0" y="0"/>
          <a:chExt cx="0" cy="0"/>
        </a:xfrm>
      </p:grpSpPr>
      <p:pic>
        <p:nvPicPr>
          <p:cNvPr id="4" name="Picture 3" descr="A group of people looking at a computer&#10;&#10;Description automatically generated">
            <a:extLst>
              <a:ext uri="{FF2B5EF4-FFF2-40B4-BE49-F238E27FC236}">
                <a16:creationId xmlns:a16="http://schemas.microsoft.com/office/drawing/2014/main" id="{FD203FD9-C2BA-C842-B953-476D294BB57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21" name="Rectangle 20"/>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99407577-29F0-9842-BED8-2F0D65B3A601}"/>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20" name="Graphic 19">
            <a:extLst>
              <a:ext uri="{FF2B5EF4-FFF2-40B4-BE49-F238E27FC236}">
                <a16:creationId xmlns:a16="http://schemas.microsoft.com/office/drawing/2014/main" id="{0645D2B3-70C5-B646-8283-3A5A706560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318096502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Grid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1" name="Straight Connector 10"/>
          <p:cNvCxnSpPr/>
          <p:nvPr userDrawn="1"/>
        </p:nvCxnSpPr>
        <p:spPr>
          <a:xfrm flipV="1">
            <a:off x="6130584" y="2433870"/>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19" name="Text Placeholder 5"/>
          <p:cNvSpPr>
            <a:spLocks noGrp="1"/>
          </p:cNvSpPr>
          <p:nvPr userDrawn="1">
            <p:ph type="body" sz="quarter" idx="15" hasCustomPrompt="1"/>
          </p:nvPr>
        </p:nvSpPr>
        <p:spPr>
          <a:xfrm>
            <a:off x="662289" y="2621076"/>
            <a:ext cx="5388864" cy="1095452"/>
          </a:xfrm>
        </p:spPr>
        <p:txBody>
          <a:bodyPr lIns="91440" tIns="91440" rIns="91440" bIns="91440"/>
          <a:lstStyle>
            <a:lvl1pPr marL="12700" indent="0" algn="ctr">
              <a:spcAft>
                <a:spcPts val="0"/>
              </a:spcAft>
              <a:buNone/>
              <a:defRPr sz="2000" b="0" baseline="0">
                <a:solidFill>
                  <a:schemeClr val="tx1"/>
                </a:solidFill>
              </a:defRPr>
            </a:lvl1pPr>
            <a:lvl2pPr marL="11112" indent="0">
              <a:spcBef>
                <a:spcPts val="0"/>
              </a:spcBef>
              <a:buNone/>
              <a:defRPr sz="2000"/>
            </a:lvl2pPr>
          </a:lstStyle>
          <a:p>
            <a:pPr lvl="0"/>
            <a:r>
              <a:rPr lang="en-US"/>
              <a:t>Insert text</a:t>
            </a:r>
          </a:p>
        </p:txBody>
      </p:sp>
      <p:sp>
        <p:nvSpPr>
          <p:cNvPr id="20" name="Text Placeholder 5"/>
          <p:cNvSpPr>
            <a:spLocks noGrp="1"/>
          </p:cNvSpPr>
          <p:nvPr userDrawn="1">
            <p:ph type="body" sz="quarter" idx="19" hasCustomPrompt="1"/>
          </p:nvPr>
        </p:nvSpPr>
        <p:spPr>
          <a:xfrm>
            <a:off x="6210015" y="2621076"/>
            <a:ext cx="5388864" cy="1095452"/>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rial" panose="020B0604020202020204" pitchFamily="34" charset="0"/>
              <a:buNone/>
              <a:tabLst/>
              <a:defRPr lang="en-US"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rial" panose="020B0604020202020204" pitchFamily="34" charset="0"/>
              <a:buNone/>
              <a:tabLst/>
              <a:defRPr/>
            </a:pPr>
            <a:r>
              <a:rPr lang="en-US"/>
              <a:t>Insert text</a:t>
            </a:r>
          </a:p>
        </p:txBody>
      </p:sp>
      <p:sp>
        <p:nvSpPr>
          <p:cNvPr id="17"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Two Items</a:t>
            </a:r>
          </a:p>
        </p:txBody>
      </p:sp>
      <p:grpSp>
        <p:nvGrpSpPr>
          <p:cNvPr id="21" name="Group 20"/>
          <p:cNvGrpSpPr>
            <a:grpSpLocks noChangeAspect="1"/>
          </p:cNvGrpSpPr>
          <p:nvPr userDrawn="1"/>
        </p:nvGrpSpPr>
        <p:grpSpPr>
          <a:xfrm>
            <a:off x="14208931" y="843418"/>
            <a:ext cx="233337" cy="225045"/>
            <a:chOff x="366713" y="2336800"/>
            <a:chExt cx="1608137" cy="1550988"/>
          </a:xfrm>
          <a:solidFill>
            <a:schemeClr val="tx1"/>
          </a:solidFill>
        </p:grpSpPr>
        <p:sp>
          <p:nvSpPr>
            <p:cNvPr id="22"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3"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58860713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Grid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91919" y="2433870"/>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69245" y="2433870"/>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19" name="Text Placeholder 5"/>
          <p:cNvSpPr>
            <a:spLocks noGrp="1"/>
          </p:cNvSpPr>
          <p:nvPr userDrawn="1">
            <p:ph type="body" sz="quarter" idx="15" hasCustomPrompt="1"/>
          </p:nvPr>
        </p:nvSpPr>
        <p:spPr>
          <a:xfrm>
            <a:off x="662291" y="2621076"/>
            <a:ext cx="3581928" cy="1095452"/>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0" name="Text Placeholder 5"/>
          <p:cNvSpPr>
            <a:spLocks noGrp="1"/>
          </p:cNvSpPr>
          <p:nvPr userDrawn="1">
            <p:ph type="body" sz="quarter" idx="17" hasCustomPrompt="1"/>
          </p:nvPr>
        </p:nvSpPr>
        <p:spPr>
          <a:xfrm>
            <a:off x="4339621" y="2621076"/>
            <a:ext cx="3581927" cy="1095452"/>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1" name="Text Placeholder 5"/>
          <p:cNvSpPr>
            <a:spLocks noGrp="1"/>
          </p:cNvSpPr>
          <p:nvPr userDrawn="1">
            <p:ph type="body" sz="quarter" idx="19" hasCustomPrompt="1"/>
          </p:nvPr>
        </p:nvSpPr>
        <p:spPr>
          <a:xfrm>
            <a:off x="8016947" y="2621076"/>
            <a:ext cx="3581932" cy="1095452"/>
          </a:xfrm>
        </p:spPr>
        <p:txBody>
          <a:bodyPr vert="horz" lIns="91440" tIns="91440" rIns="91440" bIns="91440" rtlCol="0">
            <a:noAutofit/>
          </a:bodyPr>
          <a:lstStyle>
            <a:lvl1pPr algn="ctr">
              <a:defRPr lang="en-US" baseline="0" dirty="0" smtClean="0"/>
            </a:lvl1pPr>
            <a:lvl2pPr>
              <a:defRPr lang="en-US" dirty="0"/>
            </a:lvl2pPr>
          </a:lstStyle>
          <a:p>
            <a:pPr lvl="0"/>
            <a:r>
              <a:rPr lang="en-US"/>
              <a:t>Insert text</a:t>
            </a:r>
          </a:p>
        </p:txBody>
      </p:sp>
      <p:sp>
        <p:nvSpPr>
          <p:cNvPr id="17"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8" name="Rectangle 1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Three Items</a:t>
            </a:r>
          </a:p>
        </p:txBody>
      </p:sp>
      <p:grpSp>
        <p:nvGrpSpPr>
          <p:cNvPr id="22" name="Group 21"/>
          <p:cNvGrpSpPr>
            <a:grpSpLocks noChangeAspect="1"/>
          </p:cNvGrpSpPr>
          <p:nvPr userDrawn="1"/>
        </p:nvGrpSpPr>
        <p:grpSpPr>
          <a:xfrm>
            <a:off x="14208931" y="843418"/>
            <a:ext cx="233337" cy="225045"/>
            <a:chOff x="366713" y="2336800"/>
            <a:chExt cx="1608137" cy="1550988"/>
          </a:xfrm>
          <a:solidFill>
            <a:schemeClr val="tx1"/>
          </a:solidFill>
        </p:grpSpPr>
        <p:sp>
          <p:nvSpPr>
            <p:cNvPr id="2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03502985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Grid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6140863" y="1726442"/>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69" y="3143762"/>
            <a:ext cx="5444355"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93838" y="3143762"/>
            <a:ext cx="5485668"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20" name="Text Placeholder 5"/>
          <p:cNvSpPr>
            <a:spLocks noGrp="1"/>
          </p:cNvSpPr>
          <p:nvPr userDrawn="1">
            <p:ph type="body" sz="quarter" idx="15" hasCustomPrompt="1"/>
          </p:nvPr>
        </p:nvSpPr>
        <p:spPr>
          <a:xfrm>
            <a:off x="662291" y="1913648"/>
            <a:ext cx="5411133"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7" name="Text Placeholder 5"/>
          <p:cNvSpPr>
            <a:spLocks noGrp="1"/>
          </p:cNvSpPr>
          <p:nvPr userDrawn="1">
            <p:ph type="body" sz="quarter" idx="19" hasCustomPrompt="1"/>
          </p:nvPr>
        </p:nvSpPr>
        <p:spPr>
          <a:xfrm>
            <a:off x="6193840" y="1913648"/>
            <a:ext cx="5405041"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8" name="Text Placeholder 5"/>
          <p:cNvSpPr>
            <a:spLocks noGrp="1"/>
          </p:cNvSpPr>
          <p:nvPr userDrawn="1">
            <p:ph type="body" sz="quarter" idx="16" hasCustomPrompt="1"/>
          </p:nvPr>
        </p:nvSpPr>
        <p:spPr>
          <a:xfrm>
            <a:off x="662291" y="3205337"/>
            <a:ext cx="5411135"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9" name="Text Placeholder 5"/>
          <p:cNvSpPr>
            <a:spLocks noGrp="1"/>
          </p:cNvSpPr>
          <p:nvPr userDrawn="1">
            <p:ph type="body" sz="quarter" idx="20" hasCustomPrompt="1"/>
          </p:nvPr>
        </p:nvSpPr>
        <p:spPr>
          <a:xfrm>
            <a:off x="6193840" y="3205337"/>
            <a:ext cx="5405040"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1"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2" name="Rectangle 21"/>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Four Items</a:t>
            </a:r>
          </a:p>
        </p:txBody>
      </p:sp>
      <p:grpSp>
        <p:nvGrpSpPr>
          <p:cNvPr id="23" name="Group 22"/>
          <p:cNvGrpSpPr>
            <a:grpSpLocks noChangeAspect="1"/>
          </p:cNvGrpSpPr>
          <p:nvPr userDrawn="1"/>
        </p:nvGrpSpPr>
        <p:grpSpPr>
          <a:xfrm>
            <a:off x="14208931" y="843418"/>
            <a:ext cx="233337" cy="225045"/>
            <a:chOff x="366713" y="2336800"/>
            <a:chExt cx="1608137" cy="1550988"/>
          </a:xfrm>
          <a:solidFill>
            <a:schemeClr val="tx1"/>
          </a:solidFill>
        </p:grpSpPr>
        <p:sp>
          <p:nvSpPr>
            <p:cNvPr id="2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41730778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Grid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74851" y="1726442"/>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70"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86316" y="1726442"/>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323503"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134509"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33" name="Text Placeholder 5"/>
          <p:cNvSpPr>
            <a:spLocks noGrp="1"/>
          </p:cNvSpPr>
          <p:nvPr userDrawn="1">
            <p:ph type="body" sz="quarter" idx="21" hasCustomPrompt="1"/>
          </p:nvPr>
        </p:nvSpPr>
        <p:spPr>
          <a:xfrm>
            <a:off x="662292" y="1913648"/>
            <a:ext cx="3513657" cy="1177570"/>
          </a:xfrm>
        </p:spPr>
        <p:txBody>
          <a:bodyPr vert="horz" lIns="91440" tIns="91440" rIns="91440" bIns="91440" rtlCol="0">
            <a:noAutofit/>
          </a:bodyPr>
          <a:lstStyle>
            <a:lvl1pPr algn="ctr">
              <a:defRPr lang="en-US" baseline="0" dirty="0"/>
            </a:lvl1pPr>
          </a:lstStyle>
          <a:p>
            <a:pPr lvl="0"/>
            <a:r>
              <a:rPr lang="en-US"/>
              <a:t>Insert text</a:t>
            </a:r>
          </a:p>
        </p:txBody>
      </p:sp>
      <p:sp>
        <p:nvSpPr>
          <p:cNvPr id="34" name="Text Placeholder 5"/>
          <p:cNvSpPr>
            <a:spLocks noGrp="1"/>
          </p:cNvSpPr>
          <p:nvPr userDrawn="1">
            <p:ph type="body" sz="quarter" idx="22" hasCustomPrompt="1"/>
          </p:nvPr>
        </p:nvSpPr>
        <p:spPr>
          <a:xfrm>
            <a:off x="4373757"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5" name="Text Placeholder 5"/>
          <p:cNvSpPr>
            <a:spLocks noGrp="1"/>
          </p:cNvSpPr>
          <p:nvPr userDrawn="1">
            <p:ph type="body" sz="quarter" idx="19" hasCustomPrompt="1"/>
          </p:nvPr>
        </p:nvSpPr>
        <p:spPr>
          <a:xfrm>
            <a:off x="8085224" y="1913648"/>
            <a:ext cx="3513657" cy="1177570"/>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rial" panose="020B0604020202020204" pitchFamily="34" charset="0"/>
              <a:buNone/>
              <a:tabLst/>
              <a:defRPr lang="en-US"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rial" panose="020B0604020202020204" pitchFamily="34" charset="0"/>
              <a:buNone/>
              <a:tabLst/>
              <a:defRPr/>
            </a:pPr>
            <a:r>
              <a:rPr lang="en-US"/>
              <a:t>Insert text</a:t>
            </a:r>
          </a:p>
        </p:txBody>
      </p:sp>
      <p:sp>
        <p:nvSpPr>
          <p:cNvPr id="36" name="Text Placeholder 5"/>
          <p:cNvSpPr>
            <a:spLocks noGrp="1"/>
          </p:cNvSpPr>
          <p:nvPr userDrawn="1">
            <p:ph type="body" sz="quarter" idx="16" hasCustomPrompt="1"/>
          </p:nvPr>
        </p:nvSpPr>
        <p:spPr>
          <a:xfrm>
            <a:off x="662291" y="3205337"/>
            <a:ext cx="5411135"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7" name="Text Placeholder 5"/>
          <p:cNvSpPr>
            <a:spLocks noGrp="1"/>
          </p:cNvSpPr>
          <p:nvPr userDrawn="1">
            <p:ph type="body" sz="quarter" idx="20" hasCustomPrompt="1"/>
          </p:nvPr>
        </p:nvSpPr>
        <p:spPr>
          <a:xfrm>
            <a:off x="6193840" y="3205337"/>
            <a:ext cx="5405040" cy="1168543"/>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23"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24" name="Rectangle 2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Five Items</a:t>
            </a:r>
          </a:p>
        </p:txBody>
      </p:sp>
      <p:grpSp>
        <p:nvGrpSpPr>
          <p:cNvPr id="25" name="Group 24"/>
          <p:cNvGrpSpPr>
            <a:grpSpLocks noChangeAspect="1"/>
          </p:cNvGrpSpPr>
          <p:nvPr userDrawn="1"/>
        </p:nvGrpSpPr>
        <p:grpSpPr>
          <a:xfrm>
            <a:off x="14208931" y="843418"/>
            <a:ext cx="233337" cy="225045"/>
            <a:chOff x="366713" y="2336800"/>
            <a:chExt cx="1608137" cy="1550988"/>
          </a:xfrm>
          <a:solidFill>
            <a:schemeClr val="tx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67515483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Grid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20" name="Straight Connector 19"/>
          <p:cNvCxnSpPr/>
          <p:nvPr userDrawn="1"/>
        </p:nvCxnSpPr>
        <p:spPr>
          <a:xfrm flipV="1">
            <a:off x="4274851" y="1726442"/>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9070"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7986316" y="1726442"/>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4323503"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8134509" y="3143762"/>
            <a:ext cx="3544999"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4274851" y="3205334"/>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7986316" y="3205334"/>
            <a:ext cx="0" cy="1364776"/>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28" name="Text Placeholder 5"/>
          <p:cNvSpPr>
            <a:spLocks noGrp="1"/>
          </p:cNvSpPr>
          <p:nvPr userDrawn="1">
            <p:ph type="body" sz="quarter" idx="21" hasCustomPrompt="1"/>
          </p:nvPr>
        </p:nvSpPr>
        <p:spPr>
          <a:xfrm>
            <a:off x="662292"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1" name="Text Placeholder 5"/>
          <p:cNvSpPr>
            <a:spLocks noGrp="1"/>
          </p:cNvSpPr>
          <p:nvPr userDrawn="1">
            <p:ph type="body" sz="quarter" idx="22" hasCustomPrompt="1"/>
          </p:nvPr>
        </p:nvSpPr>
        <p:spPr>
          <a:xfrm>
            <a:off x="4373757"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3" name="Text Placeholder 5"/>
          <p:cNvSpPr>
            <a:spLocks noGrp="1"/>
          </p:cNvSpPr>
          <p:nvPr userDrawn="1">
            <p:ph type="body" sz="quarter" idx="19" hasCustomPrompt="1"/>
          </p:nvPr>
        </p:nvSpPr>
        <p:spPr>
          <a:xfrm>
            <a:off x="8085224" y="1913648"/>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1" name="Text Placeholder 5"/>
          <p:cNvSpPr>
            <a:spLocks noGrp="1"/>
          </p:cNvSpPr>
          <p:nvPr userDrawn="1">
            <p:ph type="body" sz="quarter" idx="24" hasCustomPrompt="1"/>
          </p:nvPr>
        </p:nvSpPr>
        <p:spPr>
          <a:xfrm>
            <a:off x="662292"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2" name="Text Placeholder 5"/>
          <p:cNvSpPr>
            <a:spLocks noGrp="1"/>
          </p:cNvSpPr>
          <p:nvPr userDrawn="1">
            <p:ph type="body" sz="quarter" idx="25" hasCustomPrompt="1"/>
          </p:nvPr>
        </p:nvSpPr>
        <p:spPr>
          <a:xfrm>
            <a:off x="4373757"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43" name="Text Placeholder 5"/>
          <p:cNvSpPr>
            <a:spLocks noGrp="1"/>
          </p:cNvSpPr>
          <p:nvPr userDrawn="1">
            <p:ph type="body" sz="quarter" idx="23" hasCustomPrompt="1"/>
          </p:nvPr>
        </p:nvSpPr>
        <p:spPr>
          <a:xfrm>
            <a:off x="8085224" y="3205334"/>
            <a:ext cx="3513657" cy="1177570"/>
          </a:xfrm>
        </p:spPr>
        <p:txBody>
          <a:bodyPr vert="horz" lIns="91440" tIns="91440" rIns="91440" bIns="91440" rtlCol="0">
            <a:noAutofit/>
          </a:bodyPr>
          <a:lstStyle>
            <a:lvl1pPr algn="ctr">
              <a:defRPr lang="en-US" baseline="0" dirty="0"/>
            </a:lvl1pPr>
            <a:lvl2pPr>
              <a:defRPr lang="en-US" dirty="0"/>
            </a:lvl2pPr>
          </a:lstStyle>
          <a:p>
            <a:pPr lvl="0"/>
            <a:r>
              <a:rPr lang="en-US"/>
              <a:t>Insert text</a:t>
            </a:r>
          </a:p>
        </p:txBody>
      </p:sp>
      <p:sp>
        <p:nvSpPr>
          <p:cNvPr id="32" name="Text Placeholder 7"/>
          <p:cNvSpPr>
            <a:spLocks noGrp="1"/>
          </p:cNvSpPr>
          <p:nvPr userDrawn="1">
            <p:ph type="body" sz="quarter" idx="13"/>
          </p:nvPr>
        </p:nvSpPr>
        <p:spPr>
          <a:xfrm>
            <a:off x="304801" y="671946"/>
            <a:ext cx="11582399" cy="330200"/>
          </a:xfrm>
        </p:spPr>
        <p:txBody>
          <a:bodyPr vert="horz" lIns="0" tIns="0" rIns="0" bIns="0" rtlCol="0" anchor="t">
            <a:noAutofit/>
          </a:bodyPr>
          <a:lstStyle>
            <a:lvl1pPr marL="12700" indent="0">
              <a:buNone/>
              <a:defRPr lang="en-US" sz="2000" b="0" i="1" dirty="0">
                <a:solidFill>
                  <a:schemeClr val="tx1"/>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34" name="Rectangle 3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Six Items</a:t>
            </a:r>
          </a:p>
        </p:txBody>
      </p:sp>
      <p:grpSp>
        <p:nvGrpSpPr>
          <p:cNvPr id="35" name="Group 34"/>
          <p:cNvGrpSpPr>
            <a:grpSpLocks noChangeAspect="1"/>
          </p:cNvGrpSpPr>
          <p:nvPr userDrawn="1"/>
        </p:nvGrpSpPr>
        <p:grpSpPr>
          <a:xfrm>
            <a:off x="14208931" y="843418"/>
            <a:ext cx="233337" cy="225045"/>
            <a:chOff x="366713" y="2336800"/>
            <a:chExt cx="1608137" cy="1550988"/>
          </a:xfrm>
          <a:solidFill>
            <a:schemeClr val="tx1"/>
          </a:solidFill>
        </p:grpSpPr>
        <p:sp>
          <p:nvSpPr>
            <p:cNvPr id="3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06248804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p:nvPr>
        </p:nvSpPr>
        <p:spPr>
          <a:xfrm>
            <a:off x="304800" y="234671"/>
            <a:ext cx="11115965" cy="374933"/>
          </a:xfrm>
        </p:spPr>
        <p:txBody>
          <a:bodyPr/>
          <a:lstStyle>
            <a:lvl1pPr>
              <a:defRPr>
                <a:solidFill>
                  <a:schemeClr val="tx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 (Image)</a:t>
            </a:r>
          </a:p>
        </p:txBody>
      </p:sp>
      <p:sp>
        <p:nvSpPr>
          <p:cNvPr id="9" name="Text Placeholder 7"/>
          <p:cNvSpPr>
            <a:spLocks noGrp="1"/>
          </p:cNvSpPr>
          <p:nvPr>
            <p:ph type="body" sz="quarter" idx="14"/>
          </p:nvPr>
        </p:nvSpPr>
        <p:spPr>
          <a:xfrm>
            <a:off x="304800" y="671946"/>
            <a:ext cx="11115965"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2594633191"/>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with Text (Times below)&#10;Image with Text (Times below)">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hasCustomPrompt="1"/>
          </p:nvPr>
        </p:nvSpPr>
        <p:spPr>
          <a:xfrm>
            <a:off x="304801" y="228600"/>
            <a:ext cx="3454401" cy="3151097"/>
          </a:xfrm>
        </p:spPr>
        <p:txBody>
          <a:bodyPr anchor="b"/>
          <a:lstStyle>
            <a:lvl1pPr>
              <a:defRPr sz="3600">
                <a:solidFill>
                  <a:schemeClr val="tx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tx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solidFill>
                  <a:schemeClr val="tx1"/>
                </a:solidFill>
                <a:latin typeface="Times New Roman" charset="0"/>
                <a:ea typeface="Times New Roman" charset="0"/>
                <a:cs typeface="Times New Roman" charset="0"/>
              </a:rPr>
              <a:t>Layout</a:t>
            </a:r>
          </a:p>
          <a:p>
            <a:pPr algn="ctr">
              <a:spcAft>
                <a:spcPts val="600"/>
              </a:spcAft>
            </a:pPr>
            <a:r>
              <a:rPr lang="en-US" sz="1100">
                <a:solidFill>
                  <a:schemeClr val="tx1"/>
                </a:solidFill>
              </a:rPr>
              <a:t>Image with Text</a:t>
            </a:r>
            <a:r>
              <a:rPr lang="en-US" sz="1100" baseline="0">
                <a:solidFill>
                  <a:schemeClr val="tx1"/>
                </a:solidFill>
              </a:rPr>
              <a:t> (Times below)</a:t>
            </a:r>
            <a:endParaRPr lang="en-US" sz="1100">
              <a:solidFill>
                <a:schemeClr val="tx1"/>
              </a:solidFill>
            </a:endParaRPr>
          </a:p>
        </p:txBody>
      </p:sp>
      <p:sp>
        <p:nvSpPr>
          <p:cNvPr id="9" name="Text Placeholder 7"/>
          <p:cNvSpPr>
            <a:spLocks noGrp="1"/>
          </p:cNvSpPr>
          <p:nvPr>
            <p:ph type="body" sz="quarter" idx="14" hasCustomPrompt="1"/>
          </p:nvPr>
        </p:nvSpPr>
        <p:spPr>
          <a:xfrm>
            <a:off x="304800" y="3442044"/>
            <a:ext cx="3450965" cy="2730159"/>
          </a:xfrm>
        </p:spPr>
        <p:txBody>
          <a:bodyPr anchor="t"/>
          <a:lstStyle>
            <a:lvl1pPr marL="12700" indent="0">
              <a:lnSpc>
                <a:spcPct val="90000"/>
              </a:lnSpc>
              <a:buNone/>
              <a:defRPr sz="2800" b="0" i="1">
                <a:solidFill>
                  <a:schemeClr val="tx1"/>
                </a:solidFill>
                <a:latin typeface="Times New Roman" charset="0"/>
                <a:ea typeface="Times New Roman" charset="0"/>
                <a:cs typeface="Times New Roman" charset="0"/>
              </a:defRPr>
            </a:lvl1pPr>
          </a:lstStyle>
          <a:p>
            <a:pPr lvl="0"/>
            <a:r>
              <a:rPr lang="en-US"/>
              <a:t>Click to edit subtitle</a:t>
            </a:r>
          </a:p>
        </p:txBody>
      </p:sp>
    </p:spTree>
    <p:extLst>
      <p:ext uri="{BB962C8B-B14F-4D97-AF65-F5344CB8AC3E}">
        <p14:creationId xmlns:p14="http://schemas.microsoft.com/office/powerpoint/2010/main" val="247459039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with Text (Times above)">
    <p:spTree>
      <p:nvGrpSpPr>
        <p:cNvPr id="1" name=""/>
        <p:cNvGrpSpPr/>
        <p:nvPr/>
      </p:nvGrpSpPr>
      <p:grpSpPr>
        <a:xfrm>
          <a:off x="0" y="0"/>
          <a:ext cx="0" cy="0"/>
          <a:chOff x="0" y="0"/>
          <a:chExt cx="0" cy="0"/>
        </a:xfrm>
      </p:grpSpPr>
      <p:sp>
        <p:nvSpPr>
          <p:cNvPr id="45"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2" name="Title 1"/>
          <p:cNvSpPr>
            <a:spLocks noGrp="1"/>
          </p:cNvSpPr>
          <p:nvPr>
            <p:ph type="title" hasCustomPrompt="1"/>
          </p:nvPr>
        </p:nvSpPr>
        <p:spPr>
          <a:xfrm>
            <a:off x="304801" y="3025587"/>
            <a:ext cx="3454401" cy="3151097"/>
          </a:xfrm>
        </p:spPr>
        <p:txBody>
          <a:bodyPr anchor="t"/>
          <a:lstStyle>
            <a:lvl1pPr>
              <a:defRPr sz="3600">
                <a:solidFill>
                  <a:schemeClr val="tx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tx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solidFill>
                  <a:schemeClr val="tx1"/>
                </a:solidFill>
                <a:latin typeface="Times New Roman" charset="0"/>
                <a:ea typeface="Times New Roman" charset="0"/>
                <a:cs typeface="Times New Roman" charset="0"/>
              </a:rPr>
              <a:t>Layout</a:t>
            </a:r>
          </a:p>
          <a:p>
            <a:pPr algn="ctr">
              <a:spcAft>
                <a:spcPts val="600"/>
              </a:spcAft>
            </a:pPr>
            <a:r>
              <a:rPr lang="en-US" sz="1100">
                <a:solidFill>
                  <a:schemeClr val="tx1"/>
                </a:solidFill>
              </a:rPr>
              <a:t>Image with Text</a:t>
            </a:r>
            <a:r>
              <a:rPr lang="en-US" sz="1100" baseline="0">
                <a:solidFill>
                  <a:schemeClr val="tx1"/>
                </a:solidFill>
              </a:rPr>
              <a:t> (Times above)</a:t>
            </a:r>
            <a:endParaRPr lang="en-US" sz="1100">
              <a:solidFill>
                <a:schemeClr val="tx1"/>
              </a:solidFill>
            </a:endParaRPr>
          </a:p>
        </p:txBody>
      </p:sp>
      <p:sp>
        <p:nvSpPr>
          <p:cNvPr id="9" name="Text Placeholder 7"/>
          <p:cNvSpPr>
            <a:spLocks noGrp="1"/>
          </p:cNvSpPr>
          <p:nvPr>
            <p:ph type="body" sz="quarter" idx="14" hasCustomPrompt="1"/>
          </p:nvPr>
        </p:nvSpPr>
        <p:spPr>
          <a:xfrm>
            <a:off x="304800" y="228602"/>
            <a:ext cx="3450965" cy="2730159"/>
          </a:xfrm>
        </p:spPr>
        <p:txBody>
          <a:bodyPr anchor="b"/>
          <a:lstStyle>
            <a:lvl1pPr marL="12700" indent="0">
              <a:lnSpc>
                <a:spcPct val="90000"/>
              </a:lnSpc>
              <a:buNone/>
              <a:defRPr sz="2800" b="0" i="1">
                <a:solidFill>
                  <a:schemeClr val="tx1"/>
                </a:solidFill>
                <a:latin typeface="Times New Roman" charset="0"/>
                <a:ea typeface="Times New Roman" charset="0"/>
                <a:cs typeface="Times New Roman" charset="0"/>
              </a:defRPr>
            </a:lvl1pPr>
          </a:lstStyle>
          <a:p>
            <a:pPr lvl="0"/>
            <a:r>
              <a:rPr lang="en-US"/>
              <a:t>Click to edit subtitle</a:t>
            </a:r>
          </a:p>
        </p:txBody>
      </p:sp>
    </p:spTree>
    <p:extLst>
      <p:ext uri="{BB962C8B-B14F-4D97-AF65-F5344CB8AC3E}">
        <p14:creationId xmlns:p14="http://schemas.microsoft.com/office/powerpoint/2010/main" val="3283152602"/>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QUOTE SLIDE</a:t>
            </a:r>
            <a:r>
              <a:rPr lang="en-US" sz="4800" b="1" baseline="0"/>
              <a:t> LAYOUTS</a:t>
            </a:r>
            <a:endParaRPr lang="en-US" sz="4800" b="1"/>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279645782"/>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6"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any product</a:t>
            </a:r>
          </a:p>
        </p:txBody>
      </p:sp>
      <p:sp>
        <p:nvSpPr>
          <p:cNvPr id="42"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a:t>
            </a:r>
          </a:p>
        </p:txBody>
      </p:sp>
      <p:cxnSp>
        <p:nvCxnSpPr>
          <p:cNvPr id="8" name="Straight Connector 7"/>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244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Connected Care)">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7F9871C9-5221-A649-AE14-56FF8345DA0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7" name="Rectangle 16">
            <a:extLst>
              <a:ext uri="{FF2B5EF4-FFF2-40B4-BE49-F238E27FC236}">
                <a16:creationId xmlns:a16="http://schemas.microsoft.com/office/drawing/2014/main" id="{C160525C-7C88-8041-BF18-FE7DE717AE05}"/>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Connected Care title</a:t>
            </a:r>
          </a:p>
        </p:txBody>
      </p:sp>
      <p:sp>
        <p:nvSpPr>
          <p:cNvPr id="22"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EF6FA47B-E0C1-6E49-A8B3-A074FEB24EEB}"/>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(Connected</a:t>
              </a:r>
              <a:r>
                <a:rPr lang="en-US" sz="1100" baseline="0"/>
                <a:t> Care</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5" name="Graphic 14">
            <a:extLst>
              <a:ext uri="{FF2B5EF4-FFF2-40B4-BE49-F238E27FC236}">
                <a16:creationId xmlns:a16="http://schemas.microsoft.com/office/drawing/2014/main" id="{49A40BDD-5223-5B40-A5C9-95B399CD8E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127076525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Statement (Blu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(Blue)</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800959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Statement (LTSS)">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LTSS</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(LTSS)</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639817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Statement (HPA)">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HPA</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(HPA)</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3850893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Statement (Connected Car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Connected Care</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a:t>
            </a:r>
            <a:br>
              <a:rPr lang="en-US" sz="1100"/>
            </a:br>
            <a:r>
              <a:rPr lang="en-US" sz="1100"/>
              <a:t>(Connected Care)</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485375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tatement (Turquois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(Turquoise)</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3011743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Quote/Statement (Gol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algn="ctr">
              <a:defRPr sz="4000" b="0" i="1">
                <a:solidFill>
                  <a:schemeClr val="tx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20"/>
            <a:ext cx="10964333" cy="354203"/>
          </a:xfrm>
        </p:spPr>
        <p:txBody>
          <a:bodyPr/>
          <a:lstStyle>
            <a:lvl1pPr algn="ctr">
              <a:defRPr sz="2000" b="1" kern="0" cap="all" spc="0" baseline="0">
                <a:solidFill>
                  <a:schemeClr val="tx1"/>
                </a:solidFill>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(Gold)</a:t>
            </a:r>
          </a:p>
        </p:txBody>
      </p:sp>
      <p:cxnSp>
        <p:nvCxnSpPr>
          <p:cNvPr id="11" name="Straight Connector 10"/>
          <p:cNvCxnSpPr/>
          <p:nvPr userDrawn="1"/>
        </p:nvCxnSpPr>
        <p:spPr>
          <a:xfrm>
            <a:off x="10879891" y="6427735"/>
            <a:ext cx="0" cy="193238"/>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307464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MEDIA LAYOUTS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5665164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Drag picture to placeholder or click icon to add</a:t>
            </a:r>
          </a:p>
        </p:txBody>
      </p:sp>
      <p:sp>
        <p:nvSpPr>
          <p:cNvPr id="7" name="Rectangle 6"/>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 (Image)</a:t>
            </a:r>
          </a:p>
        </p:txBody>
      </p:sp>
      <p:sp>
        <p:nvSpPr>
          <p:cNvPr id="45" name="Date Placeholder 44"/>
          <p:cNvSpPr>
            <a:spLocks noGrp="1"/>
          </p:cNvSpPr>
          <p:nvPr>
            <p:ph type="dt" sz="half" idx="14"/>
          </p:nvPr>
        </p:nvSpPr>
        <p:spPr/>
        <p:txBody>
          <a:bodyPr/>
          <a:lstStyle>
            <a:lvl1pPr>
              <a:defRPr>
                <a:solidFill>
                  <a:schemeClr val="tx1"/>
                </a:solidFill>
              </a:defRPr>
            </a:lvl1pPr>
          </a:lstStyle>
          <a:p>
            <a:endParaRPr lang="en-US"/>
          </a:p>
        </p:txBody>
      </p:sp>
      <p:sp>
        <p:nvSpPr>
          <p:cNvPr id="46" name="Footer Placeholder 45"/>
          <p:cNvSpPr>
            <a:spLocks noGrp="1"/>
          </p:cNvSpPr>
          <p:nvPr>
            <p:ph type="ftr" sz="quarter" idx="15"/>
          </p:nvPr>
        </p:nvSpPr>
        <p:spPr/>
        <p:txBody>
          <a:bodyPr/>
          <a:lstStyle>
            <a:lvl1pPr>
              <a:defRPr>
                <a:solidFill>
                  <a:schemeClr val="tx1"/>
                </a:solidFill>
              </a:defRPr>
            </a:lvl1pPr>
          </a:lstStyle>
          <a:p>
            <a:endParaRPr lang="en-US"/>
          </a:p>
        </p:txBody>
      </p:sp>
      <p:sp>
        <p:nvSpPr>
          <p:cNvPr id="47" name="Slide Number Placeholder 46"/>
          <p:cNvSpPr>
            <a:spLocks noGrp="1"/>
          </p:cNvSpPr>
          <p:nvPr>
            <p:ph type="sldNum" sz="quarter" idx="16"/>
          </p:nvPr>
        </p:nvSpPr>
        <p:spPr/>
        <p:txBody>
          <a:bodyPr/>
          <a:lstStyle>
            <a:lvl1pPr>
              <a:defRPr>
                <a:solidFill>
                  <a:schemeClr val="tx1"/>
                </a:solidFill>
              </a:defRPr>
            </a:lvl1pPr>
          </a:lstStyle>
          <a:p>
            <a:fld id="{5B9A96B2-702C-084E-9060-05751DBF82B0}" type="slidenum">
              <a:rPr lang="en-US" smtClean="0"/>
              <a:pPr/>
              <a:t>‹#›</a:t>
            </a:fld>
            <a:endParaRPr lang="en-US"/>
          </a:p>
        </p:txBody>
      </p:sp>
    </p:spTree>
    <p:extLst>
      <p:ext uri="{BB962C8B-B14F-4D97-AF65-F5344CB8AC3E}">
        <p14:creationId xmlns:p14="http://schemas.microsoft.com/office/powerpoint/2010/main" val="3362943657"/>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Media File (Full Screen)">
    <p:spTree>
      <p:nvGrpSpPr>
        <p:cNvPr id="1" name=""/>
        <p:cNvGrpSpPr/>
        <p:nvPr/>
      </p:nvGrpSpPr>
      <p:grpSpPr>
        <a:xfrm>
          <a:off x="0" y="0"/>
          <a:ext cx="0" cy="0"/>
          <a:chOff x="0" y="0"/>
          <a:chExt cx="0" cy="0"/>
        </a:xfrm>
      </p:grpSpPr>
      <p:sp>
        <p:nvSpPr>
          <p:cNvPr id="6" name="Media Placeholder 22"/>
          <p:cNvSpPr>
            <a:spLocks noGrp="1"/>
          </p:cNvSpPr>
          <p:nvPr>
            <p:ph type="media" sz="quarter" idx="13" hasCustomPrompt="1"/>
          </p:nvPr>
        </p:nvSpPr>
        <p:spPr>
          <a:xfrm>
            <a:off x="0" y="0"/>
            <a:ext cx="12192000" cy="6858000"/>
          </a:xfrm>
          <a:solidFill>
            <a:srgbClr val="000000"/>
          </a:solidFill>
        </p:spPr>
        <p:txBody>
          <a:bodyPr lIns="182880" tIns="182880" rIns="182880"/>
          <a:lstStyle/>
          <a:p>
            <a:r>
              <a:rPr lang="en-US"/>
              <a:t>Full Screen Video</a:t>
            </a:r>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Video File (Full Screen)</a:t>
            </a:r>
          </a:p>
        </p:txBody>
      </p:sp>
      <p:sp>
        <p:nvSpPr>
          <p:cNvPr id="8" name="Rectangle 7"/>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Click icon to browse</a:t>
            </a:r>
            <a:r>
              <a:rPr lang="en-US" sz="1000" baseline="0"/>
              <a:t> to desired file.</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1000" baseline="0"/>
              <a:t>To play video without needing to mouse over and activate video, delete automatic trigger animation and replace with ”Play” animation on automatic or on click.</a:t>
            </a:r>
            <a:endParaRPr lang="en-US" sz="1000"/>
          </a:p>
        </p:txBody>
      </p:sp>
      <p:grpSp>
        <p:nvGrpSpPr>
          <p:cNvPr id="12" name="Group 11"/>
          <p:cNvGrpSpPr>
            <a:grpSpLocks noChangeAspect="1"/>
          </p:cNvGrpSpPr>
          <p:nvPr userDrawn="1"/>
        </p:nvGrpSpPr>
        <p:grpSpPr>
          <a:xfrm>
            <a:off x="14208931" y="843418"/>
            <a:ext cx="233337" cy="225045"/>
            <a:chOff x="366713" y="2336800"/>
            <a:chExt cx="1608137" cy="1550988"/>
          </a:xfrm>
          <a:solidFill>
            <a:srgbClr val="FFFFFF"/>
          </a:solidFill>
        </p:grpSpPr>
        <p:sp>
          <p:nvSpPr>
            <p:cNvPr id="1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A5C"/>
                </a:solidFill>
                <a:effectLst/>
                <a:uLnTx/>
                <a:uFillTx/>
              </a:endParaRPr>
            </a:p>
          </p:txBody>
        </p:sp>
        <p:sp>
          <p:nvSpPr>
            <p:cNvPr id="1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A5C"/>
                </a:solidFill>
                <a:effectLst/>
                <a:uLnTx/>
                <a:uFillTx/>
              </a:endParaRPr>
            </a:p>
          </p:txBody>
        </p:sp>
      </p:grpSp>
    </p:spTree>
    <p:extLst>
      <p:ext uri="{BB962C8B-B14F-4D97-AF65-F5344CB8AC3E}">
        <p14:creationId xmlns:p14="http://schemas.microsoft.com/office/powerpoint/2010/main" val="14212696"/>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BRAND BUMPER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52546392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CMH)">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8598417F-AF90-D046-8FE3-C86FA55236E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7" name="Rectangle 16">
            <a:extLst>
              <a:ext uri="{FF2B5EF4-FFF2-40B4-BE49-F238E27FC236}">
                <a16:creationId xmlns:a16="http://schemas.microsoft.com/office/drawing/2014/main" id="{E4323F2B-777E-BF40-A66B-4CD0A65596E2}"/>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5">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PCMH title</a:t>
            </a:r>
          </a:p>
        </p:txBody>
      </p:sp>
      <p:sp>
        <p:nvSpPr>
          <p:cNvPr id="22"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2483A575-2377-264D-A0EE-D7596523EBB8}"/>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(PCMH)</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5" name="Graphic 14">
            <a:extLst>
              <a:ext uri="{FF2B5EF4-FFF2-40B4-BE49-F238E27FC236}">
                <a16:creationId xmlns:a16="http://schemas.microsoft.com/office/drawing/2014/main" id="{D9C15D07-BCD2-2F48-A117-7B39B01387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3471999404"/>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Rectangle 1"/>
          <p:cNvSpPr/>
          <p:nvPr userDrawn="1"/>
        </p:nvSpPr>
        <p:spPr>
          <a:xfrm>
            <a:off x="10024533" y="6112936"/>
            <a:ext cx="2167467" cy="745067"/>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603504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a:t>
            </a:r>
          </a:p>
        </p:txBody>
      </p:sp>
      <p:sp>
        <p:nvSpPr>
          <p:cNvPr id="6" name="Rectangle 5"/>
          <p:cNvSpPr/>
          <p:nvPr userDrawn="1"/>
        </p:nvSpPr>
        <p:spPr>
          <a:xfrm>
            <a:off x="1326150" y="6035040"/>
            <a:ext cx="9539705"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3548" y="1569720"/>
            <a:ext cx="6604904" cy="3718562"/>
          </a:xfrm>
          <a:prstGeom prst="rect">
            <a:avLst/>
          </a:prstGeom>
        </p:spPr>
      </p:pic>
    </p:spTree>
    <p:extLst>
      <p:ext uri="{BB962C8B-B14F-4D97-AF65-F5344CB8AC3E}">
        <p14:creationId xmlns:p14="http://schemas.microsoft.com/office/powerpoint/2010/main" val="211857141"/>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Logo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(Blue)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3548" y="1569720"/>
            <a:ext cx="6604904" cy="3718562"/>
          </a:xfrm>
          <a:prstGeom prst="rect">
            <a:avLst/>
          </a:prstGeom>
        </p:spPr>
      </p:pic>
    </p:spTree>
    <p:extLst>
      <p:ext uri="{BB962C8B-B14F-4D97-AF65-F5344CB8AC3E}">
        <p14:creationId xmlns:p14="http://schemas.microsoft.com/office/powerpoint/2010/main" val="1263068290"/>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Logo (Image)">
    <p:spTree>
      <p:nvGrpSpPr>
        <p:cNvPr id="1" name=""/>
        <p:cNvGrpSpPr/>
        <p:nvPr/>
      </p:nvGrpSpPr>
      <p:grpSpPr>
        <a:xfrm>
          <a:off x="0" y="0"/>
          <a:ext cx="0" cy="0"/>
          <a:chOff x="0" y="0"/>
          <a:chExt cx="0" cy="0"/>
        </a:xfrm>
      </p:grpSpPr>
      <p:pic>
        <p:nvPicPr>
          <p:cNvPr id="12" name="Picture 11"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4386" t="22318" b="22318"/>
          <a:stretch/>
        </p:blipFill>
        <p:spPr>
          <a:xfrm flipH="1">
            <a:off x="0" y="0"/>
            <a:ext cx="12192000" cy="6858000"/>
          </a:xfrm>
          <a:prstGeom prst="rect">
            <a:avLst/>
          </a:prstGeom>
        </p:spPr>
      </p:pic>
      <p:sp>
        <p:nvSpPr>
          <p:cNvPr id="9" name="Rectangle 8"/>
          <p:cNvSpPr/>
          <p:nvPr userDrawn="1"/>
        </p:nvSpPr>
        <p:spPr>
          <a:xfrm>
            <a:off x="2" y="0"/>
            <a:ext cx="12191999"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(Image)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3548" y="1569720"/>
            <a:ext cx="6604904" cy="3718562"/>
          </a:xfrm>
          <a:prstGeom prst="rect">
            <a:avLst/>
          </a:prstGeom>
        </p:spPr>
      </p:pic>
      <p:sp>
        <p:nvSpPr>
          <p:cNvPr id="16"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1369399735"/>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Logo (Image Blue)">
    <p:spTree>
      <p:nvGrpSpPr>
        <p:cNvPr id="1" name=""/>
        <p:cNvGrpSpPr/>
        <p:nvPr/>
      </p:nvGrpSpPr>
      <p:grpSpPr>
        <a:xfrm>
          <a:off x="0" y="0"/>
          <a:ext cx="0" cy="0"/>
          <a:chOff x="0" y="0"/>
          <a:chExt cx="0" cy="0"/>
        </a:xfrm>
      </p:grpSpPr>
      <p:pic>
        <p:nvPicPr>
          <p:cNvPr id="11" name="Picture 10"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4386" t="22318" b="22318"/>
          <a:stretch/>
        </p:blipFill>
        <p:spPr>
          <a:xfrm flipH="1">
            <a:off x="0" y="1"/>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(Image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3548" y="1569720"/>
            <a:ext cx="6604904" cy="3718562"/>
          </a:xfrm>
          <a:prstGeom prst="rect">
            <a:avLst/>
          </a:prstGeom>
        </p:spPr>
      </p:pic>
      <p:sp>
        <p:nvSpPr>
          <p:cNvPr id="15"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175662729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Questions">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a:t>
            </a:r>
          </a:p>
        </p:txBody>
      </p:sp>
      <p:sp>
        <p:nvSpPr>
          <p:cNvPr id="14" name="TextBox 13"/>
          <p:cNvSpPr txBox="1"/>
          <p:nvPr userDrawn="1"/>
        </p:nvSpPr>
        <p:spPr>
          <a:xfrm>
            <a:off x="5172674" y="4212403"/>
            <a:ext cx="1846659"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Questions</a:t>
            </a:r>
          </a:p>
        </p:txBody>
      </p:sp>
      <p:grpSp>
        <p:nvGrpSpPr>
          <p:cNvPr id="24" name="Group 23"/>
          <p:cNvGrpSpPr>
            <a:grpSpLocks noChangeAspect="1"/>
          </p:cNvGrpSpPr>
          <p:nvPr userDrawn="1"/>
        </p:nvGrpSpPr>
        <p:grpSpPr>
          <a:xfrm>
            <a:off x="5256607" y="1427033"/>
            <a:ext cx="1678787" cy="2453965"/>
            <a:chOff x="2911475" y="1220788"/>
            <a:chExt cx="3486150" cy="5095875"/>
          </a:xfrm>
          <a:solidFill>
            <a:schemeClr val="tx1"/>
          </a:solidFill>
        </p:grpSpPr>
        <p:sp>
          <p:nvSpPr>
            <p:cNvPr id="25"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6"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7"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21644660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Contact</a:t>
            </a:r>
          </a:p>
        </p:txBody>
      </p:sp>
      <p:sp>
        <p:nvSpPr>
          <p:cNvPr id="29" name="Text Placeholder 3"/>
          <p:cNvSpPr>
            <a:spLocks noGrp="1"/>
          </p:cNvSpPr>
          <p:nvPr>
            <p:ph type="body" sz="quarter" idx="10" hasCustomPrompt="1"/>
          </p:nvPr>
        </p:nvSpPr>
        <p:spPr>
          <a:xfrm>
            <a:off x="6101612" y="480179"/>
            <a:ext cx="5485781" cy="1390926"/>
          </a:xfrm>
        </p:spPr>
        <p:txBody>
          <a:bodyPr anchor="ctr"/>
          <a:lstStyle>
            <a:lvl1pPr algn="ctr">
              <a:defRPr sz="2000" baseline="0"/>
            </a:lvl1pPr>
          </a:lstStyle>
          <a:p>
            <a:pPr lvl="0"/>
            <a:r>
              <a:rPr lang="en-US"/>
              <a:t>Click to add text</a:t>
            </a:r>
          </a:p>
        </p:txBody>
      </p:sp>
      <p:sp>
        <p:nvSpPr>
          <p:cNvPr id="30" name="Text Placeholder 3"/>
          <p:cNvSpPr>
            <a:spLocks noGrp="1"/>
          </p:cNvSpPr>
          <p:nvPr>
            <p:ph type="body" sz="quarter" idx="11" hasCustomPrompt="1"/>
          </p:nvPr>
        </p:nvSpPr>
        <p:spPr>
          <a:xfrm>
            <a:off x="6096285" y="1988717"/>
            <a:ext cx="5491107" cy="1390926"/>
          </a:xfrm>
        </p:spPr>
        <p:txBody>
          <a:bodyPr anchor="ctr"/>
          <a:lstStyle>
            <a:lvl1pPr algn="ctr">
              <a:defRPr sz="2000"/>
            </a:lvl1pPr>
          </a:lstStyle>
          <a:p>
            <a:pPr lvl="0"/>
            <a:r>
              <a:rPr lang="en-US"/>
              <a:t>Click to add text</a:t>
            </a:r>
          </a:p>
        </p:txBody>
      </p:sp>
      <p:sp>
        <p:nvSpPr>
          <p:cNvPr id="31" name="Text Placeholder 3"/>
          <p:cNvSpPr>
            <a:spLocks noGrp="1"/>
          </p:cNvSpPr>
          <p:nvPr>
            <p:ph type="body" sz="quarter" idx="12" hasCustomPrompt="1"/>
          </p:nvPr>
        </p:nvSpPr>
        <p:spPr>
          <a:xfrm>
            <a:off x="6096285" y="3497255"/>
            <a:ext cx="5491107" cy="1390926"/>
          </a:xfrm>
        </p:spPr>
        <p:txBody>
          <a:bodyPr anchor="ctr"/>
          <a:lstStyle>
            <a:lvl1pPr algn="ctr">
              <a:defRPr sz="2000"/>
            </a:lvl1pPr>
          </a:lstStyle>
          <a:p>
            <a:pPr lvl="0"/>
            <a:r>
              <a:rPr lang="en-US"/>
              <a:t>Click to add text</a:t>
            </a:r>
          </a:p>
        </p:txBody>
      </p:sp>
      <p:sp>
        <p:nvSpPr>
          <p:cNvPr id="32" name="Text Placeholder 3"/>
          <p:cNvSpPr>
            <a:spLocks noGrp="1"/>
          </p:cNvSpPr>
          <p:nvPr>
            <p:ph type="body" sz="quarter" idx="13" hasCustomPrompt="1"/>
          </p:nvPr>
        </p:nvSpPr>
        <p:spPr>
          <a:xfrm>
            <a:off x="6096285" y="5005793"/>
            <a:ext cx="5491107" cy="1390926"/>
          </a:xfrm>
        </p:spPr>
        <p:txBody>
          <a:bodyPr anchor="ctr"/>
          <a:lstStyle>
            <a:lvl1pPr algn="ctr">
              <a:defRPr sz="2000"/>
            </a:lvl1pPr>
          </a:lstStyle>
          <a:p>
            <a:pPr lvl="0"/>
            <a:r>
              <a:rPr lang="en-US"/>
              <a:t>Click to add text</a:t>
            </a:r>
          </a:p>
        </p:txBody>
      </p:sp>
      <p:cxnSp>
        <p:nvCxnSpPr>
          <p:cNvPr id="33" name="Straight Connector 32"/>
          <p:cNvCxnSpPr/>
          <p:nvPr userDrawn="1"/>
        </p:nvCxnSpPr>
        <p:spPr>
          <a:xfrm>
            <a:off x="6100992" y="1929911"/>
            <a:ext cx="5486400"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6100992" y="3438449"/>
            <a:ext cx="5486400"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6100992" y="4946987"/>
            <a:ext cx="5486400"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1906672" y="4212403"/>
            <a:ext cx="2282676"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Get in touch</a:t>
            </a:r>
          </a:p>
        </p:txBody>
      </p:sp>
      <p:grpSp>
        <p:nvGrpSpPr>
          <p:cNvPr id="19" name="Group 18"/>
          <p:cNvGrpSpPr>
            <a:grpSpLocks noChangeAspect="1"/>
          </p:cNvGrpSpPr>
          <p:nvPr userDrawn="1"/>
        </p:nvGrpSpPr>
        <p:grpSpPr>
          <a:xfrm>
            <a:off x="2367103" y="1427033"/>
            <a:ext cx="1678787" cy="2453965"/>
            <a:chOff x="2911475" y="1220788"/>
            <a:chExt cx="3486150" cy="5095875"/>
          </a:xfrm>
          <a:solidFill>
            <a:schemeClr val="tx1"/>
          </a:solidFill>
        </p:grpSpPr>
        <p:sp>
          <p:nvSpPr>
            <p:cNvPr id="20"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1"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2"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2628766386"/>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act (Blue)">
    <p:spTree>
      <p:nvGrpSpPr>
        <p:cNvPr id="1" name=""/>
        <p:cNvGrpSpPr/>
        <p:nvPr/>
      </p:nvGrpSpPr>
      <p:grpSpPr>
        <a:xfrm>
          <a:off x="0" y="0"/>
          <a:ext cx="0" cy="0"/>
          <a:chOff x="0" y="0"/>
          <a:chExt cx="0" cy="0"/>
        </a:xfrm>
      </p:grpSpPr>
      <p:sp>
        <p:nvSpPr>
          <p:cNvPr id="19" name="Rectangle 18"/>
          <p:cNvSpPr/>
          <p:nvPr userDrawn="1"/>
        </p:nvSpPr>
        <p:spPr>
          <a:xfrm>
            <a:off x="2"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Contact (Blue)</a:t>
            </a:r>
          </a:p>
        </p:txBody>
      </p:sp>
      <p:sp>
        <p:nvSpPr>
          <p:cNvPr id="20" name="Text Placeholder 3"/>
          <p:cNvSpPr>
            <a:spLocks noGrp="1"/>
          </p:cNvSpPr>
          <p:nvPr>
            <p:ph type="body" sz="quarter" idx="10" hasCustomPrompt="1"/>
          </p:nvPr>
        </p:nvSpPr>
        <p:spPr>
          <a:xfrm>
            <a:off x="6101612" y="480179"/>
            <a:ext cx="5485781" cy="1390926"/>
          </a:xfrm>
        </p:spPr>
        <p:txBody>
          <a:bodyPr anchor="ctr"/>
          <a:lstStyle>
            <a:lvl1pPr algn="ctr">
              <a:defRPr sz="2000" baseline="0">
                <a:solidFill>
                  <a:schemeClr val="tx1"/>
                </a:solidFill>
              </a:defRPr>
            </a:lvl1pPr>
          </a:lstStyle>
          <a:p>
            <a:pPr lvl="0"/>
            <a:r>
              <a:rPr lang="en-US"/>
              <a:t>Click to add text</a:t>
            </a:r>
          </a:p>
        </p:txBody>
      </p:sp>
      <p:sp>
        <p:nvSpPr>
          <p:cNvPr id="21" name="Text Placeholder 3"/>
          <p:cNvSpPr>
            <a:spLocks noGrp="1"/>
          </p:cNvSpPr>
          <p:nvPr>
            <p:ph type="body" sz="quarter" idx="11" hasCustomPrompt="1"/>
          </p:nvPr>
        </p:nvSpPr>
        <p:spPr>
          <a:xfrm>
            <a:off x="6096285" y="1988717"/>
            <a:ext cx="5491107" cy="1390926"/>
          </a:xfrm>
        </p:spPr>
        <p:txBody>
          <a:bodyPr anchor="ctr"/>
          <a:lstStyle>
            <a:lvl1pPr algn="ctr">
              <a:defRPr sz="2000">
                <a:solidFill>
                  <a:schemeClr val="tx1"/>
                </a:solidFill>
              </a:defRPr>
            </a:lvl1pPr>
          </a:lstStyle>
          <a:p>
            <a:pPr lvl="0"/>
            <a:r>
              <a:rPr lang="en-US"/>
              <a:t>Click to add text</a:t>
            </a:r>
          </a:p>
        </p:txBody>
      </p:sp>
      <p:sp>
        <p:nvSpPr>
          <p:cNvPr id="22" name="Text Placeholder 3"/>
          <p:cNvSpPr>
            <a:spLocks noGrp="1"/>
          </p:cNvSpPr>
          <p:nvPr>
            <p:ph type="body" sz="quarter" idx="12" hasCustomPrompt="1"/>
          </p:nvPr>
        </p:nvSpPr>
        <p:spPr>
          <a:xfrm>
            <a:off x="6096285" y="3497255"/>
            <a:ext cx="5491107" cy="1390926"/>
          </a:xfrm>
        </p:spPr>
        <p:txBody>
          <a:bodyPr anchor="ctr"/>
          <a:lstStyle>
            <a:lvl1pPr algn="ctr">
              <a:defRPr sz="2000">
                <a:solidFill>
                  <a:schemeClr val="tx1"/>
                </a:solidFill>
              </a:defRPr>
            </a:lvl1pPr>
          </a:lstStyle>
          <a:p>
            <a:pPr lvl="0"/>
            <a:r>
              <a:rPr lang="en-US"/>
              <a:t>Click to add text</a:t>
            </a:r>
          </a:p>
        </p:txBody>
      </p:sp>
      <p:sp>
        <p:nvSpPr>
          <p:cNvPr id="25" name="Text Placeholder 3"/>
          <p:cNvSpPr>
            <a:spLocks noGrp="1"/>
          </p:cNvSpPr>
          <p:nvPr>
            <p:ph type="body" sz="quarter" idx="13" hasCustomPrompt="1"/>
          </p:nvPr>
        </p:nvSpPr>
        <p:spPr>
          <a:xfrm>
            <a:off x="6096285" y="5005793"/>
            <a:ext cx="5491107" cy="1390926"/>
          </a:xfrm>
        </p:spPr>
        <p:txBody>
          <a:bodyPr anchor="ctr"/>
          <a:lstStyle>
            <a:lvl1pPr algn="ctr">
              <a:defRPr sz="2000">
                <a:solidFill>
                  <a:schemeClr val="tx1"/>
                </a:solidFill>
              </a:defRPr>
            </a:lvl1pPr>
          </a:lstStyle>
          <a:p>
            <a:pPr lvl="0"/>
            <a:r>
              <a:rPr lang="en-US"/>
              <a:t>Click to add text</a:t>
            </a:r>
          </a:p>
        </p:txBody>
      </p:sp>
      <p:cxnSp>
        <p:nvCxnSpPr>
          <p:cNvPr id="28" name="Straight Connector 27"/>
          <p:cNvCxnSpPr/>
          <p:nvPr userDrawn="1"/>
        </p:nvCxnSpPr>
        <p:spPr>
          <a:xfrm>
            <a:off x="6100992" y="1929911"/>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6100992" y="3438449"/>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6100992" y="4946987"/>
            <a:ext cx="5486400"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1906671" y="4212403"/>
            <a:ext cx="2282676"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Get in touch</a:t>
            </a:r>
          </a:p>
        </p:txBody>
      </p:sp>
      <p:grpSp>
        <p:nvGrpSpPr>
          <p:cNvPr id="16" name="Group 15"/>
          <p:cNvGrpSpPr>
            <a:grpSpLocks noChangeAspect="1"/>
          </p:cNvGrpSpPr>
          <p:nvPr userDrawn="1"/>
        </p:nvGrpSpPr>
        <p:grpSpPr>
          <a:xfrm>
            <a:off x="2367103" y="1427033"/>
            <a:ext cx="1678787" cy="2453965"/>
            <a:chOff x="2911475" y="1220788"/>
            <a:chExt cx="3486150" cy="5095875"/>
          </a:xfrm>
          <a:solidFill>
            <a:schemeClr val="tx1"/>
          </a:solidFill>
        </p:grpSpPr>
        <p:sp>
          <p:nvSpPr>
            <p:cNvPr id="17"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31"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32"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1144104039"/>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Questions (Blue)">
    <p:spTree>
      <p:nvGrpSpPr>
        <p:cNvPr id="1" name=""/>
        <p:cNvGrpSpPr/>
        <p:nvPr/>
      </p:nvGrpSpPr>
      <p:grpSpPr>
        <a:xfrm>
          <a:off x="0" y="0"/>
          <a:ext cx="0" cy="0"/>
          <a:chOff x="0" y="0"/>
          <a:chExt cx="0" cy="0"/>
        </a:xfrm>
      </p:grpSpPr>
      <p:sp>
        <p:nvSpPr>
          <p:cNvPr id="14" name="Rectangle 13"/>
          <p:cNvSpPr/>
          <p:nvPr userDrawn="1"/>
        </p:nvSpPr>
        <p:spPr>
          <a:xfrm>
            <a:off x="2"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 (Blue)</a:t>
            </a:r>
          </a:p>
        </p:txBody>
      </p:sp>
      <p:sp>
        <p:nvSpPr>
          <p:cNvPr id="15" name="TextBox 14"/>
          <p:cNvSpPr txBox="1"/>
          <p:nvPr userDrawn="1"/>
        </p:nvSpPr>
        <p:spPr>
          <a:xfrm>
            <a:off x="5172674" y="4212403"/>
            <a:ext cx="1846659" cy="443198"/>
          </a:xfrm>
          <a:prstGeom prst="rect">
            <a:avLst/>
          </a:prstGeom>
          <a:noFill/>
        </p:spPr>
        <p:txBody>
          <a:bodyPr wrap="none" lIns="0" tIns="0" rIns="0" bIns="0" rtlCol="0" anchor="b">
            <a:spAutoFit/>
          </a:bodyPr>
          <a:lstStyle/>
          <a:p>
            <a:pPr algn="ctr">
              <a:lnSpc>
                <a:spcPct val="80000"/>
              </a:lnSpc>
            </a:pPr>
            <a:r>
              <a:rPr lang="en-US" sz="3600" i="1">
                <a:solidFill>
                  <a:schemeClr val="tx1"/>
                </a:solidFill>
                <a:latin typeface="Times New Roman" charset="0"/>
                <a:ea typeface="Times New Roman" charset="0"/>
                <a:cs typeface="Times New Roman" charset="0"/>
              </a:rPr>
              <a:t>Questions</a:t>
            </a:r>
          </a:p>
        </p:txBody>
      </p:sp>
      <p:grpSp>
        <p:nvGrpSpPr>
          <p:cNvPr id="10" name="Group 9"/>
          <p:cNvGrpSpPr>
            <a:grpSpLocks noChangeAspect="1"/>
          </p:cNvGrpSpPr>
          <p:nvPr userDrawn="1"/>
        </p:nvGrpSpPr>
        <p:grpSpPr>
          <a:xfrm>
            <a:off x="5256607" y="1427033"/>
            <a:ext cx="1678787" cy="2453965"/>
            <a:chOff x="2911475" y="1220788"/>
            <a:chExt cx="3486150" cy="5095875"/>
          </a:xfrm>
          <a:solidFill>
            <a:schemeClr val="tx1"/>
          </a:solidFill>
        </p:grpSpPr>
        <p:sp>
          <p:nvSpPr>
            <p:cNvPr id="11"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12"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13"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185810336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603504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a:t>
            </a:r>
          </a:p>
        </p:txBody>
      </p:sp>
      <p:sp>
        <p:nvSpPr>
          <p:cNvPr id="2" name="Rectangle 1"/>
          <p:cNvSpPr/>
          <p:nvPr userDrawn="1"/>
        </p:nvSpPr>
        <p:spPr>
          <a:xfrm>
            <a:off x="1326150" y="6035040"/>
            <a:ext cx="9539705"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Box 5"/>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tx1"/>
                </a:solidFill>
                <a:latin typeface="Times New Roman" charset="0"/>
                <a:ea typeface="Times New Roman" charset="0"/>
                <a:cs typeface="Times New Roman" charset="0"/>
              </a:rPr>
              <a:t>Thank you</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3550" y="1569722"/>
            <a:ext cx="6604902" cy="3718558"/>
          </a:xfrm>
          <a:prstGeom prst="rect">
            <a:avLst/>
          </a:prstGeom>
        </p:spPr>
      </p:pic>
    </p:spTree>
    <p:extLst>
      <p:ext uri="{BB962C8B-B14F-4D97-AF65-F5344CB8AC3E}">
        <p14:creationId xmlns:p14="http://schemas.microsoft.com/office/powerpoint/2010/main" val="2687482559"/>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Thank You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(Blue)</a:t>
            </a:r>
          </a:p>
        </p:txBody>
      </p:sp>
      <p:sp>
        <p:nvSpPr>
          <p:cNvPr id="8" name="TextBox 7"/>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tx1"/>
                </a:solidFill>
                <a:latin typeface="Times New Roman" charset="0"/>
                <a:ea typeface="Times New Roman" charset="0"/>
                <a:cs typeface="Times New Roman" charset="0"/>
              </a:rPr>
              <a:t>Thank you</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3550" y="1569722"/>
            <a:ext cx="6604902" cy="3718558"/>
          </a:xfrm>
          <a:prstGeom prst="rect">
            <a:avLst/>
          </a:prstGeom>
        </p:spPr>
      </p:pic>
    </p:spTree>
    <p:extLst>
      <p:ext uri="{BB962C8B-B14F-4D97-AF65-F5344CB8AC3E}">
        <p14:creationId xmlns:p14="http://schemas.microsoft.com/office/powerpoint/2010/main" val="345898436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CSP)">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C2FEC4C9-B657-F644-B9CB-30DD9AFB19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7" name="Rectangle 16">
            <a:extLst>
              <a:ext uri="{FF2B5EF4-FFF2-40B4-BE49-F238E27FC236}">
                <a16:creationId xmlns:a16="http://schemas.microsoft.com/office/drawing/2014/main" id="{7C2D89E1-8958-2947-BB3C-6642EA655ECD}"/>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6">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PCSP title</a:t>
            </a:r>
          </a:p>
        </p:txBody>
      </p:sp>
      <p:sp>
        <p:nvSpPr>
          <p:cNvPr id="22"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DCCC2555-8FA2-A04A-A0DD-4ACEDDAD5ADC}"/>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(PCSP)</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5" name="Graphic 14">
            <a:extLst>
              <a:ext uri="{FF2B5EF4-FFF2-40B4-BE49-F238E27FC236}">
                <a16:creationId xmlns:a16="http://schemas.microsoft.com/office/drawing/2014/main" id="{ED27C876-4967-0C4F-8146-E5BEB25717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82190198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Thank You (Image)">
    <p:spTree>
      <p:nvGrpSpPr>
        <p:cNvPr id="1" name=""/>
        <p:cNvGrpSpPr/>
        <p:nvPr/>
      </p:nvGrpSpPr>
      <p:grpSpPr>
        <a:xfrm>
          <a:off x="0" y="0"/>
          <a:ext cx="0" cy="0"/>
          <a:chOff x="0" y="0"/>
          <a:chExt cx="0" cy="0"/>
        </a:xfrm>
      </p:grpSpPr>
      <p:pic>
        <p:nvPicPr>
          <p:cNvPr id="16" name="Picture 15"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4386" t="22318" b="22318"/>
          <a:stretch/>
        </p:blipFill>
        <p:spPr>
          <a:xfrm flipH="1">
            <a:off x="1" y="5965"/>
            <a:ext cx="12192000" cy="6858000"/>
          </a:xfrm>
          <a:prstGeom prst="rect">
            <a:avLst/>
          </a:prstGeom>
        </p:spPr>
      </p:pic>
      <p:sp>
        <p:nvSpPr>
          <p:cNvPr id="12" name="Rectangle 11"/>
          <p:cNvSpPr/>
          <p:nvPr userDrawn="1"/>
        </p:nvSpPr>
        <p:spPr>
          <a:xfrm>
            <a:off x="0" y="0"/>
            <a:ext cx="12192000" cy="68580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(Image)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4" name="TextBox 13"/>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tx1"/>
                </a:solidFill>
                <a:latin typeface="Times New Roman" charset="0"/>
                <a:ea typeface="Times New Roman" charset="0"/>
                <a:cs typeface="Times New Roman" charset="0"/>
              </a:rPr>
              <a:t>Thank you</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3550" y="1569722"/>
            <a:ext cx="6604902" cy="3718558"/>
          </a:xfrm>
          <a:prstGeom prst="rect">
            <a:avLst/>
          </a:prstGeom>
        </p:spPr>
      </p:pic>
      <p:sp>
        <p:nvSpPr>
          <p:cNvPr id="18"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3523587890"/>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Thank You (Image Blue)">
    <p:spTree>
      <p:nvGrpSpPr>
        <p:cNvPr id="1" name=""/>
        <p:cNvGrpSpPr/>
        <p:nvPr/>
      </p:nvGrpSpPr>
      <p:grpSpPr>
        <a:xfrm>
          <a:off x="0" y="0"/>
          <a:ext cx="0" cy="0"/>
          <a:chOff x="0" y="0"/>
          <a:chExt cx="0" cy="0"/>
        </a:xfrm>
      </p:grpSpPr>
      <p:pic>
        <p:nvPicPr>
          <p:cNvPr id="15" name="Picture 14" descr="iStock_83157857_LARGE.jpg"/>
          <p:cNvPicPr>
            <a:picLocks noChangeAspect="1"/>
          </p:cNvPicPr>
          <p:nvPr userDrawn="1"/>
        </p:nvPicPr>
        <p:blipFill rotWithShape="1">
          <a:blip r:embed="rId2">
            <a:extLst>
              <a:ext uri="{28A0092B-C50C-407E-A947-70E740481C1C}">
                <a14:useLocalDpi xmlns:a14="http://schemas.microsoft.com/office/drawing/2010/main" val="0"/>
              </a:ext>
            </a:extLst>
          </a:blip>
          <a:srcRect l="34386" t="22318" b="22318"/>
          <a:stretch/>
        </p:blipFill>
        <p:spPr>
          <a:xfrm flipH="1">
            <a:off x="1" y="1"/>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(Image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11" name="TextBox 10"/>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tx1"/>
                </a:solidFill>
                <a:latin typeface="Times New Roman" charset="0"/>
                <a:ea typeface="Times New Roman" charset="0"/>
                <a:cs typeface="Times New Roman" charset="0"/>
              </a:rPr>
              <a:t>Thank you</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3550" y="1569722"/>
            <a:ext cx="6604902" cy="3718558"/>
          </a:xfrm>
          <a:prstGeom prst="rect">
            <a:avLst/>
          </a:prstGeom>
        </p:spPr>
      </p:pic>
      <p:sp>
        <p:nvSpPr>
          <p:cNvPr id="16"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tx1"/>
          </a:solidFill>
          <a:ln>
            <a:noFill/>
          </a:ln>
          <a:effectLst/>
        </p:spPr>
        <p:txBody>
          <a:bodyPr wrap="none" anchor="ctr"/>
          <a:lstStyle/>
          <a:p>
            <a:endParaRPr lang="en-US"/>
          </a:p>
        </p:txBody>
      </p:sp>
    </p:spTree>
    <p:extLst>
      <p:ext uri="{BB962C8B-B14F-4D97-AF65-F5344CB8AC3E}">
        <p14:creationId xmlns:p14="http://schemas.microsoft.com/office/powerpoint/2010/main" val="219054713"/>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HAND OUT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366039949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HO) Title and Content ">
    <p:spTree>
      <p:nvGrpSpPr>
        <p:cNvPr id="1" name=""/>
        <p:cNvGrpSpPr/>
        <p:nvPr/>
      </p:nvGrpSpPr>
      <p:grpSpPr>
        <a:xfrm>
          <a:off x="0" y="0"/>
          <a:ext cx="0" cy="0"/>
          <a:chOff x="0" y="0"/>
          <a:chExt cx="0" cy="0"/>
        </a:xfrm>
      </p:grpSpPr>
      <p:sp>
        <p:nvSpPr>
          <p:cNvPr id="9" name="Rectangle 8"/>
          <p:cNvSpPr/>
          <p:nvPr userDrawn="1"/>
        </p:nvSpPr>
        <p:spPr>
          <a:xfrm>
            <a:off x="10582656" y="0"/>
            <a:ext cx="1609344" cy="609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2057400"/>
            <a:ext cx="11582403" cy="4114800"/>
          </a:xfrm>
        </p:spPr>
        <p:txBody>
          <a:bodyPr numCol="3" spcCol="457200"/>
          <a:lstStyle>
            <a:lvl1pPr>
              <a:defRPr sz="1000" b="0">
                <a:solidFill>
                  <a:schemeClr val="tx1"/>
                </a:solidFill>
              </a:defRPr>
            </a:lvl1pPr>
            <a:lvl2pPr marL="631825" indent="-174625">
              <a:tabLst/>
              <a:defRPr sz="1000"/>
            </a:lvl2pPr>
            <a:lvl3pPr marL="1089025" indent="-174625">
              <a:tabLst/>
              <a:defRPr sz="1000"/>
            </a:lvl3pPr>
            <a:lvl4pPr marL="1546225" indent="-174625">
              <a:tabLst/>
              <a:defRPr sz="1000"/>
            </a:lvl4pPr>
            <a:lvl5pPr marL="2003425" indent="-174625">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1" name="Rectangle 10"/>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Title and Content</a:t>
            </a:r>
          </a:p>
        </p:txBody>
      </p:sp>
      <p:sp>
        <p:nvSpPr>
          <p:cNvPr id="7" name="Date Placeholder 6"/>
          <p:cNvSpPr>
            <a:spLocks noGrp="1"/>
          </p:cNvSpPr>
          <p:nvPr>
            <p:ph type="dt" sz="half" idx="14"/>
          </p:nvPr>
        </p:nvSpPr>
        <p:spPr/>
        <p:txBody>
          <a:bodyPr/>
          <a:lstStyle/>
          <a:p>
            <a:endParaRPr lang="en-US"/>
          </a:p>
        </p:txBody>
      </p:sp>
      <p:sp>
        <p:nvSpPr>
          <p:cNvPr id="8" name="Footer Placeholder 7"/>
          <p:cNvSpPr>
            <a:spLocks noGrp="1"/>
          </p:cNvSpPr>
          <p:nvPr>
            <p:ph type="ftr" sz="quarter" idx="15"/>
          </p:nvPr>
        </p:nvSpPr>
        <p:spPr/>
        <p:txBody>
          <a:bodyPr/>
          <a:lstStyle/>
          <a:p>
            <a:endParaRPr lang="en-US"/>
          </a:p>
        </p:txBody>
      </p:sp>
      <p:sp>
        <p:nvSpPr>
          <p:cNvPr id="12" name="Slide Number Placeholder 11"/>
          <p:cNvSpPr>
            <a:spLocks noGrp="1"/>
          </p:cNvSpPr>
          <p:nvPr>
            <p:ph type="sldNum" sz="quarter" idx="16"/>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2926287378"/>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HO) 2 Column Text">
    <p:spTree>
      <p:nvGrpSpPr>
        <p:cNvPr id="1" name=""/>
        <p:cNvGrpSpPr/>
        <p:nvPr/>
      </p:nvGrpSpPr>
      <p:grpSpPr>
        <a:xfrm>
          <a:off x="0" y="0"/>
          <a:ext cx="0" cy="0"/>
          <a:chOff x="0" y="0"/>
          <a:chExt cx="0" cy="0"/>
        </a:xfrm>
      </p:grpSpPr>
      <p:sp>
        <p:nvSpPr>
          <p:cNvPr id="13" name="Rectangle 12"/>
          <p:cNvSpPr/>
          <p:nvPr userDrawn="1"/>
        </p:nvSpPr>
        <p:spPr>
          <a:xfrm>
            <a:off x="10582656" y="0"/>
            <a:ext cx="1609344" cy="609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3"/>
          </p:nvPr>
        </p:nvSpPr>
        <p:spPr>
          <a:xfrm>
            <a:off x="304800" y="2075067"/>
            <a:ext cx="3454400" cy="4097135"/>
          </a:xfrm>
        </p:spPr>
        <p:txBody>
          <a:bodyPr anchor="t"/>
          <a:lstStyle>
            <a:lvl1pPr>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8" name="Content Placeholder 2"/>
          <p:cNvSpPr>
            <a:spLocks noGrp="1"/>
          </p:cNvSpPr>
          <p:nvPr>
            <p:ph idx="1"/>
          </p:nvPr>
        </p:nvSpPr>
        <p:spPr>
          <a:xfrm>
            <a:off x="4368801" y="2075064"/>
            <a:ext cx="7518399" cy="4097136"/>
          </a:xfrm>
        </p:spPr>
        <p:txBody>
          <a:bodyPr numCol="2" spcCol="457200"/>
          <a:lstStyle>
            <a:lvl1pPr>
              <a:defRPr sz="1000" b="0">
                <a:solidFill>
                  <a:schemeClr val="tx1"/>
                </a:solidFill>
              </a:defRPr>
            </a:lvl1pPr>
            <a:lvl2pPr marL="631825" indent="-174625">
              <a:tabLst/>
              <a:defRPr sz="1000"/>
            </a:lvl2pPr>
            <a:lvl3pPr marL="1085850" indent="-171450">
              <a:tabLst/>
              <a:defRPr sz="1000"/>
            </a:lvl3pPr>
            <a:lvl4pPr marL="1546225" indent="-174625">
              <a:tabLst/>
              <a:defRPr sz="1000"/>
            </a:lvl4pPr>
            <a:lvl5pPr marL="2003425" indent="-174625">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2 Column Text</a:t>
            </a:r>
          </a:p>
        </p:txBody>
      </p:sp>
      <p:sp>
        <p:nvSpPr>
          <p:cNvPr id="3" name="Date Placeholder 2"/>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4288760015"/>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HO) Content + Text">
    <p:spTree>
      <p:nvGrpSpPr>
        <p:cNvPr id="1" name=""/>
        <p:cNvGrpSpPr/>
        <p:nvPr/>
      </p:nvGrpSpPr>
      <p:grpSpPr>
        <a:xfrm>
          <a:off x="0" y="0"/>
          <a:ext cx="0" cy="0"/>
          <a:chOff x="0" y="0"/>
          <a:chExt cx="0" cy="0"/>
        </a:xfrm>
      </p:grpSpPr>
      <p:sp>
        <p:nvSpPr>
          <p:cNvPr id="13" name="Rectangle 12"/>
          <p:cNvSpPr/>
          <p:nvPr userDrawn="1"/>
        </p:nvSpPr>
        <p:spPr>
          <a:xfrm>
            <a:off x="10582656" y="0"/>
            <a:ext cx="1609344" cy="6096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8423389" y="2057400"/>
            <a:ext cx="3463808" cy="4114800"/>
          </a:xfrm>
        </p:spPr>
        <p:txBody>
          <a:bodyPr numCol="1" spcCol="457200"/>
          <a:lstStyle>
            <a:lvl1pPr>
              <a:defRPr sz="1000" b="0">
                <a:solidFill>
                  <a:schemeClr val="tx1"/>
                </a:solidFill>
              </a:defRPr>
            </a:lvl1pPr>
            <a:lvl2pPr marL="630238" indent="-173038">
              <a:tabLst/>
              <a:defRPr sz="1000"/>
            </a:lvl2pPr>
            <a:lvl3pPr marL="1087438" indent="-173038">
              <a:tabLst/>
              <a:defRPr sz="1000"/>
            </a:lvl3pPr>
            <a:lvl4pPr marL="1546225" indent="-174625">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5"/>
          </p:nvPr>
        </p:nvSpPr>
        <p:spPr>
          <a:xfrm>
            <a:off x="304799" y="2057400"/>
            <a:ext cx="7512424" cy="4114800"/>
          </a:xfrm>
        </p:spPr>
        <p:txBody>
          <a:bodyPr numCol="2" spcCol="457200"/>
          <a:lstStyle>
            <a:lvl1pPr>
              <a:spcBef>
                <a:spcPts val="600"/>
              </a:spcBef>
              <a:spcAft>
                <a:spcPts val="264"/>
              </a:spcAft>
              <a:defRPr sz="1000" b="0">
                <a:solidFill>
                  <a:schemeClr val="tx1"/>
                </a:solidFill>
              </a:defRPr>
            </a:lvl1pPr>
            <a:lvl2pPr marL="628650" indent="-171450">
              <a:tabLst/>
              <a:defRPr sz="1000"/>
            </a:lvl2pPr>
            <a:lvl3pPr marL="1089025" indent="-174625">
              <a:tabLst/>
              <a:defRPr sz="1000"/>
            </a:lvl3pPr>
            <a:lvl4pPr marL="1549400" indent="-17780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4" name="Rectangle 13"/>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 Text</a:t>
            </a:r>
          </a:p>
        </p:txBody>
      </p:sp>
      <p:sp>
        <p:nvSpPr>
          <p:cNvPr id="3" name="Date Placeholder 2"/>
          <p:cNvSpPr>
            <a:spLocks noGrp="1"/>
          </p:cNvSpPr>
          <p:nvPr>
            <p:ph type="dt" sz="half" idx="16"/>
          </p:nvPr>
        </p:nvSpPr>
        <p:spPr/>
        <p:txBody>
          <a:bodyPr/>
          <a:lstStyle/>
          <a:p>
            <a:endParaRPr lang="en-US"/>
          </a:p>
        </p:txBody>
      </p:sp>
      <p:sp>
        <p:nvSpPr>
          <p:cNvPr id="7" name="Footer Placeholder 6"/>
          <p:cNvSpPr>
            <a:spLocks noGrp="1"/>
          </p:cNvSpPr>
          <p:nvPr>
            <p:ph type="ftr" sz="quarter" idx="17"/>
          </p:nvPr>
        </p:nvSpPr>
        <p:spPr/>
        <p:txBody>
          <a:bodyPr/>
          <a:lstStyle/>
          <a:p>
            <a:endParaRPr lang="en-US"/>
          </a:p>
        </p:txBody>
      </p:sp>
      <p:sp>
        <p:nvSpPr>
          <p:cNvPr id="8" name="Slide Number Placeholder 7"/>
          <p:cNvSpPr>
            <a:spLocks noGrp="1"/>
          </p:cNvSpPr>
          <p:nvPr>
            <p:ph type="sldNum" sz="quarter" idx="18"/>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43860330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HO) Content, Image, Quote (Square)">
    <p:spTree>
      <p:nvGrpSpPr>
        <p:cNvPr id="1" name=""/>
        <p:cNvGrpSpPr/>
        <p:nvPr/>
      </p:nvGrpSpPr>
      <p:grpSpPr>
        <a:xfrm>
          <a:off x="0" y="0"/>
          <a:ext cx="0" cy="0"/>
          <a:chOff x="0" y="0"/>
          <a:chExt cx="0" cy="0"/>
        </a:xfrm>
      </p:grpSpPr>
      <p:sp>
        <p:nvSpPr>
          <p:cNvPr id="10" name="Picture Placeholder 3"/>
          <p:cNvSpPr>
            <a:spLocks noGrp="1"/>
          </p:cNvSpPr>
          <p:nvPr>
            <p:ph type="pic" sz="quarter" idx="18"/>
          </p:nvPr>
        </p:nvSpPr>
        <p:spPr>
          <a:xfrm>
            <a:off x="8423391" y="1962369"/>
            <a:ext cx="3463807" cy="2596182"/>
          </a:xfrm>
          <a:prstGeom prst="rect">
            <a:avLst/>
          </a:prstGeom>
        </p:spPr>
        <p:txBody>
          <a:bodyPr/>
          <a:lstStyle>
            <a:lvl1pPr>
              <a:defRPr sz="1000"/>
            </a:lvl1pPr>
          </a:lstStyle>
          <a:p>
            <a:endParaRPr lang="en-US"/>
          </a:p>
        </p:txBody>
      </p:sp>
      <p:sp>
        <p:nvSpPr>
          <p:cNvPr id="3" name="Title 2"/>
          <p:cNvSpPr>
            <a:spLocks noGrp="1"/>
          </p:cNvSpPr>
          <p:nvPr>
            <p:ph type="title"/>
          </p:nvPr>
        </p:nvSpPr>
        <p:spPr/>
        <p:txBody>
          <a:bodyPr/>
          <a:lstStyle/>
          <a:p>
            <a:r>
              <a:rPr lang="en-US"/>
              <a:t>Click to edit Master title style</a:t>
            </a:r>
          </a:p>
        </p:txBody>
      </p:sp>
      <p:sp>
        <p:nvSpPr>
          <p:cNvPr id="17" name="Text Placeholder 56"/>
          <p:cNvSpPr>
            <a:spLocks noGrp="1"/>
          </p:cNvSpPr>
          <p:nvPr>
            <p:ph type="body" sz="quarter" idx="14" hasCustomPrompt="1"/>
          </p:nvPr>
        </p:nvSpPr>
        <p:spPr>
          <a:xfrm>
            <a:off x="8423391" y="4799445"/>
            <a:ext cx="3463807" cy="1402866"/>
          </a:xfrm>
          <a:noFill/>
        </p:spPr>
        <p:txBody>
          <a:bodyPr lIns="0" tIns="0" rIns="0" bIns="0" anchor="ctr"/>
          <a:lstStyle>
            <a:lvl1pPr algn="ctr">
              <a:defRPr sz="1800" b="0" i="1" cap="none" baseline="0">
                <a:solidFill>
                  <a:schemeClr val="tx1"/>
                </a:solidFill>
                <a:latin typeface="Times New Roman"/>
                <a:cs typeface="Times New Roman"/>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pull quote</a:t>
            </a:r>
          </a:p>
        </p:txBody>
      </p:sp>
      <p:sp>
        <p:nvSpPr>
          <p:cNvPr id="21" name="Content Placeholder 2"/>
          <p:cNvSpPr>
            <a:spLocks noGrp="1"/>
          </p:cNvSpPr>
          <p:nvPr>
            <p:ph idx="1"/>
          </p:nvPr>
        </p:nvSpPr>
        <p:spPr>
          <a:xfrm>
            <a:off x="304801"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3" name="Rectangle 12"/>
          <p:cNvSpPr/>
          <p:nvPr userDrawn="1"/>
        </p:nvSpPr>
        <p:spPr>
          <a:xfrm>
            <a:off x="12801600" y="0"/>
            <a:ext cx="3048000" cy="777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Quote (Square)</a:t>
            </a:r>
          </a:p>
        </p:txBody>
      </p:sp>
      <p:sp>
        <p:nvSpPr>
          <p:cNvPr id="2" name="Date Placeholder 1"/>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324978951"/>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HO) Content, Image, Chart (Squ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idx="1"/>
          </p:nvPr>
        </p:nvSpPr>
        <p:spPr>
          <a:xfrm>
            <a:off x="304801"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5850" indent="-171450">
              <a:tabLst/>
              <a:defRPr sz="1000"/>
            </a:lvl3pPr>
            <a:lvl4pPr marL="1546225" indent="-174625">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8"/>
          <p:cNvSpPr>
            <a:spLocks noGrp="1"/>
          </p:cNvSpPr>
          <p:nvPr>
            <p:ph sz="quarter" idx="15"/>
          </p:nvPr>
        </p:nvSpPr>
        <p:spPr>
          <a:xfrm>
            <a:off x="8423389" y="4799446"/>
            <a:ext cx="3463808" cy="1379380"/>
          </a:xfrm>
        </p:spPr>
        <p:txBody>
          <a:bodyPr/>
          <a:lstStyle>
            <a:lvl1pPr>
              <a:defRPr sz="1000"/>
            </a:lvl1pPr>
            <a:lvl2pPr marL="628650" indent="-171450">
              <a:tabLst/>
              <a:defRPr sz="1000"/>
            </a:lvl2pPr>
            <a:lvl3pPr marL="1085850" indent="-171450">
              <a:tabLst/>
              <a:defRPr sz="1000"/>
            </a:lvl3pPr>
            <a:lvl4pPr marL="1543050" indent="-17145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49" name="Picture Placeholder 3"/>
          <p:cNvSpPr>
            <a:spLocks noGrp="1"/>
          </p:cNvSpPr>
          <p:nvPr>
            <p:ph type="pic" sz="quarter" idx="18"/>
          </p:nvPr>
        </p:nvSpPr>
        <p:spPr>
          <a:xfrm>
            <a:off x="8423391" y="1962369"/>
            <a:ext cx="3463807" cy="2596182"/>
          </a:xfrm>
          <a:prstGeom prst="rect">
            <a:avLst/>
          </a:prstGeom>
        </p:spPr>
        <p:txBody>
          <a:bodyPr/>
          <a:lstStyle>
            <a:lvl1pPr>
              <a:defRPr sz="1000"/>
            </a:lvl1pPr>
          </a:lstStyle>
          <a:p>
            <a:endParaRPr lang="en-US"/>
          </a:p>
        </p:txBody>
      </p:sp>
      <p:sp>
        <p:nvSpPr>
          <p:cNvPr id="11" name="Rectangle 10"/>
          <p:cNvSpPr/>
          <p:nvPr userDrawn="1"/>
        </p:nvSpPr>
        <p:spPr>
          <a:xfrm>
            <a:off x="12801600" y="0"/>
            <a:ext cx="3048000" cy="777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Chart</a:t>
            </a:r>
            <a:br>
              <a:rPr lang="en-US" sz="1100"/>
            </a:br>
            <a:r>
              <a:rPr lang="en-US" sz="1100"/>
              <a:t>(Square)</a:t>
            </a:r>
          </a:p>
        </p:txBody>
      </p:sp>
      <p:sp>
        <p:nvSpPr>
          <p:cNvPr id="3" name="Date Placeholder 2"/>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2859829275"/>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HO) Content, Chart, Quote">
    <p:spTree>
      <p:nvGrpSpPr>
        <p:cNvPr id="1" name=""/>
        <p:cNvGrpSpPr/>
        <p:nvPr/>
      </p:nvGrpSpPr>
      <p:grpSpPr>
        <a:xfrm>
          <a:off x="0" y="0"/>
          <a:ext cx="0" cy="0"/>
          <a:chOff x="0" y="0"/>
          <a:chExt cx="0" cy="0"/>
        </a:xfrm>
      </p:grpSpPr>
      <p:sp>
        <p:nvSpPr>
          <p:cNvPr id="61" name="Content Placeholder 8"/>
          <p:cNvSpPr>
            <a:spLocks noGrp="1"/>
          </p:cNvSpPr>
          <p:nvPr>
            <p:ph sz="quarter" idx="15"/>
          </p:nvPr>
        </p:nvSpPr>
        <p:spPr>
          <a:xfrm>
            <a:off x="8423389" y="2060926"/>
            <a:ext cx="3463808" cy="2282477"/>
          </a:xfrm>
        </p:spPr>
        <p:txBody>
          <a:bodyPr/>
          <a:lstStyle>
            <a:lvl1pPr>
              <a:defRPr sz="1000" b="0">
                <a:solidFill>
                  <a:schemeClr val="tx1"/>
                </a:solidFill>
              </a:defRPr>
            </a:lvl1pPr>
            <a:lvl2pPr marL="630238" indent="-173038">
              <a:tabLst/>
              <a:defRPr sz="1000"/>
            </a:lvl2pPr>
            <a:lvl3pPr marL="1087438" indent="-173038">
              <a:tabLst/>
              <a:defRPr sz="1000"/>
            </a:lvl3pPr>
            <a:lvl4pPr marL="1546225" indent="-174625">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56"/>
          <p:cNvSpPr>
            <a:spLocks noGrp="1"/>
          </p:cNvSpPr>
          <p:nvPr>
            <p:ph type="body" sz="quarter" idx="14" hasCustomPrompt="1"/>
          </p:nvPr>
        </p:nvSpPr>
        <p:spPr>
          <a:xfrm>
            <a:off x="8423389" y="4799446"/>
            <a:ext cx="3463808" cy="1390418"/>
          </a:xfrm>
          <a:noFill/>
        </p:spPr>
        <p:txBody>
          <a:bodyPr lIns="0" tIns="0" rIns="0" bIns="0" anchor="ctr"/>
          <a:lstStyle>
            <a:lvl1pPr algn="ctr">
              <a:defRPr sz="1800" b="0" i="1" cap="none" baseline="0">
                <a:solidFill>
                  <a:schemeClr val="tx1"/>
                </a:solidFill>
                <a:latin typeface="Times New Roman"/>
                <a:cs typeface="Times New Roman"/>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pull quote</a:t>
            </a:r>
          </a:p>
        </p:txBody>
      </p:sp>
      <p:sp>
        <p:nvSpPr>
          <p:cNvPr id="3" name="Title 2"/>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304799" y="2057400"/>
            <a:ext cx="7512424" cy="4114800"/>
          </a:xfrm>
        </p:spPr>
        <p:txBody>
          <a:bodyPr numCol="2" spcCol="457200"/>
          <a:lstStyle>
            <a:lvl1pPr>
              <a:spcBef>
                <a:spcPts val="600"/>
              </a:spcBef>
              <a:spcAft>
                <a:spcPts val="264"/>
              </a:spcAft>
              <a:defRPr sz="1000" b="0">
                <a:solidFill>
                  <a:schemeClr val="tx1"/>
                </a:solidFill>
              </a:defRPr>
            </a:lvl1pPr>
            <a:lvl2pPr marL="631825" indent="-174625">
              <a:tabLst/>
              <a:defRPr sz="1000"/>
            </a:lvl2pPr>
            <a:lvl3pPr marL="1087438" indent="-173038">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Chart, Quote</a:t>
            </a:r>
          </a:p>
        </p:txBody>
      </p:sp>
      <p:sp>
        <p:nvSpPr>
          <p:cNvPr id="2" name="Date Placeholder 1"/>
          <p:cNvSpPr>
            <a:spLocks noGrp="1"/>
          </p:cNvSpPr>
          <p:nvPr>
            <p:ph type="dt" sz="half" idx="16"/>
          </p:nvPr>
        </p:nvSpPr>
        <p:spPr/>
        <p:txBody>
          <a:bodyPr/>
          <a:lstStyle/>
          <a:p>
            <a:endParaRPr lang="en-US"/>
          </a:p>
        </p:txBody>
      </p:sp>
      <p:sp>
        <p:nvSpPr>
          <p:cNvPr id="4" name="Footer Placeholder 3"/>
          <p:cNvSpPr>
            <a:spLocks noGrp="1"/>
          </p:cNvSpPr>
          <p:nvPr>
            <p:ph type="ftr" sz="quarter" idx="17"/>
          </p:nvPr>
        </p:nvSpPr>
        <p:spPr/>
        <p:txBody>
          <a:bodyPr/>
          <a:lstStyle/>
          <a:p>
            <a:endParaRPr lang="en-US"/>
          </a:p>
        </p:txBody>
      </p:sp>
      <p:sp>
        <p:nvSpPr>
          <p:cNvPr id="7" name="Slide Number Placeholder 6"/>
          <p:cNvSpPr>
            <a:spLocks noGrp="1"/>
          </p:cNvSpPr>
          <p:nvPr>
            <p:ph type="sldNum" sz="quarter" idx="18"/>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24017187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HO) Content, Image, Quote (Circle)">
    <p:spTree>
      <p:nvGrpSpPr>
        <p:cNvPr id="1" name=""/>
        <p:cNvGrpSpPr/>
        <p:nvPr/>
      </p:nvGrpSpPr>
      <p:grpSpPr>
        <a:xfrm>
          <a:off x="0" y="0"/>
          <a:ext cx="0" cy="0"/>
          <a:chOff x="0" y="0"/>
          <a:chExt cx="0" cy="0"/>
        </a:xfrm>
      </p:grpSpPr>
      <p:sp>
        <p:nvSpPr>
          <p:cNvPr id="10" name="Picture Placeholder 3"/>
          <p:cNvSpPr>
            <a:spLocks noGrp="1"/>
          </p:cNvSpPr>
          <p:nvPr>
            <p:ph type="pic" sz="quarter" idx="18"/>
          </p:nvPr>
        </p:nvSpPr>
        <p:spPr>
          <a:xfrm>
            <a:off x="8856846" y="1962369"/>
            <a:ext cx="2596896" cy="2596182"/>
          </a:xfrm>
          <a:prstGeom prst="ellipse">
            <a:avLst/>
          </a:prstGeom>
        </p:spPr>
        <p:txBody>
          <a:bodyPr/>
          <a:lstStyle>
            <a:lvl1pPr>
              <a:defRPr sz="1000"/>
            </a:lvl1pPr>
          </a:lstStyle>
          <a:p>
            <a:endParaRPr lang="en-US"/>
          </a:p>
        </p:txBody>
      </p:sp>
      <p:sp>
        <p:nvSpPr>
          <p:cNvPr id="3" name="Title 2"/>
          <p:cNvSpPr>
            <a:spLocks noGrp="1"/>
          </p:cNvSpPr>
          <p:nvPr>
            <p:ph type="title"/>
          </p:nvPr>
        </p:nvSpPr>
        <p:spPr/>
        <p:txBody>
          <a:bodyPr/>
          <a:lstStyle/>
          <a:p>
            <a:r>
              <a:rPr lang="en-US"/>
              <a:t>Click to edit Master title style</a:t>
            </a:r>
          </a:p>
        </p:txBody>
      </p:sp>
      <p:sp>
        <p:nvSpPr>
          <p:cNvPr id="17" name="Text Placeholder 56"/>
          <p:cNvSpPr>
            <a:spLocks noGrp="1"/>
          </p:cNvSpPr>
          <p:nvPr>
            <p:ph type="body" sz="quarter" idx="14" hasCustomPrompt="1"/>
          </p:nvPr>
        </p:nvSpPr>
        <p:spPr>
          <a:xfrm>
            <a:off x="8423391" y="4799445"/>
            <a:ext cx="3463807" cy="1402866"/>
          </a:xfrm>
          <a:noFill/>
        </p:spPr>
        <p:txBody>
          <a:bodyPr lIns="0" tIns="0" rIns="0" bIns="0" anchor="ctr"/>
          <a:lstStyle>
            <a:lvl1pPr algn="ctr">
              <a:defRPr sz="1800" b="0" i="1" cap="none" baseline="0">
                <a:solidFill>
                  <a:schemeClr val="tx1"/>
                </a:solidFill>
                <a:latin typeface="Times New Roman"/>
                <a:cs typeface="Times New Roman"/>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pull quote</a:t>
            </a:r>
          </a:p>
        </p:txBody>
      </p:sp>
      <p:sp>
        <p:nvSpPr>
          <p:cNvPr id="21" name="Content Placeholder 2"/>
          <p:cNvSpPr>
            <a:spLocks noGrp="1"/>
          </p:cNvSpPr>
          <p:nvPr>
            <p:ph idx="1"/>
          </p:nvPr>
        </p:nvSpPr>
        <p:spPr>
          <a:xfrm>
            <a:off x="304801"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1" name="Rectangle 10"/>
          <p:cNvSpPr/>
          <p:nvPr userDrawn="1"/>
        </p:nvSpPr>
        <p:spPr>
          <a:xfrm>
            <a:off x="12801600" y="0"/>
            <a:ext cx="3048000" cy="777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Quote (Circle)</a:t>
            </a:r>
          </a:p>
        </p:txBody>
      </p:sp>
      <p:sp>
        <p:nvSpPr>
          <p:cNvPr id="2" name="Date Placeholder 1"/>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3832540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LTSS)">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D383C2A7-EB66-1941-B54B-8B2F6533344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9" name="Rectangle 18">
            <a:extLst>
              <a:ext uri="{FF2B5EF4-FFF2-40B4-BE49-F238E27FC236}">
                <a16:creationId xmlns:a16="http://schemas.microsoft.com/office/drawing/2014/main" id="{EC71F013-39FD-7D43-8756-1225E6F5E1AB}"/>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LTSS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5"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748831D6-3F32-1445-AFFE-43A6A2904BDD}"/>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6" name="Graphic 15">
            <a:extLst>
              <a:ext uri="{FF2B5EF4-FFF2-40B4-BE49-F238E27FC236}">
                <a16:creationId xmlns:a16="http://schemas.microsoft.com/office/drawing/2014/main" id="{0952D5DE-6E91-B547-B13F-72E745B43C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4056114449"/>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HO) Content, Image, Chart (Circ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idx="1"/>
          </p:nvPr>
        </p:nvSpPr>
        <p:spPr>
          <a:xfrm>
            <a:off x="304801" y="2057400"/>
            <a:ext cx="7512423" cy="4114800"/>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5850" indent="-171450">
              <a:tabLst/>
              <a:defRPr sz="1000"/>
            </a:lvl3pPr>
            <a:lvl4pPr marL="1546225" indent="-174625">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8"/>
          <p:cNvSpPr>
            <a:spLocks noGrp="1"/>
          </p:cNvSpPr>
          <p:nvPr>
            <p:ph sz="quarter" idx="15"/>
          </p:nvPr>
        </p:nvSpPr>
        <p:spPr>
          <a:xfrm>
            <a:off x="8423389" y="4799446"/>
            <a:ext cx="3463808" cy="1379380"/>
          </a:xfrm>
        </p:spPr>
        <p:txBody>
          <a:bodyPr/>
          <a:lstStyle>
            <a:lvl1pPr>
              <a:defRPr sz="1000" b="0">
                <a:solidFill>
                  <a:schemeClr val="tx1"/>
                </a:solidFill>
              </a:defRPr>
            </a:lvl1pPr>
            <a:lvl2pPr marL="628650" indent="-171450">
              <a:tabLst/>
              <a:defRPr sz="1000"/>
            </a:lvl2pPr>
            <a:lvl3pPr marL="1085850" indent="-171450">
              <a:tabLst/>
              <a:defRPr sz="1000"/>
            </a:lvl3pPr>
            <a:lvl4pPr marL="1543050" indent="-171450">
              <a:tabLst/>
              <a:defRPr sz="1000"/>
            </a:lvl4pPr>
            <a:lvl5pPr marL="2000250" indent="-1714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49" name="Picture Placeholder 3"/>
          <p:cNvSpPr>
            <a:spLocks noGrp="1" noChangeAspect="1"/>
          </p:cNvSpPr>
          <p:nvPr>
            <p:ph type="pic" sz="quarter" idx="18"/>
          </p:nvPr>
        </p:nvSpPr>
        <p:spPr>
          <a:xfrm>
            <a:off x="8856845" y="1962369"/>
            <a:ext cx="2596896" cy="2596182"/>
          </a:xfrm>
          <a:prstGeom prst="ellipse">
            <a:avLst/>
          </a:prstGeom>
        </p:spPr>
        <p:txBody>
          <a:bodyPr/>
          <a:lstStyle>
            <a:lvl1pPr>
              <a:defRPr sz="1000"/>
            </a:lvl1pPr>
          </a:lstStyle>
          <a:p>
            <a:endParaRPr lang="en-US"/>
          </a:p>
        </p:txBody>
      </p:sp>
      <p:sp>
        <p:nvSpPr>
          <p:cNvPr id="11" name="Rectangle 10"/>
          <p:cNvSpPr/>
          <p:nvPr userDrawn="1"/>
        </p:nvSpPr>
        <p:spPr>
          <a:xfrm>
            <a:off x="12801600" y="0"/>
            <a:ext cx="3048000" cy="777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Image, Chart</a:t>
            </a:r>
            <a:br>
              <a:rPr lang="en-US" sz="1100"/>
            </a:br>
            <a:r>
              <a:rPr lang="en-US" sz="1100"/>
              <a:t>(Circle)</a:t>
            </a:r>
          </a:p>
        </p:txBody>
      </p:sp>
      <p:sp>
        <p:nvSpPr>
          <p:cNvPr id="3" name="Date Placeholder 2"/>
          <p:cNvSpPr>
            <a:spLocks noGrp="1"/>
          </p:cNvSpPr>
          <p:nvPr>
            <p:ph type="dt" sz="half" idx="19"/>
          </p:nvPr>
        </p:nvSpPr>
        <p:spPr/>
        <p:txBody>
          <a:bodyPr/>
          <a:lstStyle/>
          <a:p>
            <a:endParaRPr lang="en-US"/>
          </a:p>
        </p:txBody>
      </p:sp>
      <p:sp>
        <p:nvSpPr>
          <p:cNvPr id="4" name="Footer Placeholder 3"/>
          <p:cNvSpPr>
            <a:spLocks noGrp="1"/>
          </p:cNvSpPr>
          <p:nvPr>
            <p:ph type="ftr" sz="quarter" idx="20"/>
          </p:nvPr>
        </p:nvSpPr>
        <p:spPr/>
        <p:txBody>
          <a:bodyPr/>
          <a:lstStyle/>
          <a:p>
            <a:endParaRPr lang="en-US"/>
          </a:p>
        </p:txBody>
      </p:sp>
      <p:sp>
        <p:nvSpPr>
          <p:cNvPr id="7" name="Slide Number Placeholder 6"/>
          <p:cNvSpPr>
            <a:spLocks noGrp="1"/>
          </p:cNvSpPr>
          <p:nvPr>
            <p:ph type="sldNum" sz="quarter" idx="21"/>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31961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HO) Content, 2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idx="1"/>
          </p:nvPr>
        </p:nvSpPr>
        <p:spPr>
          <a:xfrm>
            <a:off x="304799" y="2056246"/>
            <a:ext cx="7512424" cy="4115954"/>
          </a:xfrm>
        </p:spPr>
        <p:txBody>
          <a:bodyPr numCol="2" spcCol="457200"/>
          <a:lstStyle>
            <a:lvl1pPr>
              <a:spcBef>
                <a:spcPts val="600"/>
              </a:spcBef>
              <a:spcAft>
                <a:spcPts val="264"/>
              </a:spcAft>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p:cNvSpPr>
            <a:spLocks noGrp="1"/>
          </p:cNvSpPr>
          <p:nvPr>
            <p:ph sz="quarter" idx="15"/>
          </p:nvPr>
        </p:nvSpPr>
        <p:spPr>
          <a:xfrm>
            <a:off x="8421667" y="2056247"/>
            <a:ext cx="3463808" cy="1891286"/>
          </a:xfrm>
        </p:spPr>
        <p:txBody>
          <a:bodyPr/>
          <a:lstStyle>
            <a:lvl1pPr>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buNone/>
              <a:defRPr sz="16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2" name="Rectangle 11"/>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de-DE" sz="1100"/>
              <a:t>(HO)</a:t>
            </a:r>
            <a:r>
              <a:rPr lang="en-US" sz="1100"/>
              <a:t> Content, 2 Charts</a:t>
            </a:r>
          </a:p>
        </p:txBody>
      </p:sp>
      <p:sp>
        <p:nvSpPr>
          <p:cNvPr id="50" name="Content Placeholder 8"/>
          <p:cNvSpPr>
            <a:spLocks noGrp="1"/>
          </p:cNvSpPr>
          <p:nvPr>
            <p:ph sz="quarter" idx="16"/>
          </p:nvPr>
        </p:nvSpPr>
        <p:spPr>
          <a:xfrm>
            <a:off x="8421667" y="4297425"/>
            <a:ext cx="3463808" cy="1891286"/>
          </a:xfrm>
        </p:spPr>
        <p:txBody>
          <a:bodyPr/>
          <a:lstStyle>
            <a:lvl1pPr>
              <a:defRPr sz="1000" b="0">
                <a:solidFill>
                  <a:schemeClr val="tx1"/>
                </a:solidFill>
              </a:defRPr>
            </a:lvl1pPr>
            <a:lvl2pPr marL="630238" indent="-173038">
              <a:tabLst/>
              <a:defRPr sz="1000"/>
            </a:lvl2pPr>
            <a:lvl3pPr marL="1089025" indent="-174625">
              <a:tabLst/>
              <a:defRPr sz="1000"/>
            </a:lvl3pPr>
            <a:lvl4pPr marL="1543050" indent="-171450">
              <a:tabLst/>
              <a:defRPr sz="1000"/>
            </a:lvl4pPr>
            <a:lvl5pPr marL="2001838" indent="-173038">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7"/>
          </p:nvPr>
        </p:nvSpPr>
        <p:spPr/>
        <p:txBody>
          <a:bodyPr/>
          <a:lstStyle/>
          <a:p>
            <a:endParaRPr lang="en-US"/>
          </a:p>
        </p:txBody>
      </p:sp>
      <p:sp>
        <p:nvSpPr>
          <p:cNvPr id="4" name="Footer Placeholder 3"/>
          <p:cNvSpPr>
            <a:spLocks noGrp="1"/>
          </p:cNvSpPr>
          <p:nvPr>
            <p:ph type="ftr" sz="quarter" idx="18"/>
          </p:nvPr>
        </p:nvSpPr>
        <p:spPr/>
        <p:txBody>
          <a:bodyPr/>
          <a:lstStyle/>
          <a:p>
            <a:endParaRPr lang="en-US"/>
          </a:p>
        </p:txBody>
      </p:sp>
      <p:sp>
        <p:nvSpPr>
          <p:cNvPr id="7" name="Slide Number Placeholder 6"/>
          <p:cNvSpPr>
            <a:spLocks noGrp="1"/>
          </p:cNvSpPr>
          <p:nvPr>
            <p:ph type="sldNum" sz="quarter" idx="19"/>
          </p:nvPr>
        </p:nvSpPr>
        <p:spPr/>
        <p:txBody>
          <a:bodyPr/>
          <a:lstStyle/>
          <a:p>
            <a:fld id="{5B9A96B2-702C-084E-9060-05751DBF82B0}" type="slidenum">
              <a:rPr lang="en-US" smtClean="0"/>
              <a:pPr/>
              <a:t>‹#›</a:t>
            </a:fld>
            <a:endParaRPr lang="en-US"/>
          </a:p>
        </p:txBody>
      </p:sp>
    </p:spTree>
    <p:extLst>
      <p:ext uri="{BB962C8B-B14F-4D97-AF65-F5344CB8AC3E}">
        <p14:creationId xmlns:p14="http://schemas.microsoft.com/office/powerpoint/2010/main" val="13805704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Gri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grpSp>
        <p:nvGrpSpPr>
          <p:cNvPr id="72" name="Group 71"/>
          <p:cNvGrpSpPr/>
          <p:nvPr userDrawn="1"/>
        </p:nvGrpSpPr>
        <p:grpSpPr>
          <a:xfrm>
            <a:off x="0" y="0"/>
            <a:ext cx="12192000" cy="6858000"/>
            <a:chOff x="0" y="0"/>
            <a:chExt cx="9144000" cy="6858000"/>
          </a:xfrm>
        </p:grpSpPr>
        <p:grpSp>
          <p:nvGrpSpPr>
            <p:cNvPr id="73" name="Group 72"/>
            <p:cNvGrpSpPr/>
            <p:nvPr/>
          </p:nvGrpSpPr>
          <p:grpSpPr>
            <a:xfrm>
              <a:off x="5862919" y="0"/>
              <a:ext cx="457200" cy="6858000"/>
              <a:chOff x="0" y="0"/>
              <a:chExt cx="457200" cy="6858000"/>
            </a:xfrm>
          </p:grpSpPr>
          <p:cxnSp>
            <p:nvCxnSpPr>
              <p:cNvPr id="104" name="Straight Connector 103"/>
              <p:cNvCxnSpPr/>
              <p:nvPr/>
            </p:nvCxnSpPr>
            <p:spPr>
              <a:xfrm>
                <a:off x="2286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57200" y="0"/>
                <a:ext cx="0" cy="685800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2819400" y="0"/>
              <a:ext cx="457200" cy="6858000"/>
              <a:chOff x="0" y="0"/>
              <a:chExt cx="457200" cy="6858000"/>
            </a:xfrm>
          </p:grpSpPr>
          <p:cxnSp>
            <p:nvCxnSpPr>
              <p:cNvPr id="101" name="Straight Connector 100"/>
              <p:cNvCxnSpPr/>
              <p:nvPr/>
            </p:nvCxnSpPr>
            <p:spPr>
              <a:xfrm>
                <a:off x="2286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57200" y="0"/>
                <a:ext cx="0" cy="685800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75" name="Straight Connector 74"/>
            <p:cNvCxnSpPr/>
            <p:nvPr userDrawn="1"/>
          </p:nvCxnSpPr>
          <p:spPr>
            <a:xfrm>
              <a:off x="0" y="6172200"/>
              <a:ext cx="9144000" cy="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0" y="6629400"/>
              <a:ext cx="9144000"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891540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6868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0" y="6400800"/>
              <a:ext cx="9144000" cy="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0" y="0"/>
              <a:ext cx="7617760" cy="6858000"/>
              <a:chOff x="0" y="0"/>
              <a:chExt cx="7617760" cy="6858000"/>
            </a:xfrm>
          </p:grpSpPr>
          <p:cxnSp>
            <p:nvCxnSpPr>
              <p:cNvPr id="95" name="Straight Connector 94"/>
              <p:cNvCxnSpPr/>
              <p:nvPr/>
            </p:nvCxnSpPr>
            <p:spPr>
              <a:xfrm>
                <a:off x="22860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572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5240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57200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617760" y="0"/>
                <a:ext cx="0" cy="685800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81" name="Straight Connector 80"/>
            <p:cNvCxnSpPr/>
            <p:nvPr/>
          </p:nvCxnSpPr>
          <p:spPr>
            <a:xfrm>
              <a:off x="9144000" y="0"/>
              <a:ext cx="0" cy="685800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nvGrpSpPr>
          <p:grpSpPr>
            <a:xfrm>
              <a:off x="0" y="0"/>
              <a:ext cx="9144000" cy="457200"/>
              <a:chOff x="0" y="0"/>
              <a:chExt cx="9144000" cy="457200"/>
            </a:xfrm>
          </p:grpSpPr>
          <p:cxnSp>
            <p:nvCxnSpPr>
              <p:cNvPr id="92" name="Straight Connector 91"/>
              <p:cNvCxnSpPr/>
              <p:nvPr/>
            </p:nvCxnSpPr>
            <p:spPr>
              <a:xfrm>
                <a:off x="0" y="228600"/>
                <a:ext cx="9144000"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0" y="457200"/>
                <a:ext cx="9144000" cy="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0" y="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cxnSp>
          <p:nvCxnSpPr>
            <p:cNvPr id="83" name="Straight Connector 82"/>
            <p:cNvCxnSpPr/>
            <p:nvPr/>
          </p:nvCxnSpPr>
          <p:spPr>
            <a:xfrm>
              <a:off x="0" y="685800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84" name="Group 83"/>
            <p:cNvGrpSpPr/>
            <p:nvPr/>
          </p:nvGrpSpPr>
          <p:grpSpPr>
            <a:xfrm>
              <a:off x="0" y="2057400"/>
              <a:ext cx="9144000" cy="457200"/>
              <a:chOff x="0" y="0"/>
              <a:chExt cx="9144000" cy="457200"/>
            </a:xfrm>
          </p:grpSpPr>
          <p:cxnSp>
            <p:nvCxnSpPr>
              <p:cNvPr id="89" name="Straight Connector 88"/>
              <p:cNvCxnSpPr/>
              <p:nvPr/>
            </p:nvCxnSpPr>
            <p:spPr>
              <a:xfrm>
                <a:off x="0" y="228600"/>
                <a:ext cx="9144000" cy="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0" y="45720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0" y="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0" y="4343400"/>
              <a:ext cx="9144000" cy="457200"/>
              <a:chOff x="0" y="0"/>
              <a:chExt cx="9144000" cy="457200"/>
            </a:xfrm>
          </p:grpSpPr>
          <p:cxnSp>
            <p:nvCxnSpPr>
              <p:cNvPr id="86" name="Straight Connector 85"/>
              <p:cNvCxnSpPr/>
              <p:nvPr/>
            </p:nvCxnSpPr>
            <p:spPr>
              <a:xfrm>
                <a:off x="0" y="228600"/>
                <a:ext cx="9144000" cy="0"/>
              </a:xfrm>
              <a:prstGeom prst="line">
                <a:avLst/>
              </a:prstGeom>
              <a:ln w="12700" cmpd="sng">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0" y="45720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0" y="0"/>
                <a:ext cx="9144000"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sp>
        <p:nvSpPr>
          <p:cNvPr id="107" name="Rectangle 106"/>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Grid</a:t>
            </a:r>
          </a:p>
        </p:txBody>
      </p:sp>
    </p:spTree>
    <p:extLst>
      <p:ext uri="{BB962C8B-B14F-4D97-AF65-F5344CB8AC3E}">
        <p14:creationId xmlns:p14="http://schemas.microsoft.com/office/powerpoint/2010/main" val="97220171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560">
          <p15:clr>
            <a:srgbClr val="FBAE40"/>
          </p15:clr>
        </p15:guide>
        <p15:guide id="4" pos="5120">
          <p15:clr>
            <a:srgbClr val="FBAE40"/>
          </p15:clr>
        </p15:guide>
        <p15:guide id="5" orient="horz" pos="1440">
          <p15:clr>
            <a:srgbClr val="FBAE40"/>
          </p15:clr>
        </p15:guide>
        <p15:guide id="6" orient="horz" pos="2880">
          <p15:clr>
            <a:srgbClr val="FBAE40"/>
          </p15:clr>
        </p15:guide>
        <p15:guide id="7" orient="horz" pos="144">
          <p15:clr>
            <a:srgbClr val="FBAE40"/>
          </p15:clr>
        </p15:guide>
        <p15:guide id="8" orient="horz" pos="3888">
          <p15:clr>
            <a:srgbClr val="FBAE40"/>
          </p15:clr>
        </p15:guide>
        <p15:guide id="9" pos="192">
          <p15:clr>
            <a:srgbClr val="FBAE40"/>
          </p15:clr>
        </p15:guide>
        <p15:guide id="10" pos="748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9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a:t>DO NOT USE ANY LAYOUTS PAST THIS POINT</a:t>
            </a:r>
          </a:p>
        </p:txBody>
      </p:sp>
    </p:spTree>
    <p:extLst>
      <p:ext uri="{BB962C8B-B14F-4D97-AF65-F5344CB8AC3E}">
        <p14:creationId xmlns:p14="http://schemas.microsoft.com/office/powerpoint/2010/main" val="2520733749"/>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73575" y="2791383"/>
            <a:ext cx="10881360" cy="1183341"/>
          </a:xfrm>
        </p:spPr>
        <p:txBody>
          <a:bodyPr anchor="b"/>
          <a:lstStyle>
            <a:lvl1pPr algn="l">
              <a:lnSpc>
                <a:spcPts val="4580"/>
              </a:lnSpc>
              <a:defRPr sz="4000" b="0" i="0" cap="none" spc="-100" baseline="0">
                <a:latin typeface="+mn-lt"/>
                <a:ea typeface="Times New Roman" charset="0"/>
                <a:cs typeface="Times New Roman" charset="0"/>
              </a:defRPr>
            </a:lvl1pPr>
          </a:lstStyle>
          <a:p>
            <a:r>
              <a:rPr lang="en-US"/>
              <a:t>Click to edit Master title style</a:t>
            </a:r>
          </a:p>
        </p:txBody>
      </p:sp>
      <p:sp>
        <p:nvSpPr>
          <p:cNvPr id="3" name="Subtitle 2"/>
          <p:cNvSpPr>
            <a:spLocks noGrp="1"/>
          </p:cNvSpPr>
          <p:nvPr>
            <p:ph type="subTitle" idx="1" hasCustomPrompt="1"/>
          </p:nvPr>
        </p:nvSpPr>
        <p:spPr>
          <a:xfrm>
            <a:off x="777240" y="4585132"/>
            <a:ext cx="10881360" cy="923544"/>
          </a:xfrm>
        </p:spPr>
        <p:txBody>
          <a:bodyPr/>
          <a:lstStyle>
            <a:lvl1pPr marL="0" indent="0" algn="l">
              <a:lnSpc>
                <a:spcPct val="90000"/>
              </a:lnSpc>
              <a:spcAft>
                <a:spcPts val="0"/>
              </a:spcAft>
              <a:buNone/>
              <a:defRPr sz="2000" kern="0" cap="none" spc="0" baseline="0">
                <a:solidFill>
                  <a:schemeClr val="tx1">
                    <a:lumMod val="60000"/>
                    <a:lumOff val="40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9" name="Rectangle 158"/>
          <p:cNvSpPr/>
          <p:nvPr userDrawn="1"/>
        </p:nvSpPr>
        <p:spPr>
          <a:xfrm>
            <a:off x="10029952" y="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2" name="Straight Connector 11"/>
          <p:cNvCxnSpPr/>
          <p:nvPr userDrawn="1"/>
        </p:nvCxnSpPr>
        <p:spPr>
          <a:xfrm>
            <a:off x="777240" y="4341301"/>
            <a:ext cx="10881360" cy="0"/>
          </a:xfrm>
          <a:prstGeom prst="line">
            <a:avLst/>
          </a:prstGeom>
          <a:ln w="12700" cap="rnd">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a:t>
            </a:r>
          </a:p>
        </p:txBody>
      </p:sp>
      <p:pic>
        <p:nvPicPr>
          <p:cNvPr id="5" name="Graphic 4">
            <a:extLst>
              <a:ext uri="{FF2B5EF4-FFF2-40B4-BE49-F238E27FC236}">
                <a16:creationId xmlns:a16="http://schemas.microsoft.com/office/drawing/2014/main" id="{BC4DD1AE-3889-9148-9891-9F9CC535CC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1329" y="143462"/>
            <a:ext cx="1597276" cy="923544"/>
          </a:xfrm>
          <a:prstGeom prst="rect">
            <a:avLst/>
          </a:prstGeom>
        </p:spPr>
      </p:pic>
      <p:sp>
        <p:nvSpPr>
          <p:cNvPr id="4" name="Updated Date">
            <a:extLst>
              <a:ext uri="{FF2B5EF4-FFF2-40B4-BE49-F238E27FC236}">
                <a16:creationId xmlns:a16="http://schemas.microsoft.com/office/drawing/2014/main" id="{70BE32C6-40A8-B942-8E4E-A8DCD164470B}"/>
              </a:ext>
            </a:extLst>
          </p:cNvPr>
          <p:cNvSpPr txBox="1"/>
          <p:nvPr userDrawn="1"/>
        </p:nvSpPr>
        <p:spPr>
          <a:xfrm>
            <a:off x="11140429" y="-175776"/>
            <a:ext cx="1051571" cy="80791"/>
          </a:xfrm>
          <a:prstGeom prst="rect">
            <a:avLst/>
          </a:prstGeom>
          <a:noFill/>
        </p:spPr>
        <p:txBody>
          <a:bodyPr wrap="square" lIns="0" tIns="0" rIns="0" bIns="0" rtlCol="0">
            <a:spAutoFit/>
          </a:bodyPr>
          <a:lstStyle/>
          <a:p>
            <a:pPr algn="r"/>
            <a:r>
              <a:rPr lang="en-US" sz="700">
                <a:solidFill>
                  <a:schemeClr val="tx1">
                    <a:lumMod val="40000"/>
                    <a:lumOff val="60000"/>
                  </a:schemeClr>
                </a:solidFill>
              </a:rPr>
              <a:t>Updated 11/17/20 by NHC</a:t>
            </a:r>
          </a:p>
        </p:txBody>
      </p:sp>
    </p:spTree>
    <p:extLst>
      <p:ext uri="{BB962C8B-B14F-4D97-AF65-F5344CB8AC3E}">
        <p14:creationId xmlns:p14="http://schemas.microsoft.com/office/powerpoint/2010/main" val="1568292503"/>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46"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3" name="Rectangle 12"/>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2032001" y="5652328"/>
            <a:ext cx="8125015" cy="502914"/>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userDrawn="1"/>
        </p:nvSpPr>
        <p:spPr>
          <a:xfrm>
            <a:off x="0" y="5335272"/>
            <a:ext cx="12192000" cy="9412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032001" y="2508933"/>
            <a:ext cx="8125015" cy="2506821"/>
          </a:xfrm>
        </p:spPr>
        <p:txBody>
          <a:bodyPr anchor="t"/>
          <a:lstStyle>
            <a:lvl1pPr algn="l">
              <a:lnSpc>
                <a:spcPts val="5160"/>
              </a:lnSpc>
              <a:defRPr sz="4800" b="0" cap="none" baseline="0"/>
            </a:lvl1pPr>
          </a:lstStyle>
          <a:p>
            <a:r>
              <a:rPr lang="en-US"/>
              <a:t>Click to Master title style</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21" name="Group 20"/>
          <p:cNvGrpSpPr/>
          <p:nvPr userDrawn="1"/>
        </p:nvGrpSpPr>
        <p:grpSpPr>
          <a:xfrm>
            <a:off x="1020844" y="2098146"/>
            <a:ext cx="905434" cy="1323516"/>
            <a:chOff x="2911475" y="1220788"/>
            <a:chExt cx="3486150" cy="5095875"/>
          </a:xfrm>
          <a:solidFill>
            <a:schemeClr val="accent1"/>
          </a:solidFill>
        </p:grpSpPr>
        <p:sp>
          <p:nvSpPr>
            <p:cNvPr id="2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6" name="Rectangle 15"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a:t>
            </a:r>
          </a:p>
        </p:txBody>
      </p:sp>
    </p:spTree>
    <p:extLst>
      <p:ext uri="{BB962C8B-B14F-4D97-AF65-F5344CB8AC3E}">
        <p14:creationId xmlns:p14="http://schemas.microsoft.com/office/powerpoint/2010/main" val="662130615"/>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773575" y="2062621"/>
            <a:ext cx="11113625" cy="4096512"/>
          </a:xfrm>
        </p:spPr>
        <p:txBody>
          <a:bodyPr lIns="0" numCol="1" spcCol="457200"/>
          <a:lstStyle>
            <a:lvl1pPr marL="228600" indent="-228600">
              <a:spcBef>
                <a:spcPts val="0"/>
              </a:spcBef>
              <a:tabLst/>
              <a:defRPr sz="2200" baseline="0"/>
            </a:lvl1pPr>
            <a:lvl2pPr marL="457200" indent="-228600">
              <a:spcBef>
                <a:spcPts val="0"/>
              </a:spcBef>
              <a:defRPr sz="2000" baseline="0"/>
            </a:lvl2pPr>
            <a:lvl3pPr marL="685800" indent="-228600">
              <a:defRPr sz="2000"/>
            </a:lvl3pPr>
            <a:lvl4pPr marL="914400" indent="-228600">
              <a:defRPr sz="2000"/>
            </a:lvl4pPr>
            <a:lvl5pPr marL="1143000" indent="-228600">
              <a:defRPr sz="2000"/>
            </a:lvl5pPr>
          </a:lstStyle>
          <a:p>
            <a:pPr lvl="0"/>
            <a:r>
              <a:rPr lang="en-US"/>
              <a:t>Main text style. Use tab to add bullet.</a:t>
            </a:r>
          </a:p>
          <a:p>
            <a:pPr lvl="1"/>
            <a:r>
              <a:rPr lang="en-US"/>
              <a:t>Suggested maximums: 5 words per line. 10 words per text block. 50 slides per text box.</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grpSp>
        <p:nvGrpSpPr>
          <p:cNvPr id="4" name="Group 3">
            <a:extLst>
              <a:ext uri="{FF2B5EF4-FFF2-40B4-BE49-F238E27FC236}">
                <a16:creationId xmlns:a16="http://schemas.microsoft.com/office/drawing/2014/main" id="{0C2393FF-F641-A340-A3C3-4290803387B2}"/>
              </a:ext>
            </a:extLst>
          </p:cNvPr>
          <p:cNvGrpSpPr/>
          <p:nvPr userDrawn="1"/>
        </p:nvGrpSpPr>
        <p:grpSpPr>
          <a:xfrm>
            <a:off x="12801600" y="0"/>
            <a:ext cx="3048000" cy="6858000"/>
            <a:chOff x="12801600" y="0"/>
            <a:chExt cx="3048000" cy="6858000"/>
          </a:xfrm>
        </p:grpSpPr>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 Content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424513764"/>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Rectangle 7"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a:t>
            </a:r>
          </a:p>
        </p:txBody>
      </p:sp>
      <p:sp>
        <p:nvSpPr>
          <p:cNvPr id="9" name="Text Placeholder 7"/>
          <p:cNvSpPr>
            <a:spLocks noGrp="1"/>
          </p:cNvSpPr>
          <p:nvPr>
            <p:ph type="body" sz="quarter" idx="13"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spTree>
    <p:extLst>
      <p:ext uri="{BB962C8B-B14F-4D97-AF65-F5344CB8AC3E}">
        <p14:creationId xmlns:p14="http://schemas.microsoft.com/office/powerpoint/2010/main" val="1363591511"/>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a:t>
            </a:r>
          </a:p>
        </p:txBody>
      </p:sp>
    </p:spTree>
    <p:extLst>
      <p:ext uri="{BB962C8B-B14F-4D97-AF65-F5344CB8AC3E}">
        <p14:creationId xmlns:p14="http://schemas.microsoft.com/office/powerpoint/2010/main" val="878804080"/>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2056245"/>
            <a:ext cx="3444305" cy="1127222"/>
          </a:xfrm>
        </p:spPr>
        <p:txBody>
          <a:bodyPr lIns="457200" anchor="b"/>
          <a:lstStyle>
            <a:lvl1pPr algn="l">
              <a:lnSpc>
                <a:spcPct val="100000"/>
              </a:lnSpc>
              <a:defRPr sz="2600" b="1"/>
            </a:lvl1pPr>
          </a:lstStyle>
          <a:p>
            <a:r>
              <a:rPr lang="en-US"/>
              <a:t>Click to edit Master title style</a:t>
            </a:r>
          </a:p>
        </p:txBody>
      </p:sp>
      <p:sp>
        <p:nvSpPr>
          <p:cNvPr id="4" name="Text Placeholder 3"/>
          <p:cNvSpPr>
            <a:spLocks noGrp="1"/>
          </p:cNvSpPr>
          <p:nvPr>
            <p:ph type="body" sz="half" idx="2" hasCustomPrompt="1"/>
          </p:nvPr>
        </p:nvSpPr>
        <p:spPr>
          <a:xfrm>
            <a:off x="304800" y="3318936"/>
            <a:ext cx="3444305" cy="1810455"/>
          </a:xfrm>
        </p:spPr>
        <p:txBody>
          <a:bodyPr lIns="457200"/>
          <a:lstStyle>
            <a:lvl1pPr marL="0" indent="0">
              <a:buNone/>
              <a:defRPr sz="22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caption text</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41" name="Content Placeholder 2"/>
          <p:cNvSpPr>
            <a:spLocks noGrp="1"/>
          </p:cNvSpPr>
          <p:nvPr>
            <p:ph idx="13"/>
          </p:nvPr>
        </p:nvSpPr>
        <p:spPr>
          <a:xfrm>
            <a:off x="4368797" y="2062621"/>
            <a:ext cx="7518400" cy="3066768"/>
          </a:xfrm>
        </p:spPr>
        <p:txBody>
          <a:bodyPr numCol="2" spcCol="457200"/>
          <a:lstStyle>
            <a:lvl1pPr>
              <a:defRPr sz="2000"/>
            </a:lvl1pPr>
            <a:lvl2pPr>
              <a:defRPr sz="2000"/>
            </a:lvl2pPr>
            <a:lvl3pPr>
              <a:defRPr sz="1800"/>
            </a:lvl3pPr>
            <a:lvl4pPr>
              <a:defRPr sz="1800"/>
            </a:lvl4pPr>
            <a:lvl5pPr>
              <a:defRPr sz="1800"/>
            </a:lvl5pPr>
          </a:lstStyle>
          <a:p>
            <a:pPr lvl="0"/>
            <a:r>
              <a:rPr lang="en-US"/>
              <a:t>Click to edit Master text styles</a:t>
            </a:r>
          </a:p>
        </p:txBody>
      </p:sp>
      <p:grpSp>
        <p:nvGrpSpPr>
          <p:cNvPr id="3" name="Group 2">
            <a:extLst>
              <a:ext uri="{FF2B5EF4-FFF2-40B4-BE49-F238E27FC236}">
                <a16:creationId xmlns:a16="http://schemas.microsoft.com/office/drawing/2014/main" id="{4E33347B-9C6B-F34C-BF9E-8A26FC897AF3}"/>
              </a:ext>
            </a:extLst>
          </p:cNvPr>
          <p:cNvGrpSpPr/>
          <p:nvPr userDrawn="1"/>
        </p:nvGrpSpPr>
        <p:grpSpPr>
          <a:xfrm>
            <a:off x="12801600" y="0"/>
            <a:ext cx="3048000" cy="6858000"/>
            <a:chOff x="12801600" y="0"/>
            <a:chExt cx="3048000" cy="6858000"/>
          </a:xfrm>
        </p:grpSpPr>
        <p:sp>
          <p:nvSpPr>
            <p:cNvPr id="9" name="Rectangle 8"/>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this layout for charts, tables</a:t>
              </a:r>
              <a:r>
                <a:rPr lang="en-US" sz="1000" baseline="0"/>
                <a:t> or image that need caption text. Click corresponding icon to insert media.</a:t>
              </a:r>
              <a:endParaRPr lang="en-US" sz="1000"/>
            </a:p>
            <a:p>
              <a:pPr marL="228600" indent="-228600">
                <a:spcAft>
                  <a:spcPts val="600"/>
                </a:spcAft>
                <a:buFont typeface="+mj-lt"/>
                <a:buAutoNum type="arabicPeriod"/>
              </a:pPr>
              <a:r>
                <a:rPr lang="en-US" sz="1000"/>
                <a:t>Put title &amp; caption in placeholders at left</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Content with Caption</a:t>
              </a:r>
            </a:p>
          </p:txBody>
        </p:sp>
        <p:grpSp>
          <p:nvGrpSpPr>
            <p:cNvPr id="13" name="Group 12"/>
            <p:cNvGrpSpPr>
              <a:grpSpLocks noChangeAspect="1"/>
            </p:cNvGrpSpPr>
            <p:nvPr userDrawn="1"/>
          </p:nvGrpSpPr>
          <p:grpSpPr>
            <a:xfrm>
              <a:off x="14208931"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89229464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 Title Slide 2 (Main Blue)">
    <p:spTree>
      <p:nvGrpSpPr>
        <p:cNvPr id="1" name=""/>
        <p:cNvGrpSpPr/>
        <p:nvPr/>
      </p:nvGrpSpPr>
      <p:grpSpPr>
        <a:xfrm>
          <a:off x="0" y="0"/>
          <a:ext cx="0" cy="0"/>
          <a:chOff x="0" y="0"/>
          <a:chExt cx="0" cy="0"/>
        </a:xfrm>
      </p:grpSpPr>
      <p:pic>
        <p:nvPicPr>
          <p:cNvPr id="4" name="Picture 3" descr="Two people sitting on the grass&#10;&#10;Description automatically generated">
            <a:extLst>
              <a:ext uri="{FF2B5EF4-FFF2-40B4-BE49-F238E27FC236}">
                <a16:creationId xmlns:a16="http://schemas.microsoft.com/office/drawing/2014/main" id="{D8506CA0-80C8-F44E-B3A8-449E328E048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1" y="0"/>
            <a:ext cx="11165305"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2281B10B-0900-9647-9778-B470B6FCF259}"/>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8CA12B3A-DAE1-CE4F-BC36-A97B259936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44539177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4876801"/>
            <a:ext cx="11582400" cy="513117"/>
          </a:xfrm>
        </p:spPr>
        <p:txBody>
          <a:bodyPr lIns="457200"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0" y="3"/>
            <a:ext cx="12192000" cy="4571997"/>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 y="5460468"/>
            <a:ext cx="11582400" cy="553686"/>
          </a:xfrm>
        </p:spPr>
        <p:txBody>
          <a:bodyPr lIns="457200"/>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Picture with Caption</a:t>
            </a:r>
          </a:p>
        </p:txBody>
      </p:sp>
    </p:spTree>
    <p:extLst>
      <p:ext uri="{BB962C8B-B14F-4D97-AF65-F5344CB8AC3E}">
        <p14:creationId xmlns:p14="http://schemas.microsoft.com/office/powerpoint/2010/main" val="1777965030"/>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TITLE PAGE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658716638"/>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Slide (Main Blue)">
    <p:spTree>
      <p:nvGrpSpPr>
        <p:cNvPr id="1" name=""/>
        <p:cNvGrpSpPr/>
        <p:nvPr/>
      </p:nvGrpSpPr>
      <p:grpSpPr>
        <a:xfrm>
          <a:off x="0" y="0"/>
          <a:ext cx="0" cy="0"/>
          <a:chOff x="0" y="0"/>
          <a:chExt cx="0" cy="0"/>
        </a:xfrm>
      </p:grpSpPr>
      <p:pic>
        <p:nvPicPr>
          <p:cNvPr id="4" name="Picture 3" descr="A group of people looking at a computer&#10;&#10;Description automatically generated">
            <a:extLst>
              <a:ext uri="{FF2B5EF4-FFF2-40B4-BE49-F238E27FC236}">
                <a16:creationId xmlns:a16="http://schemas.microsoft.com/office/drawing/2014/main" id="{FD203FD9-C2BA-C842-B953-476D294BB57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21" name="Rectangle 20"/>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36005F9F-0F2F-A345-9E9C-0CC1536FE948}"/>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6" name="Graphic 15">
            <a:extLst>
              <a:ext uri="{FF2B5EF4-FFF2-40B4-BE49-F238E27FC236}">
                <a16:creationId xmlns:a16="http://schemas.microsoft.com/office/drawing/2014/main" id="{D1CDA188-9A4A-374B-AF10-E0E29E9A0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519016703"/>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lt Title Slide 1 (Main Red)">
    <p:spTree>
      <p:nvGrpSpPr>
        <p:cNvPr id="1" name=""/>
        <p:cNvGrpSpPr/>
        <p:nvPr/>
      </p:nvGrpSpPr>
      <p:grpSpPr>
        <a:xfrm>
          <a:off x="0" y="0"/>
          <a:ext cx="0" cy="0"/>
          <a:chOff x="0" y="0"/>
          <a:chExt cx="0" cy="0"/>
        </a:xfrm>
      </p:grpSpPr>
      <p:pic>
        <p:nvPicPr>
          <p:cNvPr id="18" name="Picture Placeholder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1"/>
            <a:ext cx="12192000" cy="6858000"/>
          </a:xfrm>
          <a:prstGeom prst="rect">
            <a:avLst/>
          </a:prstGeom>
        </p:spPr>
      </p:pic>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76637542-1A8F-0C40-BFF0-BF4F2DF9C6F0}"/>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767B2844-98BF-FE47-9CFA-892847FCB7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1977470400"/>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lt Title Slide 1 (Main Blue)">
    <p:spTree>
      <p:nvGrpSpPr>
        <p:cNvPr id="1" name=""/>
        <p:cNvGrpSpPr/>
        <p:nvPr/>
      </p:nvGrpSpPr>
      <p:grpSpPr>
        <a:xfrm>
          <a:off x="0" y="0"/>
          <a:ext cx="0" cy="0"/>
          <a:chOff x="0" y="0"/>
          <a:chExt cx="0" cy="0"/>
        </a:xfrm>
      </p:grpSpPr>
      <p:pic>
        <p:nvPicPr>
          <p:cNvPr id="15" name="Picture Placeholder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1"/>
            <a:ext cx="12192000" cy="6858000"/>
          </a:xfrm>
          <a:prstGeom prst="rect">
            <a:avLst/>
          </a:prstGeom>
        </p:spPr>
      </p:pic>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F793D6A8-E462-3A4A-9AF9-47832C38CBEC}"/>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8F38D4AF-3C8E-1841-9F5A-7A7F79311F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710727038"/>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Main Red)">
    <p:spTree>
      <p:nvGrpSpPr>
        <p:cNvPr id="1" name=""/>
        <p:cNvGrpSpPr/>
        <p:nvPr/>
      </p:nvGrpSpPr>
      <p:grpSpPr>
        <a:xfrm>
          <a:off x="0" y="0"/>
          <a:ext cx="0" cy="0"/>
          <a:chOff x="0" y="0"/>
          <a:chExt cx="0" cy="0"/>
        </a:xfrm>
      </p:grpSpPr>
      <p:pic>
        <p:nvPicPr>
          <p:cNvPr id="4" name="Picture 3" descr="A group of people looking at a computer&#10;&#10;Description automatically generated">
            <a:extLst>
              <a:ext uri="{FF2B5EF4-FFF2-40B4-BE49-F238E27FC236}">
                <a16:creationId xmlns:a16="http://schemas.microsoft.com/office/drawing/2014/main" id="{FD203FD9-C2BA-C842-B953-476D294BB57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21" name="Rectangle 20"/>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99407577-29F0-9842-BED8-2F0D65B3A601}"/>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20" name="Graphic 19">
            <a:extLst>
              <a:ext uri="{FF2B5EF4-FFF2-40B4-BE49-F238E27FC236}">
                <a16:creationId xmlns:a16="http://schemas.microsoft.com/office/drawing/2014/main" id="{0645D2B3-70C5-B646-8283-3A5A706560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3180965025"/>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Connected Care)">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7F9871C9-5221-A649-AE14-56FF8345DA0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7" name="Rectangle 16">
            <a:extLst>
              <a:ext uri="{FF2B5EF4-FFF2-40B4-BE49-F238E27FC236}">
                <a16:creationId xmlns:a16="http://schemas.microsoft.com/office/drawing/2014/main" id="{C160525C-7C88-8041-BF18-FE7DE717AE05}"/>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Connected Care title</a:t>
            </a:r>
          </a:p>
        </p:txBody>
      </p:sp>
      <p:sp>
        <p:nvSpPr>
          <p:cNvPr id="22"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EF6FA47B-E0C1-6E49-A8B3-A074FEB24EEB}"/>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(Connected</a:t>
              </a:r>
              <a:r>
                <a:rPr lang="en-US" sz="1100" baseline="0"/>
                <a:t> Care</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5" name="Graphic 14">
            <a:extLst>
              <a:ext uri="{FF2B5EF4-FFF2-40B4-BE49-F238E27FC236}">
                <a16:creationId xmlns:a16="http://schemas.microsoft.com/office/drawing/2014/main" id="{49A40BDD-5223-5B40-A5C9-95B399CD8E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127076525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PCMH)">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8598417F-AF90-D046-8FE3-C86FA55236E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7" name="Rectangle 16">
            <a:extLst>
              <a:ext uri="{FF2B5EF4-FFF2-40B4-BE49-F238E27FC236}">
                <a16:creationId xmlns:a16="http://schemas.microsoft.com/office/drawing/2014/main" id="{E4323F2B-777E-BF40-A66B-4CD0A65596E2}"/>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5">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PCMH title</a:t>
            </a:r>
          </a:p>
        </p:txBody>
      </p:sp>
      <p:sp>
        <p:nvSpPr>
          <p:cNvPr id="22"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2483A575-2377-264D-A0EE-D7596523EBB8}"/>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(PCMH)</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5" name="Graphic 14">
            <a:extLst>
              <a:ext uri="{FF2B5EF4-FFF2-40B4-BE49-F238E27FC236}">
                <a16:creationId xmlns:a16="http://schemas.microsoft.com/office/drawing/2014/main" id="{D9C15D07-BCD2-2F48-A117-7B39B01387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347199940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PCSP)">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C2FEC4C9-B657-F644-B9CB-30DD9AFB19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7" name="Rectangle 16">
            <a:extLst>
              <a:ext uri="{FF2B5EF4-FFF2-40B4-BE49-F238E27FC236}">
                <a16:creationId xmlns:a16="http://schemas.microsoft.com/office/drawing/2014/main" id="{7C2D89E1-8958-2947-BB3C-6642EA655ECD}"/>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6">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PCSP title</a:t>
            </a:r>
          </a:p>
        </p:txBody>
      </p:sp>
      <p:sp>
        <p:nvSpPr>
          <p:cNvPr id="22"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DCCC2555-8FA2-A04A-A0DD-4ACEDDAD5ADC}"/>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(PCSP)</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5" name="Graphic 14">
            <a:extLst>
              <a:ext uri="{FF2B5EF4-FFF2-40B4-BE49-F238E27FC236}">
                <a16:creationId xmlns:a16="http://schemas.microsoft.com/office/drawing/2014/main" id="{ED27C876-4967-0C4F-8146-E5BEB25717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821901985"/>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LTSS)">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D383C2A7-EB66-1941-B54B-8B2F6533344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9" name="Rectangle 18">
            <a:extLst>
              <a:ext uri="{FF2B5EF4-FFF2-40B4-BE49-F238E27FC236}">
                <a16:creationId xmlns:a16="http://schemas.microsoft.com/office/drawing/2014/main" id="{EC71F013-39FD-7D43-8756-1225E6F5E1AB}"/>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LTSS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5"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748831D6-3F32-1445-AFFE-43A6A2904BDD}"/>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6" name="Graphic 15">
            <a:extLst>
              <a:ext uri="{FF2B5EF4-FFF2-40B4-BE49-F238E27FC236}">
                <a16:creationId xmlns:a16="http://schemas.microsoft.com/office/drawing/2014/main" id="{0952D5DE-6E91-B547-B13F-72E745B43C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40561144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8CE34E-A468-D594-57BF-729D38AFB858}"/>
              </a:ext>
            </a:extLst>
          </p:cNvPr>
          <p:cNvSpPr>
            <a:spLocks noGrp="1"/>
          </p:cNvSpPr>
          <p:nvPr>
            <p:ph type="ftr" sz="quarter" idx="11"/>
          </p:nvPr>
        </p:nvSpPr>
        <p:spPr/>
        <p:txBody>
          <a:bodyPr/>
          <a:lstStyle/>
          <a:p>
            <a:endParaRPr lang="en-US"/>
          </a:p>
        </p:txBody>
      </p:sp>
      <p:sp>
        <p:nvSpPr>
          <p:cNvPr id="7" name="Picture Placeholder 6">
            <a:extLst>
              <a:ext uri="{FF2B5EF4-FFF2-40B4-BE49-F238E27FC236}">
                <a16:creationId xmlns:a16="http://schemas.microsoft.com/office/drawing/2014/main" id="{84CC82BE-A7D7-275E-E8A7-E01ADDCA85FF}"/>
              </a:ext>
            </a:extLst>
          </p:cNvPr>
          <p:cNvSpPr>
            <a:spLocks noGrp="1"/>
          </p:cNvSpPr>
          <p:nvPr>
            <p:ph type="pic" sz="quarter" idx="13" hasCustomPrompt="1"/>
          </p:nvPr>
        </p:nvSpPr>
        <p:spPr>
          <a:xfrm>
            <a:off x="6469925" y="260376"/>
            <a:ext cx="5486400" cy="6400800"/>
          </a:xfrm>
        </p:spPr>
        <p:txBody>
          <a:bodyPr anchor="ctr"/>
          <a:lstStyle>
            <a:lvl1pPr marL="1588" indent="0" algn="ctr">
              <a:buNone/>
              <a:defRPr/>
            </a:lvl1pPr>
          </a:lstStyle>
          <a:p>
            <a:r>
              <a:rPr lang="en-US"/>
              <a:t>Drop stock photo image in here</a:t>
            </a:r>
          </a:p>
        </p:txBody>
      </p:sp>
      <p:pic>
        <p:nvPicPr>
          <p:cNvPr id="5" name="Graphic 4" descr="Customer review outline">
            <a:extLst>
              <a:ext uri="{FF2B5EF4-FFF2-40B4-BE49-F238E27FC236}">
                <a16:creationId xmlns:a16="http://schemas.microsoft.com/office/drawing/2014/main" id="{1F0BF681-B59A-9F70-D682-7AB9E701D6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1390" y="476434"/>
            <a:ext cx="1405607" cy="1405607"/>
          </a:xfrm>
          <a:prstGeom prst="rect">
            <a:avLst/>
          </a:prstGeom>
        </p:spPr>
      </p:pic>
      <p:sp>
        <p:nvSpPr>
          <p:cNvPr id="9" name="Text Placeholder 8">
            <a:extLst>
              <a:ext uri="{FF2B5EF4-FFF2-40B4-BE49-F238E27FC236}">
                <a16:creationId xmlns:a16="http://schemas.microsoft.com/office/drawing/2014/main" id="{95B1943B-8683-2FEE-2782-9C243247D521}"/>
              </a:ext>
            </a:extLst>
          </p:cNvPr>
          <p:cNvSpPr>
            <a:spLocks noGrp="1"/>
          </p:cNvSpPr>
          <p:nvPr>
            <p:ph type="body" sz="quarter" idx="14"/>
          </p:nvPr>
        </p:nvSpPr>
        <p:spPr>
          <a:xfrm>
            <a:off x="2149475" y="754063"/>
            <a:ext cx="3946525" cy="1128712"/>
          </a:xfrm>
        </p:spPr>
        <p:txBody>
          <a:bodyPr/>
          <a:lstStyle>
            <a:lvl1pPr marL="1588" indent="0">
              <a:buNone/>
              <a:defRPr sz="3600" b="1">
                <a:solidFill>
                  <a:schemeClr val="tx2"/>
                </a:solidFill>
              </a:defRPr>
            </a:lvl1pPr>
          </a:lstStyle>
          <a:p>
            <a:pPr lvl="0"/>
            <a:endParaRPr lang="en-US"/>
          </a:p>
        </p:txBody>
      </p:sp>
      <p:sp>
        <p:nvSpPr>
          <p:cNvPr id="10" name="Text Placeholder 8">
            <a:extLst>
              <a:ext uri="{FF2B5EF4-FFF2-40B4-BE49-F238E27FC236}">
                <a16:creationId xmlns:a16="http://schemas.microsoft.com/office/drawing/2014/main" id="{3AFA16BB-8C08-B664-DCCE-7EDE23324AA0}"/>
              </a:ext>
            </a:extLst>
          </p:cNvPr>
          <p:cNvSpPr>
            <a:spLocks noGrp="1"/>
          </p:cNvSpPr>
          <p:nvPr>
            <p:ph type="body" sz="quarter" idx="15" hasCustomPrompt="1"/>
          </p:nvPr>
        </p:nvSpPr>
        <p:spPr>
          <a:xfrm>
            <a:off x="601586" y="2187575"/>
            <a:ext cx="5486400" cy="1081405"/>
          </a:xfrm>
        </p:spPr>
        <p:txBody>
          <a:bodyPr/>
          <a:lstStyle>
            <a:lvl1pPr marL="1588" indent="0">
              <a:buNone/>
              <a:defRPr sz="2000" b="0">
                <a:solidFill>
                  <a:schemeClr val="tx1"/>
                </a:solidFill>
              </a:defRPr>
            </a:lvl1pPr>
          </a:lstStyle>
          <a:p>
            <a:pPr lvl="0"/>
            <a:r>
              <a:rPr lang="en-US"/>
              <a:t>Click to add text.</a:t>
            </a:r>
          </a:p>
        </p:txBody>
      </p:sp>
      <p:sp>
        <p:nvSpPr>
          <p:cNvPr id="11" name="Text Placeholder 8">
            <a:extLst>
              <a:ext uri="{FF2B5EF4-FFF2-40B4-BE49-F238E27FC236}">
                <a16:creationId xmlns:a16="http://schemas.microsoft.com/office/drawing/2014/main" id="{3F9CAF4C-E08E-1502-C618-5589B75CE00A}"/>
              </a:ext>
            </a:extLst>
          </p:cNvPr>
          <p:cNvSpPr>
            <a:spLocks noGrp="1"/>
          </p:cNvSpPr>
          <p:nvPr>
            <p:ph type="body" sz="quarter" idx="16" hasCustomPrompt="1"/>
          </p:nvPr>
        </p:nvSpPr>
        <p:spPr>
          <a:xfrm>
            <a:off x="609600" y="3429000"/>
            <a:ext cx="5486400" cy="3001176"/>
          </a:xfrm>
        </p:spPr>
        <p:txBody>
          <a:bodyPr/>
          <a:lstStyle>
            <a:lvl1pPr marL="458788" indent="-457200">
              <a:buFont typeface="Wingdings" panose="05000000000000000000" pitchFamily="2" charset="2"/>
              <a:buChar char="q"/>
              <a:defRPr sz="2000" b="0">
                <a:solidFill>
                  <a:schemeClr val="tx1"/>
                </a:solidFill>
              </a:defRPr>
            </a:lvl1pPr>
          </a:lstStyle>
          <a:p>
            <a:pPr lvl="0"/>
            <a:r>
              <a:rPr lang="en-US"/>
              <a:t>Option 1</a:t>
            </a:r>
          </a:p>
          <a:p>
            <a:pPr lvl="0"/>
            <a:r>
              <a:rPr lang="en-US"/>
              <a:t>Option 2</a:t>
            </a:r>
          </a:p>
          <a:p>
            <a:pPr lvl="0"/>
            <a:r>
              <a:rPr lang="en-US"/>
              <a:t>Option 3</a:t>
            </a:r>
          </a:p>
          <a:p>
            <a:pPr lvl="0"/>
            <a:r>
              <a:rPr lang="en-US"/>
              <a:t>Option 4</a:t>
            </a:r>
          </a:p>
          <a:p>
            <a:pPr lvl="0"/>
            <a:r>
              <a:rPr lang="en-US"/>
              <a:t>Option 5</a:t>
            </a:r>
          </a:p>
          <a:p>
            <a:pPr lvl="0"/>
            <a:r>
              <a:rPr lang="en-US"/>
              <a:t>Option 6</a:t>
            </a:r>
          </a:p>
        </p:txBody>
      </p:sp>
    </p:spTree>
    <p:extLst>
      <p:ext uri="{BB962C8B-B14F-4D97-AF65-F5344CB8AC3E}">
        <p14:creationId xmlns:p14="http://schemas.microsoft.com/office/powerpoint/2010/main" val="11712926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 Title Slide 3 (Main Blue)">
    <p:spTree>
      <p:nvGrpSpPr>
        <p:cNvPr id="1" name=""/>
        <p:cNvGrpSpPr/>
        <p:nvPr/>
      </p:nvGrpSpPr>
      <p:grpSpPr>
        <a:xfrm>
          <a:off x="0" y="0"/>
          <a:ext cx="0" cy="0"/>
          <a:chOff x="0" y="0"/>
          <a:chExt cx="0" cy="0"/>
        </a:xfrm>
      </p:grpSpPr>
      <p:pic>
        <p:nvPicPr>
          <p:cNvPr id="5" name="Picture 4" descr="A group of people sitting posing for the camera&#10;&#10;Description automatically generated">
            <a:extLst>
              <a:ext uri="{FF2B5EF4-FFF2-40B4-BE49-F238E27FC236}">
                <a16:creationId xmlns:a16="http://schemas.microsoft.com/office/drawing/2014/main" id="{2F6EE328-C8AC-9E49-952F-72F7235FC89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8646695"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8C2BDB0B-739F-DC44-9C57-FA784A6AF08A}"/>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7BB0A4B0-C410-C241-92AD-7352ECA4B44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424851976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lt Title Slide 2 (Main Blue)">
    <p:spTree>
      <p:nvGrpSpPr>
        <p:cNvPr id="1" name=""/>
        <p:cNvGrpSpPr/>
        <p:nvPr/>
      </p:nvGrpSpPr>
      <p:grpSpPr>
        <a:xfrm>
          <a:off x="0" y="0"/>
          <a:ext cx="0" cy="0"/>
          <a:chOff x="0" y="0"/>
          <a:chExt cx="0" cy="0"/>
        </a:xfrm>
      </p:grpSpPr>
      <p:pic>
        <p:nvPicPr>
          <p:cNvPr id="4" name="Picture 3" descr="Two people sitting on the grass&#10;&#10;Description automatically generated">
            <a:extLst>
              <a:ext uri="{FF2B5EF4-FFF2-40B4-BE49-F238E27FC236}">
                <a16:creationId xmlns:a16="http://schemas.microsoft.com/office/drawing/2014/main" id="{D8506CA0-80C8-F44E-B3A8-449E328E048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1" y="0"/>
            <a:ext cx="11165305"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2281B10B-0900-9647-9778-B470B6FCF259}"/>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8CA12B3A-DAE1-CE4F-BC36-A97B259936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445391778"/>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lt Title Slide 3 (Main Blue)">
    <p:spTree>
      <p:nvGrpSpPr>
        <p:cNvPr id="1" name=""/>
        <p:cNvGrpSpPr/>
        <p:nvPr/>
      </p:nvGrpSpPr>
      <p:grpSpPr>
        <a:xfrm>
          <a:off x="0" y="0"/>
          <a:ext cx="0" cy="0"/>
          <a:chOff x="0" y="0"/>
          <a:chExt cx="0" cy="0"/>
        </a:xfrm>
      </p:grpSpPr>
      <p:pic>
        <p:nvPicPr>
          <p:cNvPr id="5" name="Picture 4" descr="A group of people sitting posing for the camera&#10;&#10;Description automatically generated">
            <a:extLst>
              <a:ext uri="{FF2B5EF4-FFF2-40B4-BE49-F238E27FC236}">
                <a16:creationId xmlns:a16="http://schemas.microsoft.com/office/drawing/2014/main" id="{2F6EE328-C8AC-9E49-952F-72F7235FC89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8646695"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8C2BDB0B-739F-DC44-9C57-FA784A6AF08A}"/>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7BB0A4B0-C410-C241-92AD-7352ECA4B44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4248519765"/>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Alt Title Slide 4 (Main Blue)">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17876CE2-23D5-274E-972A-F1866E75F79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9689432"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B06D63E6-2E1F-8647-AC64-176D53736380}"/>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E35BEDDF-5D1E-2B46-B88B-E17CEC519A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58411074"/>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lt Title Slide 5 (Main Blue)">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93CD7FF5-89EA-D043-AA8A-8F17A2B89D7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9063789"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A74EC5DB-20DA-1C45-946C-248E4CF32AF7}"/>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85C1739D-9C72-B84E-B0A0-2ED37F3922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1742951036"/>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lt Title Slide 6 (Main Blue)">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230CCB9E-D900-E848-A344-CA11BFB28EB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10459453"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9E052C6D-4A7D-A74A-B3DD-8C016088A583}"/>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CCB8B41C-5921-0648-AECD-CB210125E4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671605578"/>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lt Title Slide 7 (Main Blue)">
    <p:spTree>
      <p:nvGrpSpPr>
        <p:cNvPr id="1" name=""/>
        <p:cNvGrpSpPr/>
        <p:nvPr/>
      </p:nvGrpSpPr>
      <p:grpSpPr>
        <a:xfrm>
          <a:off x="0" y="0"/>
          <a:ext cx="0" cy="0"/>
          <a:chOff x="0" y="0"/>
          <a:chExt cx="0" cy="0"/>
        </a:xfrm>
      </p:grpSpPr>
      <p:pic>
        <p:nvPicPr>
          <p:cNvPr id="4" name="Picture 3" descr="A person standing next to a person&#10;&#10;Description automatically generated">
            <a:extLst>
              <a:ext uri="{FF2B5EF4-FFF2-40B4-BE49-F238E27FC236}">
                <a16:creationId xmlns:a16="http://schemas.microsoft.com/office/drawing/2014/main" id="{1D781054-9D67-2944-A4CB-1DE8702380C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1"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10459453"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A036ED36-78B3-9C41-B2ED-3FD8C8D7B6C6}"/>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A3B4A3BE-D1A9-0E41-B733-92F4268E1C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420807529"/>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lt Title Slide 8 (Main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BE2DC8-F035-E84A-9F6D-6929C6620DDB}"/>
              </a:ext>
            </a:extLst>
          </p:cNvPr>
          <p:cNvPicPr>
            <a:picLocks noChangeAspect="1"/>
          </p:cNvPicPr>
          <p:nvPr userDrawn="1"/>
        </p:nvPicPr>
        <p:blipFill rotWithShape="1">
          <a:blip r:embed="rId2"/>
          <a:srcRect t="11226" b="4491"/>
          <a:stretch/>
        </p:blipFill>
        <p:spPr>
          <a:xfrm flipH="1">
            <a:off x="0" y="-1"/>
            <a:ext cx="12192000" cy="6858001"/>
          </a:xfrm>
          <a:prstGeom prst="rect">
            <a:avLst/>
          </a:prstGeom>
        </p:spPr>
      </p:pic>
      <p:sp>
        <p:nvSpPr>
          <p:cNvPr id="21" name="Rectangle 20"/>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36005F9F-0F2F-A345-9E9C-0CC1536FE948}"/>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6" name="Graphic 15">
            <a:extLst>
              <a:ext uri="{FF2B5EF4-FFF2-40B4-BE49-F238E27FC236}">
                <a16:creationId xmlns:a16="http://schemas.microsoft.com/office/drawing/2014/main" id="{D1CDA188-9A4A-374B-AF10-E0E29E9A0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4052288256"/>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7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STRUCTURAL</a:t>
            </a:r>
            <a:r>
              <a:rPr lang="en-US" sz="4800" b="1" baseline="0"/>
              <a:t> </a:t>
            </a:r>
            <a:br>
              <a:rPr lang="en-US" sz="4800" b="1" baseline="0"/>
            </a:br>
            <a:r>
              <a:rPr lang="en-US" sz="4800" b="1" baseline="0"/>
              <a:t>SLIDE </a:t>
            </a:r>
            <a:r>
              <a:rPr lang="en-US" sz="4800" b="1"/>
              <a:t>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3876153672"/>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7"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 y="1"/>
            <a:ext cx="406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p:ph type="body" idx="1"/>
          </p:nvPr>
        </p:nvSpPr>
        <p:spPr>
          <a:xfrm>
            <a:off x="4727073" y="798162"/>
            <a:ext cx="6694907" cy="5261683"/>
          </a:xfrm>
        </p:spPr>
        <p:txBody>
          <a:bodyPr anchor="ctr"/>
          <a:lstStyle>
            <a:lvl1pPr marL="0" indent="0">
              <a:spcAft>
                <a:spcPts val="1600"/>
              </a:spcAft>
              <a:buNone/>
              <a:defRPr sz="22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Box 27"/>
          <p:cNvSpPr txBox="1"/>
          <p:nvPr userDrawn="1"/>
        </p:nvSpPr>
        <p:spPr>
          <a:xfrm>
            <a:off x="1326683" y="4323202"/>
            <a:ext cx="1410643" cy="332399"/>
          </a:xfrm>
          <a:prstGeom prst="rect">
            <a:avLst/>
          </a:prstGeom>
          <a:noFill/>
        </p:spPr>
        <p:txBody>
          <a:bodyPr wrap="squar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Agenda</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23" name="Group 22"/>
          <p:cNvGrpSpPr/>
          <p:nvPr userDrawn="1"/>
        </p:nvGrpSpPr>
        <p:grpSpPr>
          <a:xfrm>
            <a:off x="1447802" y="1980800"/>
            <a:ext cx="1168398" cy="1707904"/>
            <a:chOff x="2911475" y="1220788"/>
            <a:chExt cx="3486150" cy="5095875"/>
          </a:xfrm>
          <a:solidFill>
            <a:schemeClr val="tx2"/>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2" name="Group 1" hidden="1">
            <a:extLst>
              <a:ext uri="{FF2B5EF4-FFF2-40B4-BE49-F238E27FC236}">
                <a16:creationId xmlns:a16="http://schemas.microsoft.com/office/drawing/2014/main" id="{1941887B-9471-4546-9DA9-40EAE88E51CD}"/>
              </a:ext>
            </a:extLst>
          </p:cNvPr>
          <p:cNvGrpSpPr/>
          <p:nvPr userDrawn="1"/>
        </p:nvGrpSpPr>
        <p:grpSpPr>
          <a:xfrm>
            <a:off x="12801600" y="0"/>
            <a:ext cx="3048000" cy="1335024"/>
            <a:chOff x="12801600" y="0"/>
            <a:chExt cx="3048000" cy="1335024"/>
          </a:xfrm>
        </p:grpSpPr>
        <p:sp>
          <p:nvSpPr>
            <p:cNvPr id="18" name="Rectangle 17"/>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35"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760324781"/>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genda (Blue)">
    <p:spTree>
      <p:nvGrpSpPr>
        <p:cNvPr id="1" name=""/>
        <p:cNvGrpSpPr/>
        <p:nvPr/>
      </p:nvGrpSpPr>
      <p:grpSpPr>
        <a:xfrm>
          <a:off x="0" y="0"/>
          <a:ext cx="0" cy="0"/>
          <a:chOff x="0" y="0"/>
          <a:chExt cx="0" cy="0"/>
        </a:xfrm>
      </p:grpSpPr>
      <p:pic>
        <p:nvPicPr>
          <p:cNvPr id="22"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userDrawn="1">
            <p:ph type="body" idx="1"/>
          </p:nvPr>
        </p:nvSpPr>
        <p:spPr>
          <a:xfrm>
            <a:off x="4727073" y="798162"/>
            <a:ext cx="6694907" cy="5261683"/>
          </a:xfrm>
        </p:spPr>
        <p:txBody>
          <a:bodyPr anchor="ctr"/>
          <a:lstStyle>
            <a:lvl1pPr marL="0" indent="0">
              <a:spcAft>
                <a:spcPts val="1600"/>
              </a:spcAft>
              <a:buNone/>
              <a:defRPr sz="22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Box 27"/>
          <p:cNvSpPr txBox="1"/>
          <p:nvPr userDrawn="1"/>
        </p:nvSpPr>
        <p:spPr>
          <a:xfrm>
            <a:off x="1326685" y="4323202"/>
            <a:ext cx="1410643" cy="332399"/>
          </a:xfrm>
          <a:prstGeom prst="rect">
            <a:avLst/>
          </a:prstGeom>
          <a:noFill/>
        </p:spPr>
        <p:txBody>
          <a:bodyPr wrap="squar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Agenda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23" name="Group 22"/>
          <p:cNvGrpSpPr/>
          <p:nvPr userDrawn="1"/>
        </p:nvGrpSpPr>
        <p:grpSpPr>
          <a:xfrm>
            <a:off x="1450342" y="1984610"/>
            <a:ext cx="1168398" cy="1707904"/>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
        <p:nvSpPr>
          <p:cNvPr id="27" name="Freeform 25" hidden="1"/>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5707156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t Title Slide 4 (Main Blue)">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17876CE2-23D5-274E-972A-F1866E75F79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9689432"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B06D63E6-2E1F-8647-AC64-176D53736380}"/>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E35BEDDF-5D1E-2B46-B88B-E17CEC519A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58411074"/>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SECTION BREAK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070628780"/>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Header (Main)">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Master title style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7"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31" name="Group 30"/>
          <p:cNvGrpSpPr/>
          <p:nvPr userDrawn="1"/>
        </p:nvGrpSpPr>
        <p:grpSpPr>
          <a:xfrm>
            <a:off x="1016780" y="2098146"/>
            <a:ext cx="905434" cy="1323516"/>
            <a:chOff x="2911475" y="1220788"/>
            <a:chExt cx="3486150" cy="5095875"/>
          </a:xfrm>
          <a:solidFill>
            <a:schemeClr val="bg1"/>
          </a:solidFill>
        </p:grpSpPr>
        <p:sp>
          <p:nvSpPr>
            <p:cNvPr id="3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4" name="Group 3" hidden="1">
            <a:extLst>
              <a:ext uri="{FF2B5EF4-FFF2-40B4-BE49-F238E27FC236}">
                <a16:creationId xmlns:a16="http://schemas.microsoft.com/office/drawing/2014/main" id="{003C0F6D-2240-0940-8812-3214ADCDF25D}"/>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(Main)</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4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3802329089"/>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Header (LTSS)">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8"/>
            <a:ext cx="12192000" cy="1522732"/>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sp>
        <p:nvSpPr>
          <p:cNvPr id="127" name="Rectangle 126"/>
          <p:cNvSpPr/>
          <p:nvPr userDrawn="1"/>
        </p:nvSpPr>
        <p:spPr>
          <a:xfrm>
            <a:off x="0" y="0"/>
            <a:ext cx="12192000" cy="54293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LTSS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25" name="Group 24"/>
          <p:cNvGrpSpPr/>
          <p:nvPr userDrawn="1"/>
        </p:nvGrpSpPr>
        <p:grpSpPr>
          <a:xfrm>
            <a:off x="1016780" y="2098146"/>
            <a:ext cx="905434" cy="1323516"/>
            <a:chOff x="2911475" y="1220788"/>
            <a:chExt cx="3486150" cy="5095875"/>
          </a:xfrm>
          <a:solidFill>
            <a:schemeClr val="bg1"/>
          </a:solidFill>
        </p:grpSpPr>
        <p:sp>
          <p:nvSpPr>
            <p:cNvPr id="26"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4" name="Group 3" hidden="1">
            <a:extLst>
              <a:ext uri="{FF2B5EF4-FFF2-40B4-BE49-F238E27FC236}">
                <a16:creationId xmlns:a16="http://schemas.microsoft.com/office/drawing/2014/main" id="{E44EF3A7-CEDF-8149-9C7C-CF5F15F58379}"/>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9"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642877275"/>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Header (HPA)">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HPA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7"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9" name="Group 18"/>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4" name="Group 3" hidden="1">
            <a:extLst>
              <a:ext uri="{FF2B5EF4-FFF2-40B4-BE49-F238E27FC236}">
                <a16:creationId xmlns:a16="http://schemas.microsoft.com/office/drawing/2014/main" id="{C03B7609-2513-D442-B49F-E38F9887EE47}"/>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(HPA)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3204977065"/>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ection Header (Connected Care)">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Connected Care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4" name="Group 3" hidden="1">
            <a:extLst>
              <a:ext uri="{FF2B5EF4-FFF2-40B4-BE49-F238E27FC236}">
                <a16:creationId xmlns:a16="http://schemas.microsoft.com/office/drawing/2014/main" id="{3D7938D0-437C-9941-ADAD-63D2AABFD1B7}"/>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br>
                <a:rPr lang="en-US" sz="1100"/>
              </a:br>
              <a:r>
                <a:rPr lang="en-US" sz="1100"/>
                <a:t>(Connected Care)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2379671311"/>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 Header (PCMH)">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a:t>
            </a:r>
            <a:r>
              <a:rPr lang="en-US" err="1"/>
              <a:t>PCMH</a:t>
            </a:r>
            <a:endParaRPr lang="en-US"/>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4" name="Group 3" hidden="1">
            <a:extLst>
              <a:ext uri="{FF2B5EF4-FFF2-40B4-BE49-F238E27FC236}">
                <a16:creationId xmlns:a16="http://schemas.microsoft.com/office/drawing/2014/main" id="{B5B76846-22BE-8A4B-8CCD-507415A087B0}"/>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r>
                <a:rPr lang="en-US" sz="1100" err="1"/>
                <a:t>PCMH</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182786375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 Header (PCSP)">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a:t>
            </a:r>
            <a:r>
              <a:rPr lang="en-US" err="1"/>
              <a:t>PCSP</a:t>
            </a:r>
            <a:endParaRPr lang="en-US"/>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4" name="Group 3" hidden="1">
            <a:extLst>
              <a:ext uri="{FF2B5EF4-FFF2-40B4-BE49-F238E27FC236}">
                <a16:creationId xmlns:a16="http://schemas.microsoft.com/office/drawing/2014/main" id="{5AC97DBC-AA79-AF4C-8F44-D35B28DAE1B6}"/>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r>
                <a:rPr lang="en-US" sz="1100" err="1"/>
                <a:t>PCSP</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2557692025"/>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CUSTOM</a:t>
            </a:r>
            <a:r>
              <a:rPr lang="en-US" sz="4800" b="1" baseline="0"/>
              <a:t> LAYOUTS</a:t>
            </a:r>
            <a:endParaRPr lang="en-US" sz="4800" b="1"/>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595492342"/>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064000" y="2286000"/>
            <a:ext cx="7823194" cy="3891420"/>
          </a:xfrm>
        </p:spPr>
        <p:txBody>
          <a:bodyPr lIns="0" numCol="2" spcCol="457200"/>
          <a:lstStyle>
            <a:lvl1pPr>
              <a:defRPr sz="2200"/>
            </a:lvl1pPr>
            <a:lvl2pPr>
              <a:defRPr sz="2000"/>
            </a:lvl2pPr>
            <a:lvl3pPr>
              <a:defRPr sz="2000"/>
            </a:lvl3pPr>
            <a:lvl4pPr>
              <a:defRPr sz="2000"/>
            </a:lvl4pPr>
            <a:lvl5pPr>
              <a:defRPr sz="2000"/>
            </a:lvl5pPr>
          </a:lstStyle>
          <a:p>
            <a:pPr lvl="0"/>
            <a:r>
              <a:rPr lang="en-US"/>
              <a:t>Main text style. Use text indent more and indent less buttons to change text style.</a:t>
            </a:r>
          </a:p>
          <a:p>
            <a:pPr lvl="1"/>
            <a:r>
              <a:rPr lang="en-US"/>
              <a:t>5 words per line. </a:t>
            </a:r>
            <a:br>
              <a:rPr lang="en-US"/>
            </a:br>
            <a:r>
              <a:rPr lang="en-US"/>
              <a:t>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6" name="Text Placeholder 7"/>
          <p:cNvSpPr>
            <a:spLocks noGrp="1"/>
          </p:cNvSpPr>
          <p:nvPr>
            <p:ph type="body" sz="quarter" idx="13"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7" name="Group 6" hidden="1">
            <a:extLst>
              <a:ext uri="{FF2B5EF4-FFF2-40B4-BE49-F238E27FC236}">
                <a16:creationId xmlns:a16="http://schemas.microsoft.com/office/drawing/2014/main" id="{C8B931AC-AFCE-5E41-8FED-C9208D531916}"/>
              </a:ext>
            </a:extLst>
          </p:cNvPr>
          <p:cNvGrpSpPr/>
          <p:nvPr userDrawn="1"/>
        </p:nvGrpSpPr>
        <p:grpSpPr>
          <a:xfrm>
            <a:off x="12801600" y="0"/>
            <a:ext cx="3048000" cy="6858000"/>
            <a:chOff x="12801600" y="0"/>
            <a:chExt cx="3048000" cy="6858000"/>
          </a:xfrm>
        </p:grpSpPr>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2 Column (Text)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2142858027"/>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Chart (Horizont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761999" y="2057399"/>
            <a:ext cx="10744200" cy="3200400"/>
          </a:xfrm>
        </p:spPr>
        <p:txBody>
          <a:bodyPr/>
          <a:lstStyle/>
          <a:p>
            <a:r>
              <a:rPr lang="en-US"/>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(Horizontal)</a:t>
            </a:r>
            <a:endParaRPr lang="en-US" sz="1100"/>
          </a:p>
        </p:txBody>
      </p:sp>
      <p:sp>
        <p:nvSpPr>
          <p:cNvPr id="10" name="Text Placeholder 7"/>
          <p:cNvSpPr>
            <a:spLocks noGrp="1"/>
          </p:cNvSpPr>
          <p:nvPr>
            <p:ph type="body" sz="quarter" idx="13"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12" name="Rectangle 11"/>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9" name="Group 18"/>
          <p:cNvGrpSpPr/>
          <p:nvPr userDrawn="1"/>
        </p:nvGrpSpPr>
        <p:grpSpPr>
          <a:xfrm>
            <a:off x="14207170" y="837046"/>
            <a:ext cx="236860" cy="231682"/>
            <a:chOff x="595313" y="3619500"/>
            <a:chExt cx="2832100" cy="2770188"/>
          </a:xfrm>
          <a:solidFill>
            <a:schemeClr val="bg1"/>
          </a:solidFill>
        </p:grpSpPr>
        <p:sp>
          <p:nvSpPr>
            <p:cNvPr id="20"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6410860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t Title Slide 5 (Main Blue)">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93CD7FF5-89EA-D043-AA8A-8F17A2B89D7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9063789"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A74EC5DB-20DA-1C45-946C-248E4CF32AF7}"/>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85C1739D-9C72-B84E-B0A0-2ED37F3922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1742951036"/>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hart (Vertic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4368797" y="2062623"/>
            <a:ext cx="7518400" cy="4127243"/>
          </a:xfrm>
        </p:spPr>
        <p:txBody>
          <a:bodyPr/>
          <a:lstStyle/>
          <a:p>
            <a:r>
              <a:rPr lang="en-US"/>
              <a:t>Click icon to add chart</a:t>
            </a:r>
          </a:p>
        </p:txBody>
      </p:sp>
      <p:sp>
        <p:nvSpPr>
          <p:cNvPr id="2" name="Title 1"/>
          <p:cNvSpPr>
            <a:spLocks noGrp="1"/>
          </p:cNvSpPr>
          <p:nvPr>
            <p:ph type="title"/>
          </p:nvPr>
        </p:nvSpPr>
        <p:spPr>
          <a:xfrm>
            <a:off x="304801" y="234671"/>
            <a:ext cx="11582399" cy="374933"/>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(Vertical)</a:t>
            </a:r>
            <a:endParaRPr lang="en-US" sz="1100"/>
          </a:p>
        </p:txBody>
      </p:sp>
      <p:sp>
        <p:nvSpPr>
          <p:cNvPr id="10" name="Text Placeholder 7"/>
          <p:cNvSpPr>
            <a:spLocks noGrp="1"/>
          </p:cNvSpPr>
          <p:nvPr>
            <p:ph type="body" sz="quarter" idx="13"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12" name="Rectangle 11"/>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8" name="Group 17"/>
          <p:cNvGrpSpPr/>
          <p:nvPr userDrawn="1"/>
        </p:nvGrpSpPr>
        <p:grpSpPr>
          <a:xfrm>
            <a:off x="14207170" y="837046"/>
            <a:ext cx="236860" cy="231682"/>
            <a:chOff x="595313" y="3619500"/>
            <a:chExt cx="2832100" cy="2770188"/>
          </a:xfrm>
          <a:solidFill>
            <a:schemeClr val="bg1"/>
          </a:solidFill>
        </p:grpSpPr>
        <p:sp>
          <p:nvSpPr>
            <p:cNvPr id="19"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645038184"/>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 Small 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04801" y="234671"/>
            <a:ext cx="11582399" cy="374933"/>
          </a:xfrm>
        </p:spPr>
        <p:txBody>
          <a:bodyPr/>
          <a:lstStyle/>
          <a:p>
            <a:r>
              <a:rPr lang="en-US"/>
              <a:t>Click to edit Master title style</a:t>
            </a:r>
          </a:p>
        </p:txBody>
      </p:sp>
      <p:sp>
        <p:nvSpPr>
          <p:cNvPr id="3" name="Content Placeholder 2"/>
          <p:cNvSpPr>
            <a:spLocks noGrp="1"/>
          </p:cNvSpPr>
          <p:nvPr>
            <p:ph idx="1" hasCustomPrompt="1"/>
          </p:nvPr>
        </p:nvSpPr>
        <p:spPr>
          <a:xfrm>
            <a:off x="4371339" y="2057400"/>
            <a:ext cx="7515860" cy="4115952"/>
          </a:xfrm>
        </p:spPr>
        <p:txBody>
          <a:bodyPr lIns="0" numCol="1" spcCol="457200"/>
          <a:lstStyle>
            <a:lvl1pPr>
              <a:defRPr sz="2200"/>
            </a:lvl1pPr>
            <a:lvl2pPr>
              <a:defRPr sz="2000"/>
            </a:lvl2pPr>
            <a:lvl3pPr>
              <a:defRPr sz="2000"/>
            </a:lvl3pPr>
            <a:lvl4pPr>
              <a:defRPr sz="2000"/>
            </a:lvl4pPr>
            <a:lvl5pPr>
              <a:defRPr sz="2000"/>
            </a:lvl5pPr>
          </a:lstStyle>
          <a:p>
            <a:pPr lvl="0"/>
            <a:r>
              <a:rPr lang="en-US"/>
              <a:t>Main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4799" y="2057400"/>
            <a:ext cx="3463808" cy="2737979"/>
          </a:xfrm>
        </p:spPr>
        <p:txBody>
          <a:bodyPr/>
          <a:lstStyle>
            <a:lvl1pPr>
              <a:defRPr sz="20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6" name="Text Placeholder 7"/>
          <p:cNvSpPr>
            <a:spLocks noGrp="1"/>
          </p:cNvSpPr>
          <p:nvPr userDrawn="1">
            <p:ph type="body" sz="quarter" idx="14"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7" name="Group 6" hidden="1">
            <a:extLst>
              <a:ext uri="{FF2B5EF4-FFF2-40B4-BE49-F238E27FC236}">
                <a16:creationId xmlns:a16="http://schemas.microsoft.com/office/drawing/2014/main" id="{4F6301D7-DAD0-1C45-86E3-A142A39B3FED}"/>
              </a:ext>
            </a:extLst>
          </p:cNvPr>
          <p:cNvGrpSpPr/>
          <p:nvPr userDrawn="1"/>
        </p:nvGrpSpPr>
        <p:grpSpPr>
          <a:xfrm>
            <a:off x="12801600" y="0"/>
            <a:ext cx="3048000" cy="6858000"/>
            <a:chOff x="12801600" y="0"/>
            <a:chExt cx="3048000" cy="6858000"/>
          </a:xfrm>
        </p:grpSpPr>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Content (Left)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28097378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Text + Large Content (Lef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23389" y="2062620"/>
            <a:ext cx="3463808"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1364" y="2062621"/>
            <a:ext cx="7515861" cy="2737979"/>
          </a:xfrm>
        </p:spPr>
        <p:txBody>
          <a:bodyPr/>
          <a:lstStyle>
            <a:lvl1pPr>
              <a:defRPr sz="18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7" name="Title 6"/>
          <p:cNvSpPr>
            <a:spLocks noGrp="1"/>
          </p:cNvSpPr>
          <p:nvPr>
            <p:ph type="title"/>
          </p:nvPr>
        </p:nvSpPr>
        <p:spPr/>
        <p:txBody>
          <a:bodyPr/>
          <a:lstStyle/>
          <a:p>
            <a:r>
              <a:rPr lang="en-US"/>
              <a:t>Click to edit Master title style</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Content (Left)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6" name="Text Placeholder 7"/>
          <p:cNvSpPr>
            <a:spLocks noGrp="1"/>
          </p:cNvSpPr>
          <p:nvPr userDrawn="1">
            <p:ph type="body" sz="quarter" idx="14"/>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4125531199"/>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36" name="Text Placeholder 7"/>
          <p:cNvSpPr>
            <a:spLocks noGrp="1"/>
          </p:cNvSpPr>
          <p:nvPr>
            <p:ph type="body" sz="quarter" idx="13" hasCustomPrompt="1"/>
          </p:nvPr>
        </p:nvSpPr>
        <p:spPr>
          <a:xfrm>
            <a:off x="1527627" y="3860803"/>
            <a:ext cx="2663976"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3"/>
            <a:ext cx="2663976"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3"/>
            <a:ext cx="2663976"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marL="1588" indent="0" algn="ctr">
              <a:buNone/>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marL="1588" indent="0" algn="ctr">
              <a:buNone/>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marL="1588" indent="0" algn="ctr">
              <a:buNone/>
              <a:defRPr b="0">
                <a:solidFill>
                  <a:schemeClr val="tx1"/>
                </a:solidFill>
              </a:defRPr>
            </a:lvl1pPr>
          </a:lstStyle>
          <a:p>
            <a:pPr lvl="0"/>
            <a:r>
              <a:rPr lang="en-US"/>
              <a:t>Click to edit Master text styles</a:t>
            </a:r>
          </a:p>
        </p:txBody>
      </p:sp>
      <p:sp>
        <p:nvSpPr>
          <p:cNvPr id="14" name="Rectangle 13"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Icons</a:t>
            </a:r>
          </a:p>
        </p:txBody>
      </p:sp>
    </p:spTree>
    <p:extLst>
      <p:ext uri="{BB962C8B-B14F-4D97-AF65-F5344CB8AC3E}">
        <p14:creationId xmlns:p14="http://schemas.microsoft.com/office/powerpoint/2010/main" val="2090393133"/>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 Images (Square)">
    <p:spTree>
      <p:nvGrpSpPr>
        <p:cNvPr id="1" name=""/>
        <p:cNvGrpSpPr/>
        <p:nvPr/>
      </p:nvGrpSpPr>
      <p:grpSpPr>
        <a:xfrm>
          <a:off x="0" y="0"/>
          <a:ext cx="0" cy="0"/>
          <a:chOff x="0" y="0"/>
          <a:chExt cx="0" cy="0"/>
        </a:xfrm>
      </p:grpSpPr>
      <p:sp>
        <p:nvSpPr>
          <p:cNvPr id="34" name="Picture Placeholder 15"/>
          <p:cNvSpPr>
            <a:spLocks noGrp="1"/>
          </p:cNvSpPr>
          <p:nvPr>
            <p:ph type="pic" sz="quarter" idx="20"/>
          </p:nvPr>
        </p:nvSpPr>
        <p:spPr>
          <a:xfrm>
            <a:off x="4846037" y="1156170"/>
            <a:ext cx="2514600" cy="2514600"/>
          </a:xfrm>
          <a:prstGeom prst="rect">
            <a:avLst/>
          </a:prstGeom>
        </p:spPr>
        <p:txBody>
          <a:bodyPr/>
          <a:lstStyle/>
          <a:p>
            <a:r>
              <a:rPr lang="en-US"/>
              <a:t>Click icon to add picture</a:t>
            </a:r>
          </a:p>
        </p:txBody>
      </p:sp>
      <p:sp>
        <p:nvSpPr>
          <p:cNvPr id="35" name="Picture Placeholder 15"/>
          <p:cNvSpPr>
            <a:spLocks noGrp="1"/>
          </p:cNvSpPr>
          <p:nvPr>
            <p:ph type="pic" sz="quarter" idx="21"/>
          </p:nvPr>
        </p:nvSpPr>
        <p:spPr>
          <a:xfrm>
            <a:off x="8196580" y="1156170"/>
            <a:ext cx="2514600" cy="2514600"/>
          </a:xfrm>
          <a:prstGeom prst="rect">
            <a:avLst/>
          </a:prstGeom>
        </p:spPr>
        <p:txBody>
          <a:bodyPr/>
          <a:lstStyle/>
          <a:p>
            <a:r>
              <a:rPr lang="en-US"/>
              <a:t>Click icon to add picture</a:t>
            </a:r>
          </a:p>
        </p:txBody>
      </p:sp>
      <p:sp>
        <p:nvSpPr>
          <p:cNvPr id="33" name="Picture Placeholder 15"/>
          <p:cNvSpPr>
            <a:spLocks noGrp="1"/>
          </p:cNvSpPr>
          <p:nvPr>
            <p:ph type="pic" sz="quarter" idx="19"/>
          </p:nvPr>
        </p:nvSpPr>
        <p:spPr>
          <a:xfrm>
            <a:off x="1480820" y="1156170"/>
            <a:ext cx="2514600" cy="2514600"/>
          </a:xfrm>
          <a:prstGeom prst="rect">
            <a:avLst/>
          </a:prstGeom>
        </p:spPr>
        <p:txBody>
          <a:bodyPr/>
          <a:lstStyle/>
          <a:p>
            <a:r>
              <a:rPr lang="en-US"/>
              <a:t>Click icon to add picture</a:t>
            </a:r>
          </a:p>
        </p:txBody>
      </p:sp>
      <p:sp>
        <p:nvSpPr>
          <p:cNvPr id="36" name="Text Placeholder 7"/>
          <p:cNvSpPr>
            <a:spLocks noGrp="1"/>
          </p:cNvSpPr>
          <p:nvPr>
            <p:ph type="body" sz="quarter" idx="13" hasCustomPrompt="1"/>
          </p:nvPr>
        </p:nvSpPr>
        <p:spPr>
          <a:xfrm>
            <a:off x="1412240" y="3860803"/>
            <a:ext cx="2651760"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77457" y="3860803"/>
            <a:ext cx="2651760"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128000" y="3860803"/>
            <a:ext cx="2651760"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412240" y="4816244"/>
            <a:ext cx="2651760" cy="1234600"/>
          </a:xfrm>
        </p:spPr>
        <p:txBody>
          <a:bodyPr/>
          <a:lstStyle>
            <a:lvl1pPr marL="1588" indent="0" algn="ctr">
              <a:buNone/>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77457" y="4816244"/>
            <a:ext cx="2651760" cy="1234600"/>
          </a:xfrm>
        </p:spPr>
        <p:txBody>
          <a:bodyPr/>
          <a:lstStyle>
            <a:lvl1pPr marL="1588" indent="0" algn="ctr">
              <a:buNone/>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128000" y="4816244"/>
            <a:ext cx="2651760" cy="1234600"/>
          </a:xfrm>
        </p:spPr>
        <p:txBody>
          <a:bodyPr/>
          <a:lstStyle>
            <a:lvl1pPr marL="1588" indent="0" algn="ctr">
              <a:buNone/>
              <a:defRPr b="0">
                <a:solidFill>
                  <a:schemeClr val="tx1"/>
                </a:solidFill>
              </a:defRPr>
            </a:lvl1pPr>
          </a:lstStyle>
          <a:p>
            <a:pPr lvl="0"/>
            <a:r>
              <a:rPr lang="en-US"/>
              <a:t>Click to edit Master text styles</a:t>
            </a:r>
          </a:p>
        </p:txBody>
      </p:sp>
      <p:sp>
        <p:nvSpPr>
          <p:cNvPr id="15" name="Rectangle 14"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(Square)</a:t>
            </a:r>
          </a:p>
        </p:txBody>
      </p:sp>
    </p:spTree>
    <p:extLst>
      <p:ext uri="{BB962C8B-B14F-4D97-AF65-F5344CB8AC3E}">
        <p14:creationId xmlns:p14="http://schemas.microsoft.com/office/powerpoint/2010/main" val="2006140441"/>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xt +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4"/>
            <a:ext cx="7518399" cy="4109579"/>
          </a:xfrm>
        </p:spPr>
        <p:txBody>
          <a:bodyPr numCol="2" spcCol="457200"/>
          <a:lstStyle>
            <a:lvl1pPr>
              <a:defRPr sz="2200"/>
            </a:lvl1pPr>
            <a:lvl2pPr>
              <a:defRPr sz="2200"/>
            </a:lvl2pPr>
            <a:lvl3pPr>
              <a:defRPr sz="2000"/>
            </a:lvl3pPr>
            <a:lvl4pPr>
              <a:defRPr sz="2000"/>
            </a:lvl4pPr>
            <a:lvl5pPr>
              <a:defRPr sz="2000"/>
            </a:lvl5pPr>
          </a:lstStyle>
          <a:p>
            <a:pPr lvl="0"/>
            <a:r>
              <a:rPr lang="en-US"/>
              <a:t>Main text style.</a:t>
            </a:r>
          </a:p>
          <a:p>
            <a:pPr lvl="1"/>
            <a:r>
              <a:rPr lang="en-US"/>
              <a:t>5 words per line. </a:t>
            </a:r>
            <a:br>
              <a:rPr lang="en-US"/>
            </a:br>
            <a:r>
              <a:rPr lang="en-US"/>
              <a:t>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6" name="Text Placeholder 7"/>
          <p:cNvSpPr>
            <a:spLocks noGrp="1"/>
          </p:cNvSpPr>
          <p:nvPr userDrawn="1">
            <p:ph type="body" sz="quarter" idx="13"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7" name="Group 6" hidden="1">
            <a:extLst>
              <a:ext uri="{FF2B5EF4-FFF2-40B4-BE49-F238E27FC236}">
                <a16:creationId xmlns:a16="http://schemas.microsoft.com/office/drawing/2014/main" id="{093529C4-AC74-9347-8FA3-CC13D2859EC9}"/>
              </a:ext>
            </a:extLst>
          </p:cNvPr>
          <p:cNvGrpSpPr/>
          <p:nvPr userDrawn="1"/>
        </p:nvGrpSpPr>
        <p:grpSpPr>
          <a:xfrm>
            <a:off x="12801600" y="0"/>
            <a:ext cx="3048000" cy="6858000"/>
            <a:chOff x="12801600" y="0"/>
            <a:chExt cx="3048000" cy="6858000"/>
          </a:xfrm>
        </p:grpSpPr>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Icon</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4281236672"/>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xt + Small Image (Squar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1143000" y="2057400"/>
            <a:ext cx="2514600" cy="2511552"/>
          </a:xfrm>
          <a:prstGeom prst="rect">
            <a:avLst/>
          </a:prstGeo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0"/>
            <a:ext cx="7518399" cy="4109579"/>
          </a:xfrm>
        </p:spPr>
        <p:txBody>
          <a:bodyPr numCol="2" spcCol="457200"/>
          <a:lstStyle>
            <a:lvl1pPr>
              <a:defRPr sz="2200"/>
            </a:lvl1pPr>
            <a:lvl2pPr>
              <a:defRPr sz="2200"/>
            </a:lvl2pPr>
            <a:lvl3pPr>
              <a:defRPr sz="2000"/>
            </a:lvl3pPr>
            <a:lvl4pPr>
              <a:defRPr sz="2000"/>
            </a:lvl4pPr>
            <a:lvl5pPr>
              <a:defRPr sz="20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9"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7" name="Group 6" hidden="1">
            <a:extLst>
              <a:ext uri="{FF2B5EF4-FFF2-40B4-BE49-F238E27FC236}">
                <a16:creationId xmlns:a16="http://schemas.microsoft.com/office/drawing/2014/main" id="{568F38A8-232E-0749-817B-51657F58ED9A}"/>
              </a:ext>
            </a:extLst>
          </p:cNvPr>
          <p:cNvGrpSpPr/>
          <p:nvPr userDrawn="1"/>
        </p:nvGrpSpPr>
        <p:grpSpPr>
          <a:xfrm>
            <a:off x="12801600" y="0"/>
            <a:ext cx="3048000" cy="6858000"/>
            <a:chOff x="12801600" y="0"/>
            <a:chExt cx="3048000" cy="6858000"/>
          </a:xfrm>
        </p:grpSpPr>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(Square)</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2537273899"/>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xt + Large Image (Square)">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5"/>
          </p:nvPr>
        </p:nvSpPr>
        <p:spPr>
          <a:xfrm>
            <a:off x="762000" y="2057400"/>
            <a:ext cx="4117047" cy="4114800"/>
          </a:xfrm>
          <a:prstGeom prst="rect">
            <a:avLst/>
          </a:prstGeom>
        </p:spPr>
        <p:txBody>
          <a:bodyPr/>
          <a:lstStyle/>
          <a:p>
            <a:r>
              <a:rPr lang="en-US"/>
              <a:t>Click icon to add picture</a:t>
            </a:r>
          </a:p>
        </p:txBody>
      </p:sp>
      <p:sp>
        <p:nvSpPr>
          <p:cNvPr id="3" name="Content Placeholder 2"/>
          <p:cNvSpPr>
            <a:spLocks noGrp="1"/>
          </p:cNvSpPr>
          <p:nvPr>
            <p:ph idx="1" hasCustomPrompt="1"/>
          </p:nvPr>
        </p:nvSpPr>
        <p:spPr>
          <a:xfrm>
            <a:off x="6496160" y="2066544"/>
            <a:ext cx="4273971" cy="4109579"/>
          </a:xfrm>
        </p:spPr>
        <p:txBody>
          <a:bodyPr numCol="1" spcCol="457200"/>
          <a:lstStyle>
            <a:lvl1pPr>
              <a:defRPr sz="2200"/>
            </a:lvl1pPr>
            <a:lvl2pPr>
              <a:defRPr sz="2200"/>
            </a:lvl2pPr>
            <a:lvl3pPr>
              <a:defRPr sz="2000"/>
            </a:lvl3pPr>
            <a:lvl4pPr>
              <a:defRPr sz="2000"/>
            </a:lvl4pPr>
            <a:lvl5pPr>
              <a:defRPr sz="20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hidden="1">
            <a:extLst>
              <a:ext uri="{FF2B5EF4-FFF2-40B4-BE49-F238E27FC236}">
                <a16:creationId xmlns:a16="http://schemas.microsoft.com/office/drawing/2014/main" id="{25178CCD-7F2C-1746-A108-9DDB8A27ED0B}"/>
              </a:ext>
            </a:extLst>
          </p:cNvPr>
          <p:cNvGrpSpPr/>
          <p:nvPr userDrawn="1"/>
        </p:nvGrpSpPr>
        <p:grpSpPr>
          <a:xfrm>
            <a:off x="12801600" y="0"/>
            <a:ext cx="3048000" cy="6858000"/>
            <a:chOff x="12801600" y="0"/>
            <a:chExt cx="3048000" cy="6858000"/>
          </a:xfrm>
        </p:grpSpPr>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(Square)</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4200151511"/>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meline (3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299" y="1502633"/>
            <a:ext cx="3673188"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4240355" y="1502633"/>
            <a:ext cx="3673188"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7885978" y="1502633"/>
            <a:ext cx="3673188"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5" name="Straight Connector 14"/>
          <p:cNvCxnSpPr/>
          <p:nvPr userDrawn="1"/>
        </p:nvCxnSpPr>
        <p:spPr>
          <a:xfrm>
            <a:off x="4267919" y="2789016"/>
            <a:ext cx="0" cy="3141138"/>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885976" y="2789016"/>
            <a:ext cx="0" cy="3141138"/>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2458893"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6950"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9695009"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userDrawn="1">
            <p:ph type="body" sz="quarter" idx="18"/>
          </p:nvPr>
        </p:nvSpPr>
        <p:spPr>
          <a:xfrm>
            <a:off x="863673" y="2789018"/>
            <a:ext cx="3190439"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userDrawn="1">
            <p:ph type="body" sz="quarter" idx="19"/>
          </p:nvPr>
        </p:nvSpPr>
        <p:spPr>
          <a:xfrm>
            <a:off x="4481730" y="2789018"/>
            <a:ext cx="3190439"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userDrawn="1">
            <p:ph type="body" sz="quarter" idx="20"/>
          </p:nvPr>
        </p:nvSpPr>
        <p:spPr>
          <a:xfrm>
            <a:off x="8099789" y="2789018"/>
            <a:ext cx="3190439"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22" name="Rectangle 21"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(3 Year)</a:t>
            </a:r>
          </a:p>
        </p:txBody>
      </p:sp>
    </p:spTree>
    <p:extLst>
      <p:ext uri="{BB962C8B-B14F-4D97-AF65-F5344CB8AC3E}">
        <p14:creationId xmlns:p14="http://schemas.microsoft.com/office/powerpoint/2010/main" val="176243202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meline (4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300" y="1502633"/>
            <a:ext cx="2758371"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3332405" y="1502633"/>
            <a:ext cx="2765241"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6056249" y="1502633"/>
            <a:ext cx="2751499"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34" name="Text Placeholder 5"/>
          <p:cNvSpPr>
            <a:spLocks noGrp="1"/>
          </p:cNvSpPr>
          <p:nvPr>
            <p:ph type="body" sz="quarter" idx="18" hasCustomPrompt="1"/>
          </p:nvPr>
        </p:nvSpPr>
        <p:spPr>
          <a:xfrm>
            <a:off x="8780101" y="1502633"/>
            <a:ext cx="2751499"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2001486"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4715025"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742856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3350291"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049297"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8748304"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10092581"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40" name="Text Placeholder 7"/>
          <p:cNvSpPr>
            <a:spLocks noGrp="1"/>
          </p:cNvSpPr>
          <p:nvPr userDrawn="1">
            <p:ph type="body" sz="quarter" idx="19"/>
          </p:nvPr>
        </p:nvSpPr>
        <p:spPr>
          <a:xfrm>
            <a:off x="831267" y="2789018"/>
            <a:ext cx="2328583"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userDrawn="1">
            <p:ph type="body" sz="quarter" idx="20"/>
          </p:nvPr>
        </p:nvSpPr>
        <p:spPr>
          <a:xfrm>
            <a:off x="3530274" y="2789018"/>
            <a:ext cx="2328583"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userDrawn="1">
            <p:ph type="body" sz="quarter" idx="21"/>
          </p:nvPr>
        </p:nvSpPr>
        <p:spPr>
          <a:xfrm>
            <a:off x="6229281" y="2789018"/>
            <a:ext cx="2328583"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userDrawn="1">
            <p:ph type="body" sz="quarter" idx="22"/>
          </p:nvPr>
        </p:nvSpPr>
        <p:spPr>
          <a:xfrm>
            <a:off x="8928289" y="2789018"/>
            <a:ext cx="2328583"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35" name="Rectangle 34"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(4 Year)</a:t>
            </a:r>
          </a:p>
        </p:txBody>
      </p:sp>
    </p:spTree>
    <p:extLst>
      <p:ext uri="{BB962C8B-B14F-4D97-AF65-F5344CB8AC3E}">
        <p14:creationId xmlns:p14="http://schemas.microsoft.com/office/powerpoint/2010/main" val="426727056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t Title Slide 6 (Main Blue)">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230CCB9E-D900-E848-A344-CA11BFB28EB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10459453"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9E052C6D-4A7D-A74A-B3DD-8C016088A583}"/>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CCB8B41C-5921-0648-AECD-CB210125E4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671605578"/>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meline (5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300" y="1502633"/>
            <a:ext cx="2210723"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2791632" y="1502633"/>
            <a:ext cx="2218933"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4977388" y="1502633"/>
            <a:ext cx="2202513"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34" name="Text Placeholder 5"/>
          <p:cNvSpPr>
            <a:spLocks noGrp="1"/>
          </p:cNvSpPr>
          <p:nvPr>
            <p:ph type="body" sz="quarter" idx="18" hasCustomPrompt="1"/>
          </p:nvPr>
        </p:nvSpPr>
        <p:spPr>
          <a:xfrm>
            <a:off x="7141881" y="1502633"/>
            <a:ext cx="2222320"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9" name="Text Placeholder 5"/>
          <p:cNvSpPr>
            <a:spLocks noGrp="1"/>
          </p:cNvSpPr>
          <p:nvPr>
            <p:ph type="body" sz="quarter" idx="19" hasCustomPrompt="1"/>
          </p:nvPr>
        </p:nvSpPr>
        <p:spPr>
          <a:xfrm>
            <a:off x="9320876" y="1502633"/>
            <a:ext cx="2222320"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172766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8644"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10432038"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3901101"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H="1">
            <a:off x="8253043"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815708"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167897"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4991803"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343992"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39" name="Text Placeholder 7"/>
          <p:cNvSpPr>
            <a:spLocks noGrp="1"/>
          </p:cNvSpPr>
          <p:nvPr>
            <p:ph type="body" sz="quarter" idx="20"/>
          </p:nvPr>
        </p:nvSpPr>
        <p:spPr>
          <a:xfrm>
            <a:off x="804298"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7"/>
          <p:cNvSpPr>
            <a:spLocks noGrp="1"/>
          </p:cNvSpPr>
          <p:nvPr>
            <p:ph type="body" sz="quarter" idx="23"/>
          </p:nvPr>
        </p:nvSpPr>
        <p:spPr>
          <a:xfrm>
            <a:off x="2980393"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p:ph type="body" sz="quarter" idx="24"/>
          </p:nvPr>
        </p:nvSpPr>
        <p:spPr>
          <a:xfrm>
            <a:off x="5156488"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p:ph type="body" sz="quarter" idx="25"/>
          </p:nvPr>
        </p:nvSpPr>
        <p:spPr>
          <a:xfrm>
            <a:off x="7332582"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p:ph type="body" sz="quarter" idx="26"/>
          </p:nvPr>
        </p:nvSpPr>
        <p:spPr>
          <a:xfrm>
            <a:off x="9508674"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35" name="Rectangle 34"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(5 Year)</a:t>
            </a:r>
          </a:p>
        </p:txBody>
      </p:sp>
    </p:spTree>
    <p:extLst>
      <p:ext uri="{BB962C8B-B14F-4D97-AF65-F5344CB8AC3E}">
        <p14:creationId xmlns:p14="http://schemas.microsoft.com/office/powerpoint/2010/main" val="3784089666"/>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oxed Text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88" y="2621078"/>
            <a:ext cx="5329517"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2621078"/>
            <a:ext cx="5398684"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4D80EC5B-0943-EB48-B210-004B892909EA}"/>
              </a:ext>
            </a:extLst>
          </p:cNvPr>
          <p:cNvGrpSpPr/>
          <p:nvPr userDrawn="1"/>
        </p:nvGrpSpPr>
        <p:grpSpPr>
          <a:xfrm>
            <a:off x="12801600" y="0"/>
            <a:ext cx="3048000" cy="6858000"/>
            <a:chOff x="12801600" y="0"/>
            <a:chExt cx="3048000" cy="6858000"/>
          </a:xfrm>
        </p:grpSpPr>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Two Items</a:t>
              </a:r>
            </a:p>
          </p:txBody>
        </p:sp>
        <p:sp>
          <p:nvSpPr>
            <p:cNvPr id="24" name="Rectangle 23"/>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5" name="Group 14"/>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3965483271"/>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oxed Text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1" name="Text Placeholder 5"/>
          <p:cNvSpPr>
            <a:spLocks noGrp="1"/>
          </p:cNvSpPr>
          <p:nvPr>
            <p:ph type="body" sz="quarter" idx="15" hasCustomPrompt="1"/>
          </p:nvPr>
        </p:nvSpPr>
        <p:spPr>
          <a:xfrm>
            <a:off x="662291" y="2621078"/>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17" hasCustomPrompt="1"/>
          </p:nvPr>
        </p:nvSpPr>
        <p:spPr>
          <a:xfrm>
            <a:off x="4377283" y="2621078"/>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Text Placeholder 5"/>
          <p:cNvSpPr>
            <a:spLocks noGrp="1"/>
          </p:cNvSpPr>
          <p:nvPr>
            <p:ph type="body" sz="quarter" idx="19" hasCustomPrompt="1"/>
          </p:nvPr>
        </p:nvSpPr>
        <p:spPr>
          <a:xfrm>
            <a:off x="8092275" y="2621078"/>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44AD0DDF-B91F-F841-B64F-A169BD297519}"/>
              </a:ext>
            </a:extLst>
          </p:cNvPr>
          <p:cNvGrpSpPr/>
          <p:nvPr userDrawn="1"/>
        </p:nvGrpSpPr>
        <p:grpSpPr>
          <a:xfrm>
            <a:off x="12801600" y="0"/>
            <a:ext cx="3048000" cy="6858000"/>
            <a:chOff x="12801600" y="0"/>
            <a:chExt cx="3048000" cy="6858000"/>
          </a:xfrm>
        </p:grpSpPr>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Three Items</a:t>
              </a:r>
            </a:p>
          </p:txBody>
        </p:sp>
        <p:sp>
          <p:nvSpPr>
            <p:cNvPr id="17" name="Rectangle 16"/>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1" name="Group 20"/>
            <p:cNvGrpSpPr>
              <a:grpSpLocks noChangeAspect="1"/>
            </p:cNvGrpSpPr>
            <p:nvPr userDrawn="1"/>
          </p:nvGrpSpPr>
          <p:grpSpPr>
            <a:xfrm>
              <a:off x="14208931" y="843418"/>
              <a:ext cx="233337" cy="225045"/>
              <a:chOff x="366713" y="2336800"/>
              <a:chExt cx="1608137" cy="1550988"/>
            </a:xfrm>
            <a:solidFill>
              <a:schemeClr val="bg1"/>
            </a:solidFill>
          </p:grpSpPr>
          <p:sp>
            <p:nvSpPr>
              <p:cNvPr id="22"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3"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975933236"/>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oxed Text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91" y="1925656"/>
            <a:ext cx="5329516"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1925656"/>
            <a:ext cx="5398684"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1" name="Text Placeholder 5"/>
          <p:cNvSpPr>
            <a:spLocks noGrp="1"/>
          </p:cNvSpPr>
          <p:nvPr>
            <p:ph type="body" sz="quarter" idx="20" hasCustomPrompt="1"/>
          </p:nvPr>
        </p:nvSpPr>
        <p:spPr>
          <a:xfrm>
            <a:off x="662291" y="3369677"/>
            <a:ext cx="5329516"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21" hasCustomPrompt="1"/>
          </p:nvPr>
        </p:nvSpPr>
        <p:spPr>
          <a:xfrm>
            <a:off x="6200194" y="3369677"/>
            <a:ext cx="5398684"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77C401EE-3FE1-DB42-8A02-1C53953F03E8}"/>
              </a:ext>
            </a:extLst>
          </p:cNvPr>
          <p:cNvGrpSpPr/>
          <p:nvPr userDrawn="1"/>
        </p:nvGrpSpPr>
        <p:grpSpPr>
          <a:xfrm>
            <a:off x="12801600" y="0"/>
            <a:ext cx="3048000" cy="6858000"/>
            <a:chOff x="12801600" y="0"/>
            <a:chExt cx="3048000" cy="6858000"/>
          </a:xfrm>
        </p:grpSpPr>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Four Items</a:t>
              </a:r>
            </a:p>
          </p:txBody>
        </p:sp>
        <p:sp>
          <p:nvSpPr>
            <p:cNvPr id="16" name="Rectangle 15"/>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bg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3634773087"/>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oxed Text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2" y="3369677"/>
            <a:ext cx="532951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1" hasCustomPrompt="1"/>
          </p:nvPr>
        </p:nvSpPr>
        <p:spPr>
          <a:xfrm>
            <a:off x="6200196" y="3369677"/>
            <a:ext cx="539868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11E2AE50-4485-E34C-B8DE-5580F34AC92B}"/>
              </a:ext>
            </a:extLst>
          </p:cNvPr>
          <p:cNvGrpSpPr/>
          <p:nvPr userDrawn="1"/>
        </p:nvGrpSpPr>
        <p:grpSpPr>
          <a:xfrm>
            <a:off x="12801600" y="0"/>
            <a:ext cx="3048000" cy="6858000"/>
            <a:chOff x="12801600" y="0"/>
            <a:chExt cx="3048000" cy="6858000"/>
          </a:xfrm>
        </p:grpSpPr>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Five Items</a:t>
              </a:r>
            </a:p>
          </p:txBody>
        </p:sp>
        <p:sp>
          <p:nvSpPr>
            <p:cNvPr id="21" name="Rectangle 20"/>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5" name="Group 24"/>
            <p:cNvGrpSpPr>
              <a:grpSpLocks noChangeAspect="1"/>
            </p:cNvGrpSpPr>
            <p:nvPr userDrawn="1"/>
          </p:nvGrpSpPr>
          <p:grpSpPr>
            <a:xfrm>
              <a:off x="14208931"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3696884111"/>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oxed Text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4" name="Text Placeholder 5"/>
          <p:cNvSpPr>
            <a:spLocks noGrp="1"/>
          </p:cNvSpPr>
          <p:nvPr>
            <p:ph type="body" sz="quarter" idx="22" hasCustomPrompt="1"/>
          </p:nvPr>
        </p:nvSpPr>
        <p:spPr>
          <a:xfrm>
            <a:off x="662291"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4" hasCustomPrompt="1"/>
          </p:nvPr>
        </p:nvSpPr>
        <p:spPr>
          <a:xfrm>
            <a:off x="662291" y="3369677"/>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5" hasCustomPrompt="1"/>
          </p:nvPr>
        </p:nvSpPr>
        <p:spPr>
          <a:xfrm>
            <a:off x="4377283" y="3369677"/>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6" hasCustomPrompt="1"/>
          </p:nvPr>
        </p:nvSpPr>
        <p:spPr>
          <a:xfrm>
            <a:off x="8092275" y="3369677"/>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F0416536-5932-0343-9458-97930AF99444}"/>
              </a:ext>
            </a:extLst>
          </p:cNvPr>
          <p:cNvGrpSpPr/>
          <p:nvPr userDrawn="1"/>
        </p:nvGrpSpPr>
        <p:grpSpPr>
          <a:xfrm>
            <a:off x="12801600" y="0"/>
            <a:ext cx="3048000" cy="6858000"/>
            <a:chOff x="12801600" y="0"/>
            <a:chExt cx="3048000" cy="6858000"/>
          </a:xfrm>
        </p:grpSpPr>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Six Items</a:t>
              </a:r>
            </a:p>
          </p:txBody>
        </p:sp>
        <p:sp>
          <p:nvSpPr>
            <p:cNvPr id="22" name="Rectangle 2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6" name="Group 25"/>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232755318"/>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oxed Text S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48" name="Text Placeholder 5"/>
          <p:cNvSpPr>
            <a:spLocks noGrp="1"/>
          </p:cNvSpPr>
          <p:nvPr>
            <p:ph type="body" sz="quarter" idx="20" hasCustomPrompt="1"/>
          </p:nvPr>
        </p:nvSpPr>
        <p:spPr>
          <a:xfrm>
            <a:off x="662289" y="1646284"/>
            <a:ext cx="532951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49" name="Text Placeholder 5"/>
          <p:cNvSpPr>
            <a:spLocks noGrp="1"/>
          </p:cNvSpPr>
          <p:nvPr>
            <p:ph type="body" sz="quarter" idx="21" hasCustomPrompt="1"/>
          </p:nvPr>
        </p:nvSpPr>
        <p:spPr>
          <a:xfrm>
            <a:off x="6200196" y="1646284"/>
            <a:ext cx="539868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22" hasCustomPrompt="1"/>
          </p:nvPr>
        </p:nvSpPr>
        <p:spPr>
          <a:xfrm>
            <a:off x="662291" y="3072664"/>
            <a:ext cx="350660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3072664"/>
            <a:ext cx="350660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3072664"/>
            <a:ext cx="350660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7" hasCustomPrompt="1"/>
          </p:nvPr>
        </p:nvSpPr>
        <p:spPr>
          <a:xfrm>
            <a:off x="662289" y="4499045"/>
            <a:ext cx="532951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8" hasCustomPrompt="1"/>
          </p:nvPr>
        </p:nvSpPr>
        <p:spPr>
          <a:xfrm>
            <a:off x="6200196" y="4499045"/>
            <a:ext cx="539868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EF067347-EA7F-FB4C-9AC7-CC136A370DBD}"/>
              </a:ext>
            </a:extLst>
          </p:cNvPr>
          <p:cNvGrpSpPr/>
          <p:nvPr userDrawn="1"/>
        </p:nvGrpSpPr>
        <p:grpSpPr>
          <a:xfrm>
            <a:off x="12801600" y="0"/>
            <a:ext cx="3048000" cy="6858000"/>
            <a:chOff x="12801600" y="0"/>
            <a:chExt cx="3048000" cy="6858000"/>
          </a:xfrm>
        </p:grpSpPr>
        <p:sp>
          <p:nvSpPr>
            <p:cNvPr id="19" name="Rectangle 1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Seven Items</a:t>
              </a:r>
            </a:p>
          </p:txBody>
        </p:sp>
        <p:sp>
          <p:nvSpPr>
            <p:cNvPr id="22" name="Rectangle 2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6" name="Group 25"/>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645612593"/>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xt Grid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1" name="Straight Connector 10"/>
          <p:cNvCxnSpPr/>
          <p:nvPr userDrawn="1"/>
        </p:nvCxnSpPr>
        <p:spPr>
          <a:xfrm flipV="1">
            <a:off x="6130584"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19" name="Text Placeholder 5"/>
          <p:cNvSpPr>
            <a:spLocks noGrp="1"/>
          </p:cNvSpPr>
          <p:nvPr userDrawn="1">
            <p:ph type="body" sz="quarter" idx="15" hasCustomPrompt="1"/>
          </p:nvPr>
        </p:nvSpPr>
        <p:spPr>
          <a:xfrm>
            <a:off x="662289" y="2621076"/>
            <a:ext cx="5388864" cy="1095452"/>
          </a:xfrm>
        </p:spPr>
        <p:txBody>
          <a:bodyPr lIns="91440" tIns="91440" rIns="91440" bIns="91440"/>
          <a:lstStyle>
            <a:lvl1pPr marL="12700" indent="0" algn="ctr">
              <a:spcAft>
                <a:spcPts val="0"/>
              </a:spcAft>
              <a:buNone/>
              <a:defRPr sz="2200" b="0" baseline="0">
                <a:solidFill>
                  <a:schemeClr val="tx1"/>
                </a:solidFill>
              </a:defRPr>
            </a:lvl1pPr>
            <a:lvl2pPr marL="11112" indent="0">
              <a:spcBef>
                <a:spcPts val="0"/>
              </a:spcBef>
              <a:buNone/>
              <a:defRPr sz="2000"/>
            </a:lvl2pPr>
          </a:lstStyle>
          <a:p>
            <a:pPr lvl="0"/>
            <a:r>
              <a:rPr lang="en-US"/>
              <a:t>Insert text</a:t>
            </a:r>
          </a:p>
        </p:txBody>
      </p:sp>
      <p:sp>
        <p:nvSpPr>
          <p:cNvPr id="20" name="Text Placeholder 5"/>
          <p:cNvSpPr>
            <a:spLocks noGrp="1"/>
          </p:cNvSpPr>
          <p:nvPr userDrawn="1">
            <p:ph type="body" sz="quarter" idx="19" hasCustomPrompt="1"/>
          </p:nvPr>
        </p:nvSpPr>
        <p:spPr>
          <a:xfrm>
            <a:off x="6210015" y="2621076"/>
            <a:ext cx="5388864" cy="1095452"/>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rial" panose="020B0604020202020204" pitchFamily="34" charset="0"/>
              <a:buNone/>
              <a:tabLst/>
              <a:defRPr lang="en-US" sz="2200"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rial" panose="020B0604020202020204" pitchFamily="34" charset="0"/>
              <a:buNone/>
              <a:tabLst/>
              <a:defRPr/>
            </a:pPr>
            <a:r>
              <a:rPr lang="en-US"/>
              <a:t>Insert text</a:t>
            </a:r>
          </a:p>
        </p:txBody>
      </p:sp>
      <p:sp>
        <p:nvSpPr>
          <p:cNvPr id="17" name="Text Placeholder 7"/>
          <p:cNvSpPr>
            <a:spLocks noGrp="1"/>
          </p:cNvSpPr>
          <p:nvPr userDrawn="1">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Two Items</a:t>
            </a:r>
          </a:p>
        </p:txBody>
      </p:sp>
      <p:grpSp>
        <p:nvGrpSpPr>
          <p:cNvPr id="26" name="Group 25"/>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4095507557"/>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xt Grid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91919"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69245"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userDrawn="1">
            <p:ph type="body" sz="quarter" idx="15" hasCustomPrompt="1"/>
          </p:nvPr>
        </p:nvSpPr>
        <p:spPr>
          <a:xfrm>
            <a:off x="662291" y="2621076"/>
            <a:ext cx="3581928" cy="1095452"/>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0" name="Text Placeholder 5"/>
          <p:cNvSpPr>
            <a:spLocks noGrp="1"/>
          </p:cNvSpPr>
          <p:nvPr userDrawn="1">
            <p:ph type="body" sz="quarter" idx="17" hasCustomPrompt="1"/>
          </p:nvPr>
        </p:nvSpPr>
        <p:spPr>
          <a:xfrm>
            <a:off x="4339621" y="2621076"/>
            <a:ext cx="3581927" cy="1095452"/>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1" name="Text Placeholder 5"/>
          <p:cNvSpPr>
            <a:spLocks noGrp="1"/>
          </p:cNvSpPr>
          <p:nvPr userDrawn="1">
            <p:ph type="body" sz="quarter" idx="19" hasCustomPrompt="1"/>
          </p:nvPr>
        </p:nvSpPr>
        <p:spPr>
          <a:xfrm>
            <a:off x="8016947" y="2621076"/>
            <a:ext cx="3581932" cy="1095452"/>
          </a:xfrm>
        </p:spPr>
        <p:txBody>
          <a:bodyPr vert="horz" lIns="91440" tIns="91440" rIns="91440" bIns="91440" rtlCol="0">
            <a:noAutofit/>
          </a:bodyPr>
          <a:lstStyle>
            <a:lvl1pPr marL="1588" indent="0" algn="ctr">
              <a:buNone/>
              <a:defRPr lang="en-US" baseline="0" dirty="0" smtClean="0"/>
            </a:lvl1pPr>
            <a:lvl2pPr>
              <a:defRPr lang="en-US" dirty="0"/>
            </a:lvl2pPr>
          </a:lstStyle>
          <a:p>
            <a:pPr lvl="0"/>
            <a:r>
              <a:rPr lang="en-US"/>
              <a:t>Insert text</a:t>
            </a:r>
          </a:p>
        </p:txBody>
      </p:sp>
      <p:sp>
        <p:nvSpPr>
          <p:cNvPr id="17" name="Text Placeholder 7"/>
          <p:cNvSpPr>
            <a:spLocks noGrp="1"/>
          </p:cNvSpPr>
          <p:nvPr userDrawn="1">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DF8640AA-C18C-B640-9235-72BBD1BEB52F}"/>
              </a:ext>
            </a:extLst>
          </p:cNvPr>
          <p:cNvGrpSpPr/>
          <p:nvPr userDrawn="1"/>
        </p:nvGrpSpPr>
        <p:grpSpPr>
          <a:xfrm>
            <a:off x="12801600" y="0"/>
            <a:ext cx="3048000" cy="6858000"/>
            <a:chOff x="12801600" y="0"/>
            <a:chExt cx="3048000" cy="6858000"/>
          </a:xfrm>
        </p:grpSpPr>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Three Items</a:t>
              </a:r>
            </a:p>
          </p:txBody>
        </p:sp>
        <p:grpSp>
          <p:nvGrpSpPr>
            <p:cNvPr id="22" name="Group 21"/>
            <p:cNvGrpSpPr>
              <a:grpSpLocks noChangeAspect="1"/>
            </p:cNvGrpSpPr>
            <p:nvPr userDrawn="1"/>
          </p:nvGrpSpPr>
          <p:grpSpPr>
            <a:xfrm>
              <a:off x="14208931" y="843418"/>
              <a:ext cx="233337" cy="225045"/>
              <a:chOff x="366713" y="2336800"/>
              <a:chExt cx="1608137" cy="1550988"/>
            </a:xfrm>
            <a:solidFill>
              <a:schemeClr val="bg1"/>
            </a:solidFill>
          </p:grpSpPr>
          <p:sp>
            <p:nvSpPr>
              <p:cNvPr id="2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711941359"/>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xt Grid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6140863"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69" y="3143762"/>
            <a:ext cx="5444355"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93838" y="3143762"/>
            <a:ext cx="5485668"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0" name="Text Placeholder 5"/>
          <p:cNvSpPr>
            <a:spLocks noGrp="1"/>
          </p:cNvSpPr>
          <p:nvPr userDrawn="1">
            <p:ph type="body" sz="quarter" idx="15" hasCustomPrompt="1"/>
          </p:nvPr>
        </p:nvSpPr>
        <p:spPr>
          <a:xfrm>
            <a:off x="662291" y="1913648"/>
            <a:ext cx="5411133"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7" name="Text Placeholder 5"/>
          <p:cNvSpPr>
            <a:spLocks noGrp="1"/>
          </p:cNvSpPr>
          <p:nvPr userDrawn="1">
            <p:ph type="body" sz="quarter" idx="19" hasCustomPrompt="1"/>
          </p:nvPr>
        </p:nvSpPr>
        <p:spPr>
          <a:xfrm>
            <a:off x="6193840" y="1913648"/>
            <a:ext cx="5405041"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8" name="Text Placeholder 5"/>
          <p:cNvSpPr>
            <a:spLocks noGrp="1"/>
          </p:cNvSpPr>
          <p:nvPr userDrawn="1">
            <p:ph type="body" sz="quarter" idx="16" hasCustomPrompt="1"/>
          </p:nvPr>
        </p:nvSpPr>
        <p:spPr>
          <a:xfrm>
            <a:off x="662291" y="3205337"/>
            <a:ext cx="5411135" cy="1168543"/>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9" name="Text Placeholder 5"/>
          <p:cNvSpPr>
            <a:spLocks noGrp="1"/>
          </p:cNvSpPr>
          <p:nvPr userDrawn="1">
            <p:ph type="body" sz="quarter" idx="20" hasCustomPrompt="1"/>
          </p:nvPr>
        </p:nvSpPr>
        <p:spPr>
          <a:xfrm>
            <a:off x="6193840" y="3205337"/>
            <a:ext cx="5405040" cy="1168543"/>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1" name="Text Placeholder 7"/>
          <p:cNvSpPr>
            <a:spLocks noGrp="1"/>
          </p:cNvSpPr>
          <p:nvPr userDrawn="1">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9225AA60-0CD2-DC4C-AD1B-98F49CE1DE99}"/>
              </a:ext>
            </a:extLst>
          </p:cNvPr>
          <p:cNvGrpSpPr/>
          <p:nvPr userDrawn="1"/>
        </p:nvGrpSpPr>
        <p:grpSpPr>
          <a:xfrm>
            <a:off x="12801600" y="0"/>
            <a:ext cx="3048000" cy="6858000"/>
            <a:chOff x="12801600" y="0"/>
            <a:chExt cx="3048000" cy="6858000"/>
          </a:xfrm>
        </p:grpSpPr>
        <p:sp>
          <p:nvSpPr>
            <p:cNvPr id="16" name="Rectangle 15"/>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22" name="Rectangle 2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Four Items</a:t>
              </a:r>
            </a:p>
          </p:txBody>
        </p:sp>
        <p:grpSp>
          <p:nvGrpSpPr>
            <p:cNvPr id="23" name="Group 22"/>
            <p:cNvGrpSpPr>
              <a:grpSpLocks noChangeAspect="1"/>
            </p:cNvGrpSpPr>
            <p:nvPr userDrawn="1"/>
          </p:nvGrpSpPr>
          <p:grpSpPr>
            <a:xfrm>
              <a:off x="14208931" y="843418"/>
              <a:ext cx="233337" cy="225045"/>
              <a:chOff x="366713" y="2336800"/>
              <a:chExt cx="1608137" cy="1550988"/>
            </a:xfrm>
            <a:solidFill>
              <a:schemeClr val="bg1"/>
            </a:solidFill>
          </p:grpSpPr>
          <p:sp>
            <p:nvSpPr>
              <p:cNvPr id="2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25878855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 Title Slide 7 (Main Blue)">
    <p:spTree>
      <p:nvGrpSpPr>
        <p:cNvPr id="1" name=""/>
        <p:cNvGrpSpPr/>
        <p:nvPr/>
      </p:nvGrpSpPr>
      <p:grpSpPr>
        <a:xfrm>
          <a:off x="0" y="0"/>
          <a:ext cx="0" cy="0"/>
          <a:chOff x="0" y="0"/>
          <a:chExt cx="0" cy="0"/>
        </a:xfrm>
      </p:grpSpPr>
      <p:pic>
        <p:nvPicPr>
          <p:cNvPr id="4" name="Picture 3" descr="A person standing next to a person&#10;&#10;Description automatically generated">
            <a:extLst>
              <a:ext uri="{FF2B5EF4-FFF2-40B4-BE49-F238E27FC236}">
                <a16:creationId xmlns:a16="http://schemas.microsoft.com/office/drawing/2014/main" id="{1D781054-9D67-2944-A4CB-1DE8702380C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1"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10459453"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A036ED36-78B3-9C41-B2ED-3FD8C8D7B6C6}"/>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A3B4A3BE-D1A9-0E41-B733-92F4268E1C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420807529"/>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 Grid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74851"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70"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86316"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323503"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134509"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userDrawn="1">
            <p:ph type="body" sz="quarter" idx="21" hasCustomPrompt="1"/>
          </p:nvPr>
        </p:nvSpPr>
        <p:spPr>
          <a:xfrm>
            <a:off x="662292" y="1913648"/>
            <a:ext cx="3513657" cy="1177570"/>
          </a:xfrm>
        </p:spPr>
        <p:txBody>
          <a:bodyPr vert="horz" lIns="91440" tIns="91440" rIns="91440" bIns="91440" rtlCol="0">
            <a:noAutofit/>
          </a:bodyPr>
          <a:lstStyle>
            <a:lvl1pPr marL="1588" indent="0" algn="ctr">
              <a:buNone/>
              <a:defRPr lang="en-US" baseline="0" dirty="0"/>
            </a:lvl1pPr>
          </a:lstStyle>
          <a:p>
            <a:pPr lvl="0"/>
            <a:r>
              <a:rPr lang="en-US"/>
              <a:t>Insert text</a:t>
            </a:r>
          </a:p>
        </p:txBody>
      </p:sp>
      <p:sp>
        <p:nvSpPr>
          <p:cNvPr id="34" name="Text Placeholder 5"/>
          <p:cNvSpPr>
            <a:spLocks noGrp="1"/>
          </p:cNvSpPr>
          <p:nvPr userDrawn="1">
            <p:ph type="body" sz="quarter" idx="22" hasCustomPrompt="1"/>
          </p:nvPr>
        </p:nvSpPr>
        <p:spPr>
          <a:xfrm>
            <a:off x="4373757" y="1913648"/>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35" name="Text Placeholder 5"/>
          <p:cNvSpPr>
            <a:spLocks noGrp="1"/>
          </p:cNvSpPr>
          <p:nvPr userDrawn="1">
            <p:ph type="body" sz="quarter" idx="19" hasCustomPrompt="1"/>
          </p:nvPr>
        </p:nvSpPr>
        <p:spPr>
          <a:xfrm>
            <a:off x="8085224" y="1913648"/>
            <a:ext cx="3513657" cy="1177570"/>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rial" panose="020B0604020202020204" pitchFamily="34" charset="0"/>
              <a:buNone/>
              <a:tabLst/>
              <a:defRPr lang="en-US" baseline="0" dirty="0"/>
            </a:lvl1pPr>
            <a:lvl2pPr>
              <a:defRPr lang="en-US" dirty="0"/>
            </a:lvl2pPr>
          </a:lstStyle>
          <a:p>
            <a:pPr marL="355600" marR="0" lvl="0" indent="-342900" algn="ctr" defTabSz="457200" rtl="0" eaLnBrk="1" fontAlgn="auto" latinLnBrk="0" hangingPunct="1">
              <a:lnSpc>
                <a:spcPct val="100000"/>
              </a:lnSpc>
              <a:spcBef>
                <a:spcPct val="20000"/>
              </a:spcBef>
              <a:spcAft>
                <a:spcPts val="0"/>
              </a:spcAft>
              <a:buClrTx/>
              <a:buSzPct val="25000"/>
              <a:tabLst/>
              <a:defRPr/>
            </a:pPr>
            <a:r>
              <a:rPr lang="en-US"/>
              <a:t>Insert text</a:t>
            </a:r>
          </a:p>
        </p:txBody>
      </p:sp>
      <p:sp>
        <p:nvSpPr>
          <p:cNvPr id="36" name="Text Placeholder 5"/>
          <p:cNvSpPr>
            <a:spLocks noGrp="1"/>
          </p:cNvSpPr>
          <p:nvPr userDrawn="1">
            <p:ph type="body" sz="quarter" idx="16" hasCustomPrompt="1"/>
          </p:nvPr>
        </p:nvSpPr>
        <p:spPr>
          <a:xfrm>
            <a:off x="662291" y="3205337"/>
            <a:ext cx="5394960" cy="1168543"/>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37" name="Text Placeholder 5"/>
          <p:cNvSpPr>
            <a:spLocks noGrp="1"/>
          </p:cNvSpPr>
          <p:nvPr userDrawn="1">
            <p:ph type="body" sz="quarter" idx="20" hasCustomPrompt="1"/>
          </p:nvPr>
        </p:nvSpPr>
        <p:spPr>
          <a:xfrm>
            <a:off x="6203921" y="3205337"/>
            <a:ext cx="5394960" cy="1168543"/>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3" name="Text Placeholder 7"/>
          <p:cNvSpPr>
            <a:spLocks noGrp="1"/>
          </p:cNvSpPr>
          <p:nvPr userDrawn="1">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69D62A5B-307D-E14C-8492-C292125537DC}"/>
              </a:ext>
            </a:extLst>
          </p:cNvPr>
          <p:cNvGrpSpPr/>
          <p:nvPr userDrawn="1"/>
        </p:nvGrpSpPr>
        <p:grpSpPr>
          <a:xfrm>
            <a:off x="12801600" y="0"/>
            <a:ext cx="3048000" cy="6858000"/>
            <a:chOff x="12801600" y="0"/>
            <a:chExt cx="3048000" cy="6858000"/>
          </a:xfrm>
        </p:grpSpPr>
        <p:sp>
          <p:nvSpPr>
            <p:cNvPr id="29" name="Rectangle 28"/>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24" name="Rectangle 2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Five Items</a:t>
              </a:r>
            </a:p>
          </p:txBody>
        </p:sp>
        <p:grpSp>
          <p:nvGrpSpPr>
            <p:cNvPr id="25" name="Group 24"/>
            <p:cNvGrpSpPr>
              <a:grpSpLocks noChangeAspect="1"/>
            </p:cNvGrpSpPr>
            <p:nvPr userDrawn="1"/>
          </p:nvGrpSpPr>
          <p:grpSpPr>
            <a:xfrm>
              <a:off x="14208931"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403558815"/>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xt Grid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20" name="Straight Connector 19"/>
          <p:cNvCxnSpPr/>
          <p:nvPr userDrawn="1"/>
        </p:nvCxnSpPr>
        <p:spPr>
          <a:xfrm flipV="1">
            <a:off x="4274851"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9070"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7986316"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4323503"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8134509"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4274851" y="320533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7986316" y="320533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8" name="Text Placeholder 5"/>
          <p:cNvSpPr>
            <a:spLocks noGrp="1"/>
          </p:cNvSpPr>
          <p:nvPr>
            <p:ph type="body" sz="quarter" idx="21" hasCustomPrompt="1"/>
          </p:nvPr>
        </p:nvSpPr>
        <p:spPr>
          <a:xfrm>
            <a:off x="662292" y="1913648"/>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31" name="Text Placeholder 5"/>
          <p:cNvSpPr>
            <a:spLocks noGrp="1"/>
          </p:cNvSpPr>
          <p:nvPr>
            <p:ph type="body" sz="quarter" idx="22" hasCustomPrompt="1"/>
          </p:nvPr>
        </p:nvSpPr>
        <p:spPr>
          <a:xfrm>
            <a:off x="4373757" y="1913648"/>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33" name="Text Placeholder 5"/>
          <p:cNvSpPr>
            <a:spLocks noGrp="1"/>
          </p:cNvSpPr>
          <p:nvPr>
            <p:ph type="body" sz="quarter" idx="19" hasCustomPrompt="1"/>
          </p:nvPr>
        </p:nvSpPr>
        <p:spPr>
          <a:xfrm>
            <a:off x="8085224" y="1913648"/>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41" name="Text Placeholder 5"/>
          <p:cNvSpPr>
            <a:spLocks noGrp="1"/>
          </p:cNvSpPr>
          <p:nvPr>
            <p:ph type="body" sz="quarter" idx="24" hasCustomPrompt="1"/>
          </p:nvPr>
        </p:nvSpPr>
        <p:spPr>
          <a:xfrm>
            <a:off x="662292" y="3205334"/>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42" name="Text Placeholder 5"/>
          <p:cNvSpPr>
            <a:spLocks noGrp="1"/>
          </p:cNvSpPr>
          <p:nvPr>
            <p:ph type="body" sz="quarter" idx="25" hasCustomPrompt="1"/>
          </p:nvPr>
        </p:nvSpPr>
        <p:spPr>
          <a:xfrm>
            <a:off x="4373757" y="3205334"/>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43" name="Text Placeholder 5"/>
          <p:cNvSpPr>
            <a:spLocks noGrp="1"/>
          </p:cNvSpPr>
          <p:nvPr>
            <p:ph type="body" sz="quarter" idx="23" hasCustomPrompt="1"/>
          </p:nvPr>
        </p:nvSpPr>
        <p:spPr>
          <a:xfrm>
            <a:off x="8085224" y="3205334"/>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32" name="Text Placeholder 7"/>
          <p:cNvSpPr>
            <a:spLocks noGrp="1"/>
          </p:cNvSpPr>
          <p:nvPr userDrawn="1">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ADB358D1-B399-2D49-8D1A-9EB98DECF2B9}"/>
              </a:ext>
            </a:extLst>
          </p:cNvPr>
          <p:cNvGrpSpPr/>
          <p:nvPr userDrawn="1"/>
        </p:nvGrpSpPr>
        <p:grpSpPr>
          <a:xfrm>
            <a:off x="12801600" y="0"/>
            <a:ext cx="3048000" cy="6858000"/>
            <a:chOff x="12801600" y="0"/>
            <a:chExt cx="3048000" cy="6858000"/>
          </a:xfrm>
        </p:grpSpPr>
        <p:sp>
          <p:nvSpPr>
            <p:cNvPr id="23" name="Rectangle 2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34" name="Rectangle 3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Six Items</a:t>
              </a:r>
            </a:p>
          </p:txBody>
        </p:sp>
        <p:grpSp>
          <p:nvGrpSpPr>
            <p:cNvPr id="35" name="Group 34"/>
            <p:cNvGrpSpPr>
              <a:grpSpLocks noChangeAspect="1"/>
            </p:cNvGrpSpPr>
            <p:nvPr userDrawn="1"/>
          </p:nvGrpSpPr>
          <p:grpSpPr>
            <a:xfrm>
              <a:off x="14208931" y="843418"/>
              <a:ext cx="233337" cy="225045"/>
              <a:chOff x="366713" y="2336800"/>
              <a:chExt cx="1608137" cy="1550988"/>
            </a:xfrm>
            <a:solidFill>
              <a:schemeClr val="bg1"/>
            </a:solidFill>
          </p:grpSpPr>
          <p:sp>
            <p:nvSpPr>
              <p:cNvPr id="3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235694016"/>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Boxed Text S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48" name="Text Placeholder 5"/>
          <p:cNvSpPr>
            <a:spLocks noGrp="1"/>
          </p:cNvSpPr>
          <p:nvPr>
            <p:ph type="body" sz="quarter" idx="20" hasCustomPrompt="1"/>
          </p:nvPr>
        </p:nvSpPr>
        <p:spPr>
          <a:xfrm>
            <a:off x="662287" y="1928602"/>
            <a:ext cx="5376672"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49" name="Text Placeholder 5"/>
          <p:cNvSpPr>
            <a:spLocks noGrp="1"/>
          </p:cNvSpPr>
          <p:nvPr>
            <p:ph type="body" sz="quarter" idx="21" hasCustomPrompt="1"/>
          </p:nvPr>
        </p:nvSpPr>
        <p:spPr>
          <a:xfrm>
            <a:off x="6222209" y="1928602"/>
            <a:ext cx="5376672"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22" hasCustomPrompt="1"/>
          </p:nvPr>
        </p:nvSpPr>
        <p:spPr>
          <a:xfrm>
            <a:off x="662291" y="3354982"/>
            <a:ext cx="3506605"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3354982"/>
            <a:ext cx="3506605"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3354982"/>
            <a:ext cx="3506605"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4330998D-C0B7-494A-BF48-2EA5284FE5B3}"/>
              </a:ext>
            </a:extLst>
          </p:cNvPr>
          <p:cNvGrpSpPr/>
          <p:nvPr userDrawn="1"/>
        </p:nvGrpSpPr>
        <p:grpSpPr>
          <a:xfrm>
            <a:off x="12801600" y="0"/>
            <a:ext cx="3048000" cy="6858000"/>
            <a:chOff x="12801600" y="0"/>
            <a:chExt cx="3048000" cy="6858000"/>
          </a:xfrm>
        </p:grpSpPr>
        <p:sp>
          <p:nvSpPr>
            <p:cNvPr id="19" name="Rectangle 1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Seven Items</a:t>
              </a:r>
            </a:p>
          </p:txBody>
        </p:sp>
        <p:sp>
          <p:nvSpPr>
            <p:cNvPr id="22" name="Rectangle 2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6" name="Group 25"/>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cxnSp>
        <p:nvCxnSpPr>
          <p:cNvPr id="23" name="Straight Connector 22">
            <a:extLst>
              <a:ext uri="{FF2B5EF4-FFF2-40B4-BE49-F238E27FC236}">
                <a16:creationId xmlns:a16="http://schemas.microsoft.com/office/drawing/2014/main" id="{82A4AB45-BCE0-2840-9ACD-A417485267BC}"/>
              </a:ext>
            </a:extLst>
          </p:cNvPr>
          <p:cNvCxnSpPr/>
          <p:nvPr userDrawn="1"/>
        </p:nvCxnSpPr>
        <p:spPr>
          <a:xfrm>
            <a:off x="598279" y="3287611"/>
            <a:ext cx="5440680"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8ED5B8D-738E-004B-BD22-F91FE1880DBB}"/>
              </a:ext>
            </a:extLst>
          </p:cNvPr>
          <p:cNvCxnSpPr/>
          <p:nvPr userDrawn="1"/>
        </p:nvCxnSpPr>
        <p:spPr>
          <a:xfrm flipV="1">
            <a:off x="6130584" y="1851559"/>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EE5F7DF-1436-1042-A257-927B7B6CB947}"/>
              </a:ext>
            </a:extLst>
          </p:cNvPr>
          <p:cNvCxnSpPr/>
          <p:nvPr userDrawn="1"/>
        </p:nvCxnSpPr>
        <p:spPr>
          <a:xfrm>
            <a:off x="6222209" y="3287611"/>
            <a:ext cx="5440680"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35" name="Text Placeholder 5">
            <a:extLst>
              <a:ext uri="{FF2B5EF4-FFF2-40B4-BE49-F238E27FC236}">
                <a16:creationId xmlns:a16="http://schemas.microsoft.com/office/drawing/2014/main" id="{B5F06D67-0936-A347-98B2-6A55668326DD}"/>
              </a:ext>
            </a:extLst>
          </p:cNvPr>
          <p:cNvSpPr>
            <a:spLocks noGrp="1"/>
          </p:cNvSpPr>
          <p:nvPr>
            <p:ph type="body" sz="quarter" idx="30" hasCustomPrompt="1"/>
          </p:nvPr>
        </p:nvSpPr>
        <p:spPr>
          <a:xfrm>
            <a:off x="662287" y="4803104"/>
            <a:ext cx="5376672"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6" name="Text Placeholder 5">
            <a:extLst>
              <a:ext uri="{FF2B5EF4-FFF2-40B4-BE49-F238E27FC236}">
                <a16:creationId xmlns:a16="http://schemas.microsoft.com/office/drawing/2014/main" id="{8DCB1450-03DD-C740-A204-C54491C71431}"/>
              </a:ext>
            </a:extLst>
          </p:cNvPr>
          <p:cNvSpPr>
            <a:spLocks noGrp="1"/>
          </p:cNvSpPr>
          <p:nvPr>
            <p:ph type="body" sz="quarter" idx="31" hasCustomPrompt="1"/>
          </p:nvPr>
        </p:nvSpPr>
        <p:spPr>
          <a:xfrm>
            <a:off x="6222209" y="4803104"/>
            <a:ext cx="5376672"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cxnSp>
        <p:nvCxnSpPr>
          <p:cNvPr id="37" name="Straight Connector 36">
            <a:extLst>
              <a:ext uri="{FF2B5EF4-FFF2-40B4-BE49-F238E27FC236}">
                <a16:creationId xmlns:a16="http://schemas.microsoft.com/office/drawing/2014/main" id="{13F512F4-7B4F-6F46-BB7D-8F2AB9E4CD95}"/>
              </a:ext>
            </a:extLst>
          </p:cNvPr>
          <p:cNvCxnSpPr/>
          <p:nvPr userDrawn="1"/>
        </p:nvCxnSpPr>
        <p:spPr>
          <a:xfrm flipV="1">
            <a:off x="6130584" y="480310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774FC08-5BC0-4D46-93EC-8FBABE86E210}"/>
              </a:ext>
            </a:extLst>
          </p:cNvPr>
          <p:cNvCxnSpPr/>
          <p:nvPr userDrawn="1"/>
        </p:nvCxnSpPr>
        <p:spPr>
          <a:xfrm>
            <a:off x="598279" y="4711297"/>
            <a:ext cx="5440680"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44B979C-30FF-8749-8B65-F5D997C1A4CA}"/>
              </a:ext>
            </a:extLst>
          </p:cNvPr>
          <p:cNvCxnSpPr/>
          <p:nvPr userDrawn="1"/>
        </p:nvCxnSpPr>
        <p:spPr>
          <a:xfrm>
            <a:off x="6222209" y="4711297"/>
            <a:ext cx="5440680"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0829993"/>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Only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p:nvPr>
        </p:nvSpPr>
        <p:spPr>
          <a:xfrm>
            <a:off x="304800" y="234671"/>
            <a:ext cx="11115965" cy="374933"/>
          </a:xfr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 (Image)</a:t>
            </a:r>
          </a:p>
        </p:txBody>
      </p:sp>
      <p:sp>
        <p:nvSpPr>
          <p:cNvPr id="9" name="Text Placeholder 7"/>
          <p:cNvSpPr>
            <a:spLocks noGrp="1"/>
          </p:cNvSpPr>
          <p:nvPr>
            <p:ph type="body" sz="quarter" idx="14"/>
          </p:nvPr>
        </p:nvSpPr>
        <p:spPr>
          <a:xfrm>
            <a:off x="304800" y="671946"/>
            <a:ext cx="11115965" cy="330200"/>
          </a:xfrm>
        </p:spPr>
        <p:txBody>
          <a:bodyPr anchor="t"/>
          <a:lstStyle>
            <a:lvl1pPr marL="12700" indent="0">
              <a:lnSpc>
                <a:spcPct val="90000"/>
              </a:lnSpc>
              <a:buNone/>
              <a:defRPr sz="20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699127234"/>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Image with Text (Times below)&#10;Image with Text (Times below)">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304801" y="228600"/>
            <a:ext cx="3454401" cy="3151097"/>
          </a:xfrm>
        </p:spPr>
        <p:txBody>
          <a:bodyPr anchor="b"/>
          <a:lstStyle>
            <a:lvl1pPr>
              <a:defRPr sz="360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Image with Text</a:t>
            </a:r>
            <a:r>
              <a:rPr lang="en-US" sz="1100" baseline="0"/>
              <a:t> (Times below)</a:t>
            </a:r>
            <a:endParaRPr lang="en-US" sz="1100"/>
          </a:p>
        </p:txBody>
      </p:sp>
      <p:sp>
        <p:nvSpPr>
          <p:cNvPr id="9" name="Text Placeholder 7"/>
          <p:cNvSpPr>
            <a:spLocks noGrp="1"/>
          </p:cNvSpPr>
          <p:nvPr>
            <p:ph type="body" sz="quarter" idx="14" hasCustomPrompt="1"/>
          </p:nvPr>
        </p:nvSpPr>
        <p:spPr>
          <a:xfrm>
            <a:off x="304800" y="3442044"/>
            <a:ext cx="3450965" cy="2730159"/>
          </a:xfrm>
        </p:spPr>
        <p:txBody>
          <a:bodyPr anchor="t"/>
          <a:lstStyle>
            <a:lvl1pPr marL="12700" indent="0">
              <a:lnSpc>
                <a:spcPct val="90000"/>
              </a:lnSpc>
              <a:buNone/>
              <a:defRPr sz="2800" b="0" i="1">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45" name="Rectangle 44"/>
          <p:cNvSpPr/>
          <p:nvPr userDrawn="1"/>
        </p:nvSpPr>
        <p:spPr>
          <a:xfrm>
            <a:off x="12801600" y="693870"/>
            <a:ext cx="3048000" cy="8928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a:solidFill>
                  <a:schemeClr val="bg1"/>
                </a:solidFill>
                <a:latin typeface="+mn-lt"/>
              </a:rPr>
              <a:t>change text</a:t>
            </a:r>
            <a:r>
              <a:rPr lang="en-US" sz="1100" baseline="0">
                <a:solidFill>
                  <a:schemeClr val="bg1"/>
                </a:solidFill>
                <a:latin typeface="+mn-lt"/>
              </a:rPr>
              <a:t> </a:t>
            </a:r>
            <a:r>
              <a:rPr lang="en-US" sz="1100">
                <a:solidFill>
                  <a:schemeClr val="bg1"/>
                </a:solidFill>
                <a:latin typeface="+mn-lt"/>
              </a:rPr>
              <a:t>to white or black </a:t>
            </a:r>
            <a:br>
              <a:rPr lang="en-US" sz="1100">
                <a:solidFill>
                  <a:schemeClr val="bg1"/>
                </a:solidFill>
                <a:latin typeface="+mn-lt"/>
              </a:rPr>
            </a:br>
            <a:r>
              <a:rPr lang="en-US" sz="1100">
                <a:solidFill>
                  <a:schemeClr val="bg1"/>
                </a:solidFill>
                <a:latin typeface="+mn-lt"/>
              </a:rPr>
              <a:t>if red</a:t>
            </a:r>
            <a:r>
              <a:rPr lang="en-US" sz="1100" baseline="0">
                <a:solidFill>
                  <a:schemeClr val="bg1"/>
                </a:solidFill>
                <a:latin typeface="+mn-lt"/>
              </a:rPr>
              <a:t> text is not visible </a:t>
            </a:r>
            <a:br>
              <a:rPr lang="en-US" sz="1100" baseline="0">
                <a:solidFill>
                  <a:schemeClr val="bg1"/>
                </a:solidFill>
                <a:latin typeface="+mn-lt"/>
              </a:rPr>
            </a:br>
            <a:r>
              <a:rPr lang="en-US" sz="1100" baseline="0">
                <a:solidFill>
                  <a:schemeClr val="bg1"/>
                </a:solidFill>
                <a:latin typeface="+mn-lt"/>
              </a:rPr>
              <a:t>over image</a:t>
            </a:r>
            <a:endParaRPr lang="en-US" sz="1100"/>
          </a:p>
        </p:txBody>
      </p:sp>
    </p:spTree>
    <p:extLst>
      <p:ext uri="{BB962C8B-B14F-4D97-AF65-F5344CB8AC3E}">
        <p14:creationId xmlns:p14="http://schemas.microsoft.com/office/powerpoint/2010/main" val="2380710869"/>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Image with Text (Times above)">
    <p:spTree>
      <p:nvGrpSpPr>
        <p:cNvPr id="1" name=""/>
        <p:cNvGrpSpPr/>
        <p:nvPr/>
      </p:nvGrpSpPr>
      <p:grpSpPr>
        <a:xfrm>
          <a:off x="0" y="0"/>
          <a:ext cx="0" cy="0"/>
          <a:chOff x="0" y="0"/>
          <a:chExt cx="0" cy="0"/>
        </a:xfrm>
      </p:grpSpPr>
      <p:sp>
        <p:nvSpPr>
          <p:cNvPr id="45"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304801" y="3025587"/>
            <a:ext cx="3454401" cy="3151097"/>
          </a:xfrm>
        </p:spPr>
        <p:txBody>
          <a:bodyPr anchor="t"/>
          <a:lstStyle>
            <a:lvl1pPr>
              <a:defRPr sz="360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Image with Text</a:t>
            </a:r>
            <a:r>
              <a:rPr lang="en-US" sz="1100" baseline="0"/>
              <a:t> (Times above)</a:t>
            </a:r>
            <a:endParaRPr lang="en-US" sz="1100"/>
          </a:p>
        </p:txBody>
      </p:sp>
      <p:sp>
        <p:nvSpPr>
          <p:cNvPr id="9" name="Text Placeholder 7"/>
          <p:cNvSpPr>
            <a:spLocks noGrp="1"/>
          </p:cNvSpPr>
          <p:nvPr>
            <p:ph type="body" sz="quarter" idx="14" hasCustomPrompt="1"/>
          </p:nvPr>
        </p:nvSpPr>
        <p:spPr>
          <a:xfrm>
            <a:off x="304800" y="228602"/>
            <a:ext cx="3450965" cy="2730159"/>
          </a:xfrm>
        </p:spPr>
        <p:txBody>
          <a:bodyPr anchor="b"/>
          <a:lstStyle>
            <a:lvl1pPr marL="12700" indent="0">
              <a:lnSpc>
                <a:spcPct val="90000"/>
              </a:lnSpc>
              <a:buNone/>
              <a:defRPr sz="2800" b="0" i="1">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48" name="Rectangle 47"/>
          <p:cNvSpPr/>
          <p:nvPr userDrawn="1"/>
        </p:nvSpPr>
        <p:spPr>
          <a:xfrm>
            <a:off x="12801600" y="693870"/>
            <a:ext cx="3048000" cy="8928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a:solidFill>
                  <a:schemeClr val="bg1"/>
                </a:solidFill>
                <a:latin typeface="+mn-lt"/>
              </a:rPr>
              <a:t>change text</a:t>
            </a:r>
            <a:r>
              <a:rPr lang="en-US" sz="1100" baseline="0">
                <a:solidFill>
                  <a:schemeClr val="bg1"/>
                </a:solidFill>
                <a:latin typeface="+mn-lt"/>
              </a:rPr>
              <a:t> </a:t>
            </a:r>
            <a:r>
              <a:rPr lang="en-US" sz="1100">
                <a:solidFill>
                  <a:schemeClr val="bg1"/>
                </a:solidFill>
                <a:latin typeface="+mn-lt"/>
              </a:rPr>
              <a:t>to white or black </a:t>
            </a:r>
            <a:br>
              <a:rPr lang="en-US" sz="1100">
                <a:solidFill>
                  <a:schemeClr val="bg1"/>
                </a:solidFill>
                <a:latin typeface="+mn-lt"/>
              </a:rPr>
            </a:br>
            <a:r>
              <a:rPr lang="en-US" sz="1100">
                <a:solidFill>
                  <a:schemeClr val="bg1"/>
                </a:solidFill>
                <a:latin typeface="+mn-lt"/>
              </a:rPr>
              <a:t>if red</a:t>
            </a:r>
            <a:r>
              <a:rPr lang="en-US" sz="1100" baseline="0">
                <a:solidFill>
                  <a:schemeClr val="bg1"/>
                </a:solidFill>
                <a:latin typeface="+mn-lt"/>
              </a:rPr>
              <a:t> text is not visible </a:t>
            </a:r>
            <a:br>
              <a:rPr lang="en-US" sz="1100" baseline="0">
                <a:solidFill>
                  <a:schemeClr val="bg1"/>
                </a:solidFill>
                <a:latin typeface="+mn-lt"/>
              </a:rPr>
            </a:br>
            <a:r>
              <a:rPr lang="en-US" sz="1100" baseline="0">
                <a:solidFill>
                  <a:schemeClr val="bg1"/>
                </a:solidFill>
                <a:latin typeface="+mn-lt"/>
              </a:rPr>
              <a:t>over image</a:t>
            </a:r>
            <a:endParaRPr lang="en-US" sz="1100"/>
          </a:p>
        </p:txBody>
      </p:sp>
    </p:spTree>
    <p:extLst>
      <p:ext uri="{BB962C8B-B14F-4D97-AF65-F5344CB8AC3E}">
        <p14:creationId xmlns:p14="http://schemas.microsoft.com/office/powerpoint/2010/main" val="2508607844"/>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QUOTE SLIDE</a:t>
            </a:r>
            <a:r>
              <a:rPr lang="en-US" sz="4800" b="1" baseline="0"/>
              <a:t> LAYOUTS</a:t>
            </a:r>
            <a:endParaRPr lang="en-US" sz="4800" b="1"/>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599435049"/>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Quote/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6" name="Text Placeholder 5"/>
          <p:cNvSpPr>
            <a:spLocks noGrp="1"/>
          </p:cNvSpPr>
          <p:nvPr>
            <p:ph type="body" sz="quarter" idx="13" hasCustomPrompt="1"/>
          </p:nvPr>
        </p:nvSpPr>
        <p:spPr>
          <a:xfrm>
            <a:off x="618068" y="2057400"/>
            <a:ext cx="10955867" cy="2743200"/>
          </a:xfrm>
        </p:spPr>
        <p:txBody>
          <a:bodyPr anchor="ctr"/>
          <a:lstStyle>
            <a:lvl1pPr marL="1588" indent="0" algn="ctr">
              <a:buNone/>
              <a:defRPr sz="4000" b="0" i="1">
                <a:solidFill>
                  <a:schemeClr val="accent2"/>
                </a:solidFill>
                <a:latin typeface="Times New Roman" charset="0"/>
                <a:ea typeface="Times New Roman" charset="0"/>
                <a:cs typeface="Times New Roman" charset="0"/>
              </a:defRPr>
            </a:lvl1pPr>
          </a:lstStyle>
          <a:p>
            <a:pPr lvl="0"/>
            <a:r>
              <a:rPr lang="en-US"/>
              <a:t>Click to edit quote about any product</a:t>
            </a:r>
          </a:p>
        </p:txBody>
      </p:sp>
      <p:sp>
        <p:nvSpPr>
          <p:cNvPr id="42" name="Text Placeholder 9"/>
          <p:cNvSpPr>
            <a:spLocks noGrp="1"/>
          </p:cNvSpPr>
          <p:nvPr>
            <p:ph type="body" sz="quarter" idx="14"/>
          </p:nvPr>
        </p:nvSpPr>
        <p:spPr>
          <a:xfrm>
            <a:off x="609600" y="4931220"/>
            <a:ext cx="10964333" cy="354203"/>
          </a:xfrm>
        </p:spPr>
        <p:txBody>
          <a:bodyPr/>
          <a:lstStyle>
            <a:lvl1pPr marL="1588" indent="0" algn="ctr">
              <a:buNone/>
              <a:defRPr sz="2000" b="1" kern="0" cap="all" spc="0" baseline="0">
                <a:solidFill>
                  <a:schemeClr val="tx2"/>
                </a:solidFill>
              </a:defRPr>
            </a:lvl1pPr>
          </a:lstStyle>
          <a:p>
            <a:pPr lvl="0"/>
            <a:r>
              <a:rPr lang="en-US"/>
              <a:t>Click to edit Master text styles</a:t>
            </a:r>
          </a:p>
        </p:txBody>
      </p:sp>
      <p:sp>
        <p:nvSpPr>
          <p:cNvPr id="9" name="Rectangle 8"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a:t>
            </a:r>
          </a:p>
        </p:txBody>
      </p:sp>
      <p:sp>
        <p:nvSpPr>
          <p:cNvPr id="8" name="Freeform 7">
            <a:extLst>
              <a:ext uri="{FF2B5EF4-FFF2-40B4-BE49-F238E27FC236}">
                <a16:creationId xmlns:a16="http://schemas.microsoft.com/office/drawing/2014/main" id="{B7324AEC-5AAF-AE48-98ED-7B26652AD5A7}"/>
              </a:ext>
            </a:extLst>
          </p:cNvPr>
          <p:cNvSpPr>
            <a:spLocks noChangeArrowheads="1"/>
          </p:cNvSpPr>
          <p:nvPr userDrawn="1"/>
        </p:nvSpPr>
        <p:spPr bwMode="auto">
          <a:xfrm>
            <a:off x="5809043" y="1465599"/>
            <a:ext cx="582792" cy="432018"/>
          </a:xfrm>
          <a:custGeom>
            <a:avLst/>
            <a:gdLst>
              <a:gd name="T0" fmla="*/ 2313 w 5064"/>
              <a:gd name="T1" fmla="*/ 0 h 3752"/>
              <a:gd name="T2" fmla="*/ 2313 w 5064"/>
              <a:gd name="T3" fmla="*/ 0 h 3752"/>
              <a:gd name="T4" fmla="*/ 2469 w 5064"/>
              <a:gd name="T5" fmla="*/ 219 h 3752"/>
              <a:gd name="T6" fmla="*/ 1344 w 5064"/>
              <a:gd name="T7" fmla="*/ 1001 h 3752"/>
              <a:gd name="T8" fmla="*/ 1156 w 5064"/>
              <a:gd name="T9" fmla="*/ 1438 h 3752"/>
              <a:gd name="T10" fmla="*/ 1469 w 5064"/>
              <a:gd name="T11" fmla="*/ 1938 h 3752"/>
              <a:gd name="T12" fmla="*/ 1875 w 5064"/>
              <a:gd name="T13" fmla="*/ 2407 h 3752"/>
              <a:gd name="T14" fmla="*/ 1938 w 5064"/>
              <a:gd name="T15" fmla="*/ 2751 h 3752"/>
              <a:gd name="T16" fmla="*/ 1656 w 5064"/>
              <a:gd name="T17" fmla="*/ 3438 h 3752"/>
              <a:gd name="T18" fmla="*/ 969 w 5064"/>
              <a:gd name="T19" fmla="*/ 3719 h 3752"/>
              <a:gd name="T20" fmla="*/ 281 w 5064"/>
              <a:gd name="T21" fmla="*/ 3407 h 3752"/>
              <a:gd name="T22" fmla="*/ 0 w 5064"/>
              <a:gd name="T23" fmla="*/ 2657 h 3752"/>
              <a:gd name="T24" fmla="*/ 438 w 5064"/>
              <a:gd name="T25" fmla="*/ 1344 h 3752"/>
              <a:gd name="T26" fmla="*/ 2313 w 5064"/>
              <a:gd name="T27" fmla="*/ 0 h 3752"/>
              <a:gd name="T28" fmla="*/ 4906 w 5064"/>
              <a:gd name="T29" fmla="*/ 0 h 3752"/>
              <a:gd name="T30" fmla="*/ 4906 w 5064"/>
              <a:gd name="T31" fmla="*/ 0 h 3752"/>
              <a:gd name="T32" fmla="*/ 5063 w 5064"/>
              <a:gd name="T33" fmla="*/ 251 h 3752"/>
              <a:gd name="T34" fmla="*/ 3969 w 5064"/>
              <a:gd name="T35" fmla="*/ 1001 h 3752"/>
              <a:gd name="T36" fmla="*/ 3781 w 5064"/>
              <a:gd name="T37" fmla="*/ 1469 h 3752"/>
              <a:gd name="T38" fmla="*/ 4094 w 5064"/>
              <a:gd name="T39" fmla="*/ 1969 h 3752"/>
              <a:gd name="T40" fmla="*/ 4563 w 5064"/>
              <a:gd name="T41" fmla="*/ 2782 h 3752"/>
              <a:gd name="T42" fmla="*/ 4281 w 5064"/>
              <a:gd name="T43" fmla="*/ 3438 h 3752"/>
              <a:gd name="T44" fmla="*/ 3594 w 5064"/>
              <a:gd name="T45" fmla="*/ 3751 h 3752"/>
              <a:gd name="T46" fmla="*/ 2906 w 5064"/>
              <a:gd name="T47" fmla="*/ 3438 h 3752"/>
              <a:gd name="T48" fmla="*/ 2594 w 5064"/>
              <a:gd name="T49" fmla="*/ 2626 h 3752"/>
              <a:gd name="T50" fmla="*/ 3094 w 5064"/>
              <a:gd name="T51" fmla="*/ 1282 h 3752"/>
              <a:gd name="T52" fmla="*/ 4906 w 5064"/>
              <a:gd name="T53" fmla="*/ 0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64" h="3752">
                <a:moveTo>
                  <a:pt x="2313" y="0"/>
                </a:moveTo>
                <a:lnTo>
                  <a:pt x="2313" y="0"/>
                </a:lnTo>
                <a:cubicBezTo>
                  <a:pt x="2469" y="219"/>
                  <a:pt x="2469" y="219"/>
                  <a:pt x="2469" y="219"/>
                </a:cubicBezTo>
                <a:cubicBezTo>
                  <a:pt x="1906" y="532"/>
                  <a:pt x="1531" y="782"/>
                  <a:pt x="1344" y="1001"/>
                </a:cubicBezTo>
                <a:cubicBezTo>
                  <a:pt x="1219" y="1157"/>
                  <a:pt x="1156" y="1313"/>
                  <a:pt x="1156" y="1438"/>
                </a:cubicBezTo>
                <a:cubicBezTo>
                  <a:pt x="1156" y="1594"/>
                  <a:pt x="1250" y="1751"/>
                  <a:pt x="1469" y="1938"/>
                </a:cubicBezTo>
                <a:cubicBezTo>
                  <a:pt x="1656" y="2126"/>
                  <a:pt x="1813" y="2282"/>
                  <a:pt x="1875" y="2407"/>
                </a:cubicBezTo>
                <a:cubicBezTo>
                  <a:pt x="1938" y="2532"/>
                  <a:pt x="1938" y="2626"/>
                  <a:pt x="1938" y="2751"/>
                </a:cubicBezTo>
                <a:cubicBezTo>
                  <a:pt x="1938" y="3032"/>
                  <a:pt x="1844" y="3251"/>
                  <a:pt x="1656" y="3438"/>
                </a:cubicBezTo>
                <a:cubicBezTo>
                  <a:pt x="1469" y="3626"/>
                  <a:pt x="1250" y="3719"/>
                  <a:pt x="969" y="3719"/>
                </a:cubicBezTo>
                <a:cubicBezTo>
                  <a:pt x="688" y="3719"/>
                  <a:pt x="469" y="3626"/>
                  <a:pt x="281" y="3407"/>
                </a:cubicBezTo>
                <a:cubicBezTo>
                  <a:pt x="94" y="3219"/>
                  <a:pt x="0" y="2969"/>
                  <a:pt x="0" y="2657"/>
                </a:cubicBezTo>
                <a:cubicBezTo>
                  <a:pt x="0" y="2157"/>
                  <a:pt x="156" y="1719"/>
                  <a:pt x="438" y="1344"/>
                </a:cubicBezTo>
                <a:cubicBezTo>
                  <a:pt x="844" y="813"/>
                  <a:pt x="1469" y="376"/>
                  <a:pt x="2313" y="0"/>
                </a:cubicBezTo>
                <a:close/>
                <a:moveTo>
                  <a:pt x="4906" y="0"/>
                </a:moveTo>
                <a:lnTo>
                  <a:pt x="4906" y="0"/>
                </a:lnTo>
                <a:cubicBezTo>
                  <a:pt x="5063" y="251"/>
                  <a:pt x="5063" y="251"/>
                  <a:pt x="5063" y="251"/>
                </a:cubicBezTo>
                <a:cubicBezTo>
                  <a:pt x="4500" y="532"/>
                  <a:pt x="4125" y="782"/>
                  <a:pt x="3969" y="1001"/>
                </a:cubicBezTo>
                <a:cubicBezTo>
                  <a:pt x="3844" y="1157"/>
                  <a:pt x="3781" y="1313"/>
                  <a:pt x="3781" y="1469"/>
                </a:cubicBezTo>
                <a:cubicBezTo>
                  <a:pt x="3781" y="1594"/>
                  <a:pt x="3875" y="1782"/>
                  <a:pt x="4094" y="1969"/>
                </a:cubicBezTo>
                <a:cubicBezTo>
                  <a:pt x="4406" y="2251"/>
                  <a:pt x="4563" y="2501"/>
                  <a:pt x="4563" y="2782"/>
                </a:cubicBezTo>
                <a:cubicBezTo>
                  <a:pt x="4563" y="3032"/>
                  <a:pt x="4469" y="3251"/>
                  <a:pt x="4281" y="3438"/>
                </a:cubicBezTo>
                <a:cubicBezTo>
                  <a:pt x="4063" y="3657"/>
                  <a:pt x="3844" y="3751"/>
                  <a:pt x="3594" y="3751"/>
                </a:cubicBezTo>
                <a:cubicBezTo>
                  <a:pt x="3313" y="3751"/>
                  <a:pt x="3094" y="3626"/>
                  <a:pt x="2906" y="3438"/>
                </a:cubicBezTo>
                <a:cubicBezTo>
                  <a:pt x="2688" y="3219"/>
                  <a:pt x="2594" y="2938"/>
                  <a:pt x="2594" y="2626"/>
                </a:cubicBezTo>
                <a:cubicBezTo>
                  <a:pt x="2594" y="2157"/>
                  <a:pt x="2750" y="1688"/>
                  <a:pt x="3094" y="1282"/>
                </a:cubicBezTo>
                <a:cubicBezTo>
                  <a:pt x="3500" y="751"/>
                  <a:pt x="4125" y="313"/>
                  <a:pt x="4906" y="0"/>
                </a:cubicBezTo>
                <a:close/>
              </a:path>
            </a:pathLst>
          </a:custGeom>
          <a:solidFill>
            <a:schemeClr val="accent1"/>
          </a:solidFill>
          <a:ln>
            <a:noFill/>
          </a:ln>
          <a:effectLst/>
        </p:spPr>
        <p:txBody>
          <a:bodyPr wrap="none" anchor="ctr"/>
          <a:lstStyle/>
          <a:p>
            <a:endParaRPr lang="en-US"/>
          </a:p>
        </p:txBody>
      </p:sp>
    </p:spTree>
    <p:extLst>
      <p:ext uri="{BB962C8B-B14F-4D97-AF65-F5344CB8AC3E}">
        <p14:creationId xmlns:p14="http://schemas.microsoft.com/office/powerpoint/2010/main" val="3672617952"/>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Quote/Statement (Blu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marL="1588" indent="0" algn="ctr">
              <a:buNone/>
              <a:defRPr sz="4000" b="0" i="1">
                <a:solidFill>
                  <a:schemeClr val="bg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20"/>
            <a:ext cx="10964333" cy="354203"/>
          </a:xfrm>
        </p:spPr>
        <p:txBody>
          <a:bodyPr/>
          <a:lstStyle>
            <a:lvl1pPr marL="1588" indent="0" algn="ctr">
              <a:buNone/>
              <a:defRPr sz="2000" b="1" kern="0" cap="all" spc="0" baseline="0">
                <a:solidFill>
                  <a:schemeClr val="bg1"/>
                </a:solidFill>
              </a:defRPr>
            </a:lvl1pPr>
          </a:lstStyle>
          <a:p>
            <a:pPr lvl="0"/>
            <a:r>
              <a:rPr lang="en-US"/>
              <a:t>Click to edit Master text styles</a:t>
            </a:r>
          </a:p>
        </p:txBody>
      </p:sp>
      <p:sp>
        <p:nvSpPr>
          <p:cNvPr id="14" name="Rectangle 13"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(Blue)</a:t>
            </a:r>
          </a:p>
        </p:txBody>
      </p:sp>
      <p:cxnSp>
        <p:nvCxnSpPr>
          <p:cNvPr id="20" name="Straight Connector 19"/>
          <p:cNvCxnSpPr/>
          <p:nvPr userDrawn="1"/>
        </p:nvCxnSpPr>
        <p:spPr>
          <a:xfrm>
            <a:off x="10879891" y="6427735"/>
            <a:ext cx="0" cy="193238"/>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sp>
        <p:nvSpPr>
          <p:cNvPr id="12" name="Freeform 11">
            <a:extLst>
              <a:ext uri="{FF2B5EF4-FFF2-40B4-BE49-F238E27FC236}">
                <a16:creationId xmlns:a16="http://schemas.microsoft.com/office/drawing/2014/main" id="{5B406920-CB50-1D49-980F-0820D8FD8D77}"/>
              </a:ext>
            </a:extLst>
          </p:cNvPr>
          <p:cNvSpPr>
            <a:spLocks noChangeArrowheads="1"/>
          </p:cNvSpPr>
          <p:nvPr userDrawn="1"/>
        </p:nvSpPr>
        <p:spPr bwMode="auto">
          <a:xfrm>
            <a:off x="5809043" y="1465599"/>
            <a:ext cx="582792" cy="432018"/>
          </a:xfrm>
          <a:custGeom>
            <a:avLst/>
            <a:gdLst>
              <a:gd name="T0" fmla="*/ 2313 w 5064"/>
              <a:gd name="T1" fmla="*/ 0 h 3752"/>
              <a:gd name="T2" fmla="*/ 2313 w 5064"/>
              <a:gd name="T3" fmla="*/ 0 h 3752"/>
              <a:gd name="T4" fmla="*/ 2469 w 5064"/>
              <a:gd name="T5" fmla="*/ 219 h 3752"/>
              <a:gd name="T6" fmla="*/ 1344 w 5064"/>
              <a:gd name="T7" fmla="*/ 1001 h 3752"/>
              <a:gd name="T8" fmla="*/ 1156 w 5064"/>
              <a:gd name="T9" fmla="*/ 1438 h 3752"/>
              <a:gd name="T10" fmla="*/ 1469 w 5064"/>
              <a:gd name="T11" fmla="*/ 1938 h 3752"/>
              <a:gd name="T12" fmla="*/ 1875 w 5064"/>
              <a:gd name="T13" fmla="*/ 2407 h 3752"/>
              <a:gd name="T14" fmla="*/ 1938 w 5064"/>
              <a:gd name="T15" fmla="*/ 2751 h 3752"/>
              <a:gd name="T16" fmla="*/ 1656 w 5064"/>
              <a:gd name="T17" fmla="*/ 3438 h 3752"/>
              <a:gd name="T18" fmla="*/ 969 w 5064"/>
              <a:gd name="T19" fmla="*/ 3719 h 3752"/>
              <a:gd name="T20" fmla="*/ 281 w 5064"/>
              <a:gd name="T21" fmla="*/ 3407 h 3752"/>
              <a:gd name="T22" fmla="*/ 0 w 5064"/>
              <a:gd name="T23" fmla="*/ 2657 h 3752"/>
              <a:gd name="T24" fmla="*/ 438 w 5064"/>
              <a:gd name="T25" fmla="*/ 1344 h 3752"/>
              <a:gd name="T26" fmla="*/ 2313 w 5064"/>
              <a:gd name="T27" fmla="*/ 0 h 3752"/>
              <a:gd name="T28" fmla="*/ 4906 w 5064"/>
              <a:gd name="T29" fmla="*/ 0 h 3752"/>
              <a:gd name="T30" fmla="*/ 4906 w 5064"/>
              <a:gd name="T31" fmla="*/ 0 h 3752"/>
              <a:gd name="T32" fmla="*/ 5063 w 5064"/>
              <a:gd name="T33" fmla="*/ 251 h 3752"/>
              <a:gd name="T34" fmla="*/ 3969 w 5064"/>
              <a:gd name="T35" fmla="*/ 1001 h 3752"/>
              <a:gd name="T36" fmla="*/ 3781 w 5064"/>
              <a:gd name="T37" fmla="*/ 1469 h 3752"/>
              <a:gd name="T38" fmla="*/ 4094 w 5064"/>
              <a:gd name="T39" fmla="*/ 1969 h 3752"/>
              <a:gd name="T40" fmla="*/ 4563 w 5064"/>
              <a:gd name="T41" fmla="*/ 2782 h 3752"/>
              <a:gd name="T42" fmla="*/ 4281 w 5064"/>
              <a:gd name="T43" fmla="*/ 3438 h 3752"/>
              <a:gd name="T44" fmla="*/ 3594 w 5064"/>
              <a:gd name="T45" fmla="*/ 3751 h 3752"/>
              <a:gd name="T46" fmla="*/ 2906 w 5064"/>
              <a:gd name="T47" fmla="*/ 3438 h 3752"/>
              <a:gd name="T48" fmla="*/ 2594 w 5064"/>
              <a:gd name="T49" fmla="*/ 2626 h 3752"/>
              <a:gd name="T50" fmla="*/ 3094 w 5064"/>
              <a:gd name="T51" fmla="*/ 1282 h 3752"/>
              <a:gd name="T52" fmla="*/ 4906 w 5064"/>
              <a:gd name="T53" fmla="*/ 0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64" h="3752">
                <a:moveTo>
                  <a:pt x="2313" y="0"/>
                </a:moveTo>
                <a:lnTo>
                  <a:pt x="2313" y="0"/>
                </a:lnTo>
                <a:cubicBezTo>
                  <a:pt x="2469" y="219"/>
                  <a:pt x="2469" y="219"/>
                  <a:pt x="2469" y="219"/>
                </a:cubicBezTo>
                <a:cubicBezTo>
                  <a:pt x="1906" y="532"/>
                  <a:pt x="1531" y="782"/>
                  <a:pt x="1344" y="1001"/>
                </a:cubicBezTo>
                <a:cubicBezTo>
                  <a:pt x="1219" y="1157"/>
                  <a:pt x="1156" y="1313"/>
                  <a:pt x="1156" y="1438"/>
                </a:cubicBezTo>
                <a:cubicBezTo>
                  <a:pt x="1156" y="1594"/>
                  <a:pt x="1250" y="1751"/>
                  <a:pt x="1469" y="1938"/>
                </a:cubicBezTo>
                <a:cubicBezTo>
                  <a:pt x="1656" y="2126"/>
                  <a:pt x="1813" y="2282"/>
                  <a:pt x="1875" y="2407"/>
                </a:cubicBezTo>
                <a:cubicBezTo>
                  <a:pt x="1938" y="2532"/>
                  <a:pt x="1938" y="2626"/>
                  <a:pt x="1938" y="2751"/>
                </a:cubicBezTo>
                <a:cubicBezTo>
                  <a:pt x="1938" y="3032"/>
                  <a:pt x="1844" y="3251"/>
                  <a:pt x="1656" y="3438"/>
                </a:cubicBezTo>
                <a:cubicBezTo>
                  <a:pt x="1469" y="3626"/>
                  <a:pt x="1250" y="3719"/>
                  <a:pt x="969" y="3719"/>
                </a:cubicBezTo>
                <a:cubicBezTo>
                  <a:pt x="688" y="3719"/>
                  <a:pt x="469" y="3626"/>
                  <a:pt x="281" y="3407"/>
                </a:cubicBezTo>
                <a:cubicBezTo>
                  <a:pt x="94" y="3219"/>
                  <a:pt x="0" y="2969"/>
                  <a:pt x="0" y="2657"/>
                </a:cubicBezTo>
                <a:cubicBezTo>
                  <a:pt x="0" y="2157"/>
                  <a:pt x="156" y="1719"/>
                  <a:pt x="438" y="1344"/>
                </a:cubicBezTo>
                <a:cubicBezTo>
                  <a:pt x="844" y="813"/>
                  <a:pt x="1469" y="376"/>
                  <a:pt x="2313" y="0"/>
                </a:cubicBezTo>
                <a:close/>
                <a:moveTo>
                  <a:pt x="4906" y="0"/>
                </a:moveTo>
                <a:lnTo>
                  <a:pt x="4906" y="0"/>
                </a:lnTo>
                <a:cubicBezTo>
                  <a:pt x="5063" y="251"/>
                  <a:pt x="5063" y="251"/>
                  <a:pt x="5063" y="251"/>
                </a:cubicBezTo>
                <a:cubicBezTo>
                  <a:pt x="4500" y="532"/>
                  <a:pt x="4125" y="782"/>
                  <a:pt x="3969" y="1001"/>
                </a:cubicBezTo>
                <a:cubicBezTo>
                  <a:pt x="3844" y="1157"/>
                  <a:pt x="3781" y="1313"/>
                  <a:pt x="3781" y="1469"/>
                </a:cubicBezTo>
                <a:cubicBezTo>
                  <a:pt x="3781" y="1594"/>
                  <a:pt x="3875" y="1782"/>
                  <a:pt x="4094" y="1969"/>
                </a:cubicBezTo>
                <a:cubicBezTo>
                  <a:pt x="4406" y="2251"/>
                  <a:pt x="4563" y="2501"/>
                  <a:pt x="4563" y="2782"/>
                </a:cubicBezTo>
                <a:cubicBezTo>
                  <a:pt x="4563" y="3032"/>
                  <a:pt x="4469" y="3251"/>
                  <a:pt x="4281" y="3438"/>
                </a:cubicBezTo>
                <a:cubicBezTo>
                  <a:pt x="4063" y="3657"/>
                  <a:pt x="3844" y="3751"/>
                  <a:pt x="3594" y="3751"/>
                </a:cubicBezTo>
                <a:cubicBezTo>
                  <a:pt x="3313" y="3751"/>
                  <a:pt x="3094" y="3626"/>
                  <a:pt x="2906" y="3438"/>
                </a:cubicBezTo>
                <a:cubicBezTo>
                  <a:pt x="2688" y="3219"/>
                  <a:pt x="2594" y="2938"/>
                  <a:pt x="2594" y="2626"/>
                </a:cubicBezTo>
                <a:cubicBezTo>
                  <a:pt x="2594" y="2157"/>
                  <a:pt x="2750" y="1688"/>
                  <a:pt x="3094" y="1282"/>
                </a:cubicBezTo>
                <a:cubicBezTo>
                  <a:pt x="3500" y="751"/>
                  <a:pt x="4125" y="313"/>
                  <a:pt x="4906" y="0"/>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4149307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MEDIA LAYOUTS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86368846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 Title Slide 8 (Main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BE2DC8-F035-E84A-9F6D-6929C6620DDB}"/>
              </a:ext>
            </a:extLst>
          </p:cNvPr>
          <p:cNvPicPr>
            <a:picLocks noChangeAspect="1"/>
          </p:cNvPicPr>
          <p:nvPr userDrawn="1"/>
        </p:nvPicPr>
        <p:blipFill rotWithShape="1">
          <a:blip r:embed="rId2"/>
          <a:srcRect t="11226" b="4491"/>
          <a:stretch/>
        </p:blipFill>
        <p:spPr>
          <a:xfrm flipH="1">
            <a:off x="0" y="-1"/>
            <a:ext cx="12192000" cy="6858001"/>
          </a:xfrm>
          <a:prstGeom prst="rect">
            <a:avLst/>
          </a:prstGeom>
        </p:spPr>
      </p:pic>
      <p:sp>
        <p:nvSpPr>
          <p:cNvPr id="21" name="Rectangle 20"/>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36005F9F-0F2F-A345-9E9C-0CC1536FE948}"/>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6" name="Graphic 15">
            <a:extLst>
              <a:ext uri="{FF2B5EF4-FFF2-40B4-BE49-F238E27FC236}">
                <a16:creationId xmlns:a16="http://schemas.microsoft.com/office/drawing/2014/main" id="{D1CDA188-9A4A-374B-AF10-E0E29E9A0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4052288256"/>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lank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7" name="Rectangle 6"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 (Image)</a:t>
            </a:r>
          </a:p>
        </p:txBody>
      </p:sp>
      <p:sp>
        <p:nvSpPr>
          <p:cNvPr id="45" name="Date Placeholder 44"/>
          <p:cNvSpPr>
            <a:spLocks noGrp="1"/>
          </p:cNvSpPr>
          <p:nvPr>
            <p:ph type="dt" sz="half" idx="14"/>
          </p:nvPr>
        </p:nvSpPr>
        <p:spPr/>
        <p:txBody>
          <a:bodyPr/>
          <a:lstStyle>
            <a:lvl1pPr>
              <a:defRPr>
                <a:solidFill>
                  <a:schemeClr val="bg1"/>
                </a:solidFill>
              </a:defRPr>
            </a:lvl1pPr>
          </a:lstStyle>
          <a:p>
            <a:endParaRPr lang="en-US"/>
          </a:p>
        </p:txBody>
      </p:sp>
      <p:sp>
        <p:nvSpPr>
          <p:cNvPr id="46" name="Footer Placeholder 45"/>
          <p:cNvSpPr>
            <a:spLocks noGrp="1"/>
          </p:cNvSpPr>
          <p:nvPr>
            <p:ph type="ftr" sz="quarter" idx="15"/>
          </p:nvPr>
        </p:nvSpPr>
        <p:spPr/>
        <p:txBody>
          <a:bodyPr/>
          <a:lstStyle>
            <a:lvl1pPr>
              <a:defRPr>
                <a:solidFill>
                  <a:schemeClr val="bg1"/>
                </a:solidFill>
              </a:defRPr>
            </a:lvl1pPr>
          </a:lstStyle>
          <a:p>
            <a:endParaRPr lang="en-US"/>
          </a:p>
        </p:txBody>
      </p:sp>
      <p:sp>
        <p:nvSpPr>
          <p:cNvPr id="47" name="Slide Number Placeholder 46"/>
          <p:cNvSpPr>
            <a:spLocks noGrp="1"/>
          </p:cNvSpPr>
          <p:nvPr>
            <p:ph type="sldNum" sz="quarter" idx="16"/>
          </p:nvPr>
        </p:nvSpPr>
        <p:spPr/>
        <p:txBody>
          <a:bodyPr/>
          <a:lstStyle>
            <a:lvl1pPr>
              <a:defRPr>
                <a:solidFill>
                  <a:schemeClr val="bg1"/>
                </a:solidFill>
              </a:defRPr>
            </a:lvl1pPr>
          </a:lstStyle>
          <a:p>
            <a:fld id="{5B9A96B2-702C-084E-9060-05751DBF82B0}" type="slidenum">
              <a:rPr lang="en-US" smtClean="0"/>
              <a:pPr/>
              <a:t>‹#›</a:t>
            </a:fld>
            <a:endParaRPr lang="en-US"/>
          </a:p>
        </p:txBody>
      </p:sp>
      <p:cxnSp>
        <p:nvCxnSpPr>
          <p:cNvPr id="11" name="Straight Connector 10"/>
          <p:cNvCxnSpPr/>
          <p:nvPr userDrawn="1"/>
        </p:nvCxnSpPr>
        <p:spPr>
          <a:xfrm>
            <a:off x="10879891" y="6427736"/>
            <a:ext cx="0" cy="193238"/>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012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BRAND BUMPER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3012099059"/>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E5ED27-214D-444A-9103-6B11ABB960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1809750"/>
            <a:ext cx="5486400" cy="3238500"/>
          </a:xfrm>
          <a:prstGeom prst="rect">
            <a:avLst/>
          </a:prstGeom>
        </p:spPr>
      </p:pic>
      <p:sp>
        <p:nvSpPr>
          <p:cNvPr id="2" name="Rectangle 1"/>
          <p:cNvSpPr/>
          <p:nvPr userDrawn="1"/>
        </p:nvSpPr>
        <p:spPr>
          <a:xfrm>
            <a:off x="10024533" y="6112936"/>
            <a:ext cx="2167467" cy="745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a:t>
            </a:r>
          </a:p>
        </p:txBody>
      </p:sp>
      <p:sp>
        <p:nvSpPr>
          <p:cNvPr id="6" name="Rectangle 5"/>
          <p:cNvSpPr/>
          <p:nvPr userDrawn="1"/>
        </p:nvSpPr>
        <p:spPr>
          <a:xfrm>
            <a:off x="1326150" y="6035040"/>
            <a:ext cx="9539705"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93023772"/>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Logo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(Blue)</a:t>
            </a:r>
          </a:p>
        </p:txBody>
      </p:sp>
      <p:pic>
        <p:nvPicPr>
          <p:cNvPr id="5" name="Graphic 4">
            <a:extLst>
              <a:ext uri="{FF2B5EF4-FFF2-40B4-BE49-F238E27FC236}">
                <a16:creationId xmlns:a16="http://schemas.microsoft.com/office/drawing/2014/main" id="{FEAFD0DF-F89B-F747-89BD-5FA0F24B2C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1809750"/>
            <a:ext cx="5486400" cy="3238500"/>
          </a:xfrm>
          <a:prstGeom prst="rect">
            <a:avLst/>
          </a:prstGeom>
        </p:spPr>
      </p:pic>
    </p:spTree>
    <p:extLst>
      <p:ext uri="{BB962C8B-B14F-4D97-AF65-F5344CB8AC3E}">
        <p14:creationId xmlns:p14="http://schemas.microsoft.com/office/powerpoint/2010/main" val="383960335"/>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Questions">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a:t>
            </a:r>
          </a:p>
        </p:txBody>
      </p:sp>
      <p:sp>
        <p:nvSpPr>
          <p:cNvPr id="14" name="TextBox 13"/>
          <p:cNvSpPr txBox="1"/>
          <p:nvPr userDrawn="1"/>
        </p:nvSpPr>
        <p:spPr>
          <a:xfrm>
            <a:off x="5172674" y="4323202"/>
            <a:ext cx="1846659" cy="332399"/>
          </a:xfrm>
          <a:prstGeom prst="rect">
            <a:avLst/>
          </a:prstGeom>
          <a:noFill/>
        </p:spPr>
        <p:txBody>
          <a:bodyPr wrap="squar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Questions</a:t>
            </a:r>
          </a:p>
        </p:txBody>
      </p:sp>
      <p:grpSp>
        <p:nvGrpSpPr>
          <p:cNvPr id="10" name="Group 9"/>
          <p:cNvGrpSpPr>
            <a:grpSpLocks noChangeAspect="1"/>
          </p:cNvGrpSpPr>
          <p:nvPr userDrawn="1"/>
        </p:nvGrpSpPr>
        <p:grpSpPr>
          <a:xfrm>
            <a:off x="5240674" y="1399324"/>
            <a:ext cx="1710652" cy="2500541"/>
            <a:chOff x="2911475" y="1220788"/>
            <a:chExt cx="3486150" cy="5095875"/>
          </a:xfrm>
          <a:solidFill>
            <a:schemeClr val="accent1"/>
          </a:solidFill>
        </p:grpSpPr>
        <p:sp>
          <p:nvSpPr>
            <p:cNvPr id="1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sp>
          <p:nvSpPr>
            <p:cNvPr id="13"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sp>
          <p:nvSpPr>
            <p:cNvPr id="19"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grpSp>
    </p:spTree>
    <p:extLst>
      <p:ext uri="{BB962C8B-B14F-4D97-AF65-F5344CB8AC3E}">
        <p14:creationId xmlns:p14="http://schemas.microsoft.com/office/powerpoint/2010/main" val="1819394965"/>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Questions (Blue)">
    <p:spTree>
      <p:nvGrpSpPr>
        <p:cNvPr id="1" name=""/>
        <p:cNvGrpSpPr/>
        <p:nvPr/>
      </p:nvGrpSpPr>
      <p:grpSpPr>
        <a:xfrm>
          <a:off x="0" y="0"/>
          <a:ext cx="0" cy="0"/>
          <a:chOff x="0" y="0"/>
          <a:chExt cx="0" cy="0"/>
        </a:xfrm>
      </p:grpSpPr>
      <p:sp>
        <p:nvSpPr>
          <p:cNvPr id="14" name="Rectangle 13"/>
          <p:cNvSpPr/>
          <p:nvPr userDrawn="1"/>
        </p:nvSpPr>
        <p:spPr>
          <a:xfrm>
            <a:off x="2"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 (Blue)</a:t>
            </a:r>
          </a:p>
        </p:txBody>
      </p:sp>
      <p:sp>
        <p:nvSpPr>
          <p:cNvPr id="15" name="TextBox 14"/>
          <p:cNvSpPr txBox="1"/>
          <p:nvPr userDrawn="1"/>
        </p:nvSpPr>
        <p:spPr>
          <a:xfrm>
            <a:off x="5172674" y="4323202"/>
            <a:ext cx="1846659" cy="332399"/>
          </a:xfrm>
          <a:prstGeom prst="rect">
            <a:avLst/>
          </a:prstGeom>
          <a:noFill/>
        </p:spPr>
        <p:txBody>
          <a:bodyPr wrap="squar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Questions</a:t>
            </a:r>
          </a:p>
        </p:txBody>
      </p:sp>
      <p:grpSp>
        <p:nvGrpSpPr>
          <p:cNvPr id="10" name="Group 9"/>
          <p:cNvGrpSpPr>
            <a:grpSpLocks noChangeAspect="1"/>
          </p:cNvGrpSpPr>
          <p:nvPr userDrawn="1"/>
        </p:nvGrpSpPr>
        <p:grpSpPr>
          <a:xfrm>
            <a:off x="5256607" y="1427033"/>
            <a:ext cx="1678787" cy="2453965"/>
            <a:chOff x="2911475" y="1220788"/>
            <a:chExt cx="3486150" cy="5095875"/>
          </a:xfrm>
          <a:solidFill>
            <a:schemeClr val="bg1"/>
          </a:solidFill>
        </p:grpSpPr>
        <p:sp>
          <p:nvSpPr>
            <p:cNvPr id="11"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12"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13"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2004929240"/>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a:t>
            </a:r>
          </a:p>
        </p:txBody>
      </p:sp>
      <p:sp>
        <p:nvSpPr>
          <p:cNvPr id="2" name="Rectangle 1"/>
          <p:cNvSpPr/>
          <p:nvPr userDrawn="1"/>
        </p:nvSpPr>
        <p:spPr>
          <a:xfrm>
            <a:off x="1326150" y="6035040"/>
            <a:ext cx="9539705"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Box 5"/>
          <p:cNvSpPr txBox="1"/>
          <p:nvPr userDrawn="1"/>
        </p:nvSpPr>
        <p:spPr>
          <a:xfrm>
            <a:off x="5255668" y="4240047"/>
            <a:ext cx="2151230" cy="461665"/>
          </a:xfrm>
          <a:prstGeom prst="rect">
            <a:avLst/>
          </a:prstGeom>
          <a:noFill/>
        </p:spPr>
        <p:txBody>
          <a:bodyPr wrap="square" lIns="0" tIns="0" rIns="0" bIns="0" rtlCol="0" anchor="b">
            <a:spAutoFit/>
          </a:bodyPr>
          <a:lstStyle/>
          <a:p>
            <a:pPr algn="ctr"/>
            <a:r>
              <a:rPr lang="en-US" sz="4000" i="1">
                <a:solidFill>
                  <a:schemeClr val="tx2"/>
                </a:solidFill>
                <a:latin typeface="Times New Roman" charset="0"/>
                <a:ea typeface="Times New Roman" charset="0"/>
                <a:cs typeface="Times New Roman" charset="0"/>
              </a:rPr>
              <a:t>Thank you</a:t>
            </a:r>
          </a:p>
        </p:txBody>
      </p:sp>
      <p:pic>
        <p:nvPicPr>
          <p:cNvPr id="4" name="Graphic 3">
            <a:extLst>
              <a:ext uri="{FF2B5EF4-FFF2-40B4-BE49-F238E27FC236}">
                <a16:creationId xmlns:a16="http://schemas.microsoft.com/office/drawing/2014/main" id="{61830A87-3B8A-CA4B-8AAC-D48ACF842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1809750"/>
            <a:ext cx="5359400" cy="3098800"/>
          </a:xfrm>
          <a:prstGeom prst="rect">
            <a:avLst/>
          </a:prstGeom>
        </p:spPr>
      </p:pic>
    </p:spTree>
    <p:extLst>
      <p:ext uri="{BB962C8B-B14F-4D97-AF65-F5344CB8AC3E}">
        <p14:creationId xmlns:p14="http://schemas.microsoft.com/office/powerpoint/2010/main" val="3067847227"/>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Thank You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(Blue)</a:t>
            </a:r>
          </a:p>
        </p:txBody>
      </p:sp>
      <p:sp>
        <p:nvSpPr>
          <p:cNvPr id="8" name="TextBox 7"/>
          <p:cNvSpPr txBox="1"/>
          <p:nvPr userDrawn="1"/>
        </p:nvSpPr>
        <p:spPr>
          <a:xfrm>
            <a:off x="5255668" y="4240047"/>
            <a:ext cx="2151230" cy="461665"/>
          </a:xfrm>
          <a:prstGeom prst="rect">
            <a:avLst/>
          </a:prstGeom>
          <a:noFill/>
        </p:spPr>
        <p:txBody>
          <a:bodyPr wrap="square" lIns="0" tIns="0" rIns="0" bIns="0" rtlCol="0" anchor="b">
            <a:spAutoFit/>
          </a:bodyPr>
          <a:lstStyle/>
          <a:p>
            <a:pPr algn="ctr"/>
            <a:r>
              <a:rPr lang="en-US" sz="4000" i="1">
                <a:solidFill>
                  <a:schemeClr val="bg1"/>
                </a:solidFill>
                <a:latin typeface="Times New Roman" charset="0"/>
                <a:ea typeface="Times New Roman" charset="0"/>
                <a:cs typeface="Times New Roman" charset="0"/>
              </a:rPr>
              <a:t>Thank you</a:t>
            </a:r>
          </a:p>
        </p:txBody>
      </p:sp>
      <p:pic>
        <p:nvPicPr>
          <p:cNvPr id="10" name="Graphic 9">
            <a:extLst>
              <a:ext uri="{FF2B5EF4-FFF2-40B4-BE49-F238E27FC236}">
                <a16:creationId xmlns:a16="http://schemas.microsoft.com/office/drawing/2014/main" id="{42C739B8-E158-6B44-8B44-E5A8ADC344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1809750"/>
            <a:ext cx="5359400" cy="3098800"/>
          </a:xfrm>
          <a:prstGeom prst="rect">
            <a:avLst/>
          </a:prstGeom>
        </p:spPr>
      </p:pic>
    </p:spTree>
    <p:extLst>
      <p:ext uri="{BB962C8B-B14F-4D97-AF65-F5344CB8AC3E}">
        <p14:creationId xmlns:p14="http://schemas.microsoft.com/office/powerpoint/2010/main" val="2016725033"/>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Gri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grpSp>
        <p:nvGrpSpPr>
          <p:cNvPr id="72" name="Group 71"/>
          <p:cNvGrpSpPr/>
          <p:nvPr userDrawn="1"/>
        </p:nvGrpSpPr>
        <p:grpSpPr>
          <a:xfrm>
            <a:off x="0" y="0"/>
            <a:ext cx="12192000" cy="6858000"/>
            <a:chOff x="0" y="0"/>
            <a:chExt cx="9144000" cy="6858000"/>
          </a:xfrm>
        </p:grpSpPr>
        <p:grpSp>
          <p:nvGrpSpPr>
            <p:cNvPr id="73" name="Group 72"/>
            <p:cNvGrpSpPr/>
            <p:nvPr/>
          </p:nvGrpSpPr>
          <p:grpSpPr>
            <a:xfrm>
              <a:off x="5862919" y="0"/>
              <a:ext cx="457200" cy="6858000"/>
              <a:chOff x="0" y="0"/>
              <a:chExt cx="457200" cy="6858000"/>
            </a:xfrm>
          </p:grpSpPr>
          <p:cxnSp>
            <p:nvCxnSpPr>
              <p:cNvPr id="104" name="Straight Connector 103"/>
              <p:cNvCxnSpPr/>
              <p:nvPr/>
            </p:nvCxnSpPr>
            <p:spPr>
              <a:xfrm>
                <a:off x="2286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57200" y="0"/>
                <a:ext cx="0" cy="68580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2819400" y="0"/>
              <a:ext cx="457200" cy="6858000"/>
              <a:chOff x="0" y="0"/>
              <a:chExt cx="457200" cy="6858000"/>
            </a:xfrm>
          </p:grpSpPr>
          <p:cxnSp>
            <p:nvCxnSpPr>
              <p:cNvPr id="101" name="Straight Connector 100"/>
              <p:cNvCxnSpPr/>
              <p:nvPr/>
            </p:nvCxnSpPr>
            <p:spPr>
              <a:xfrm>
                <a:off x="2286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57200" y="0"/>
                <a:ext cx="0" cy="68580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75" name="Straight Connector 74"/>
            <p:cNvCxnSpPr/>
            <p:nvPr userDrawn="1"/>
          </p:nvCxnSpPr>
          <p:spPr>
            <a:xfrm>
              <a:off x="0" y="61722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0" y="6629400"/>
              <a:ext cx="91440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89154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6868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0" y="64008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0" y="0"/>
              <a:ext cx="7617760" cy="6858000"/>
              <a:chOff x="0" y="0"/>
              <a:chExt cx="7617760" cy="6858000"/>
            </a:xfrm>
          </p:grpSpPr>
          <p:cxnSp>
            <p:nvCxnSpPr>
              <p:cNvPr id="95" name="Straight Connector 94"/>
              <p:cNvCxnSpPr/>
              <p:nvPr/>
            </p:nvCxnSpPr>
            <p:spPr>
              <a:xfrm>
                <a:off x="2286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572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52400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57200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61776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81" name="Straight Connector 80"/>
            <p:cNvCxnSpPr/>
            <p:nvPr/>
          </p:nvCxnSpPr>
          <p:spPr>
            <a:xfrm>
              <a:off x="91440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nvGrpSpPr>
          <p:grpSpPr>
            <a:xfrm>
              <a:off x="0" y="0"/>
              <a:ext cx="9144000" cy="457200"/>
              <a:chOff x="0" y="0"/>
              <a:chExt cx="9144000" cy="457200"/>
            </a:xfrm>
          </p:grpSpPr>
          <p:cxnSp>
            <p:nvCxnSpPr>
              <p:cNvPr id="92" name="Straight Connector 91"/>
              <p:cNvCxnSpPr/>
              <p:nvPr/>
            </p:nvCxnSpPr>
            <p:spPr>
              <a:xfrm>
                <a:off x="0" y="228600"/>
                <a:ext cx="91440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0" y="4572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83" name="Straight Connector 82"/>
            <p:cNvCxnSpPr/>
            <p:nvPr/>
          </p:nvCxnSpPr>
          <p:spPr>
            <a:xfrm>
              <a:off x="0" y="68580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84" name="Group 83"/>
            <p:cNvGrpSpPr/>
            <p:nvPr/>
          </p:nvGrpSpPr>
          <p:grpSpPr>
            <a:xfrm>
              <a:off x="0" y="2057400"/>
              <a:ext cx="9144000" cy="457200"/>
              <a:chOff x="0" y="0"/>
              <a:chExt cx="9144000" cy="457200"/>
            </a:xfrm>
          </p:grpSpPr>
          <p:cxnSp>
            <p:nvCxnSpPr>
              <p:cNvPr id="89" name="Straight Connector 88"/>
              <p:cNvCxnSpPr/>
              <p:nvPr/>
            </p:nvCxnSpPr>
            <p:spPr>
              <a:xfrm>
                <a:off x="0" y="2286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0" y="4572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0" y="4343400"/>
              <a:ext cx="9144000" cy="457200"/>
              <a:chOff x="0" y="0"/>
              <a:chExt cx="9144000" cy="457200"/>
            </a:xfrm>
          </p:grpSpPr>
          <p:cxnSp>
            <p:nvCxnSpPr>
              <p:cNvPr id="86" name="Straight Connector 85"/>
              <p:cNvCxnSpPr/>
              <p:nvPr/>
            </p:nvCxnSpPr>
            <p:spPr>
              <a:xfrm>
                <a:off x="0" y="2286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0" y="4572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sp>
        <p:nvSpPr>
          <p:cNvPr id="107" name="Rectangle 106"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Grid</a:t>
            </a:r>
          </a:p>
        </p:txBody>
      </p:sp>
    </p:spTree>
    <p:extLst>
      <p:ext uri="{BB962C8B-B14F-4D97-AF65-F5344CB8AC3E}">
        <p14:creationId xmlns:p14="http://schemas.microsoft.com/office/powerpoint/2010/main" val="224892514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560" userDrawn="1">
          <p15:clr>
            <a:srgbClr val="FBAE40"/>
          </p15:clr>
        </p15:guide>
        <p15:guide id="4" pos="5120" userDrawn="1">
          <p15:clr>
            <a:srgbClr val="FBAE40"/>
          </p15:clr>
        </p15:guide>
        <p15:guide id="5" orient="horz" pos="1440" userDrawn="1">
          <p15:clr>
            <a:srgbClr val="FBAE40"/>
          </p15:clr>
        </p15:guide>
        <p15:guide id="6" orient="horz" pos="2880" userDrawn="1">
          <p15:clr>
            <a:srgbClr val="FBAE40"/>
          </p15:clr>
        </p15:guide>
        <p15:guide id="7" orient="horz" pos="144" userDrawn="1">
          <p15:clr>
            <a:srgbClr val="FBAE40"/>
          </p15:clr>
        </p15:guide>
        <p15:guide id="8" orient="horz" pos="3888" userDrawn="1">
          <p15:clr>
            <a:srgbClr val="FBAE40"/>
          </p15:clr>
        </p15:guide>
        <p15:guide id="9" pos="192" userDrawn="1">
          <p15:clr>
            <a:srgbClr val="FBAE40"/>
          </p15:clr>
        </p15:guide>
        <p15:guide id="10" pos="7488" userDrawn="1">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9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a:t>DO NOT USE ANY LAYOUTS PAST THIS POINT</a:t>
            </a:r>
          </a:p>
        </p:txBody>
      </p:sp>
    </p:spTree>
    <p:extLst>
      <p:ext uri="{BB962C8B-B14F-4D97-AF65-F5344CB8AC3E}">
        <p14:creationId xmlns:p14="http://schemas.microsoft.com/office/powerpoint/2010/main" val="1163639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STRUCTURAL</a:t>
            </a:r>
            <a:r>
              <a:rPr lang="en-US" sz="4800" b="1" baseline="0"/>
              <a:t> </a:t>
            </a:r>
            <a:br>
              <a:rPr lang="en-US" sz="4800" b="1" baseline="0"/>
            </a:br>
            <a:r>
              <a:rPr lang="en-US" sz="4800" b="1" baseline="0"/>
              <a:t>SLIDE </a:t>
            </a:r>
            <a:r>
              <a:rPr lang="en-US" sz="4800" b="1"/>
              <a:t>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3876153672"/>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ext + Large Image (Circl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734433" y="1800002"/>
            <a:ext cx="4352544" cy="4348752"/>
          </a:xfrm>
          <a:prstGeom prst="ellipse">
            <a:avLst/>
          </a:prstGeom>
        </p:spPr>
        <p:txBody>
          <a:bodyPr/>
          <a:lstStyle/>
          <a:p>
            <a:endParaRPr lang="en-US"/>
          </a:p>
        </p:txBody>
      </p:sp>
      <p:sp>
        <p:nvSpPr>
          <p:cNvPr id="3" name="Content Placeholder 2"/>
          <p:cNvSpPr>
            <a:spLocks noGrp="1"/>
          </p:cNvSpPr>
          <p:nvPr>
            <p:ph idx="1" hasCustomPrompt="1"/>
          </p:nvPr>
        </p:nvSpPr>
        <p:spPr>
          <a:xfrm>
            <a:off x="6496160" y="2062620"/>
            <a:ext cx="4273971" cy="4109579"/>
          </a:xfrm>
        </p:spPr>
        <p:txBody>
          <a:bodyPr numCol="1" spcCol="457200"/>
          <a:lstStyle>
            <a:lvl1pPr>
              <a:defRPr sz="2000"/>
            </a:lvl1pPr>
            <a:lvl2pPr>
              <a:defRPr sz="2000"/>
            </a:lvl2pPr>
            <a:lvl3pPr>
              <a:defRPr sz="1800"/>
            </a:lvl3pPr>
            <a:lvl4pPr>
              <a:defRPr sz="1800"/>
            </a:lvl4pPr>
            <a:lvl5pPr>
              <a:defRPr sz="18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9" name="Text Placeholder 7"/>
          <p:cNvSpPr>
            <a:spLocks noGrp="1"/>
          </p:cNvSpPr>
          <p:nvPr>
            <p:ph type="body" sz="quarter" idx="13"/>
          </p:nvPr>
        </p:nvSpPr>
        <p:spPr>
          <a:xfrm>
            <a:off x="304801" y="671946"/>
            <a:ext cx="11582399" cy="330200"/>
          </a:xfrm>
        </p:spPr>
        <p:txBody>
          <a:bodyPr vert="horz" lIns="0" tIns="0" rIns="0" bIns="0" rtlCol="0" anchor="t">
            <a:noAutofit/>
          </a:bodyPr>
          <a:lstStyle>
            <a:lvl1pPr marL="12700" indent="0">
              <a:buNone/>
              <a:defRPr lang="en-US" sz="2000" b="0" i="1">
                <a:solidFill>
                  <a:schemeClr val="accent2"/>
                </a:solidFill>
                <a:latin typeface="Times New Roman" charset="0"/>
                <a:ea typeface="Times New Roman" charset="0"/>
                <a:cs typeface="Times New Roman" charset="0"/>
              </a:defRPr>
            </a:lvl1pPr>
          </a:lstStyle>
          <a:p>
            <a:pPr lvl="0">
              <a:lnSpc>
                <a:spcPct val="90000"/>
              </a:lnSpc>
            </a:pPr>
            <a:r>
              <a:rPr lang="en-US"/>
              <a:t>Click to edit Master text styles</a:t>
            </a:r>
          </a:p>
        </p:txBody>
      </p:sp>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(Circle)</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
        <p:nvSpPr>
          <p:cNvPr id="20" name="Title 1"/>
          <p:cNvSpPr>
            <a:spLocks noGrp="1"/>
          </p:cNvSpPr>
          <p:nvPr>
            <p:ph type="title"/>
          </p:nvPr>
        </p:nvSpPr>
        <p:spPr>
          <a:xfrm>
            <a:off x="304801" y="234671"/>
            <a:ext cx="11582399" cy="374933"/>
          </a:xfrm>
        </p:spPr>
        <p:txBody>
          <a:bodyPr/>
          <a:lstStyle/>
          <a:p>
            <a:r>
              <a:rPr lang="en-US"/>
              <a:t>Click to edit Master title style</a:t>
            </a:r>
          </a:p>
        </p:txBody>
      </p:sp>
    </p:spTree>
    <p:extLst>
      <p:ext uri="{BB962C8B-B14F-4D97-AF65-F5344CB8AC3E}">
        <p14:creationId xmlns:p14="http://schemas.microsoft.com/office/powerpoint/2010/main" val="2332401954"/>
      </p:ext>
    </p:extLst>
  </p:cSld>
  <p:clrMapOvr>
    <a:masterClrMapping/>
  </p:clrMapOvr>
  <p:transition>
    <p:fade/>
  </p:transition>
  <p:extLst>
    <p:ext uri="{DCECCB84-F9BA-43D5-87BE-67443E8EF086}">
      <p15:sldGuideLst xmlns:p15="http://schemas.microsoft.com/office/powerpoint/2012/main">
        <p15:guide id="1" pos="3840" userDrawn="1">
          <p15:clr>
            <a:srgbClr val="FBAE40"/>
          </p15:clr>
        </p15:guide>
        <p15:guide id="2" pos="4080" userDrawn="1">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 Images (Circle)">
    <p:spTree>
      <p:nvGrpSpPr>
        <p:cNvPr id="1" name=""/>
        <p:cNvGrpSpPr/>
        <p:nvPr/>
      </p:nvGrpSpPr>
      <p:grpSpPr>
        <a:xfrm>
          <a:off x="0" y="0"/>
          <a:ext cx="0" cy="0"/>
          <a:chOff x="0" y="0"/>
          <a:chExt cx="0" cy="0"/>
        </a:xfrm>
      </p:grpSpPr>
      <p:sp>
        <p:nvSpPr>
          <p:cNvPr id="34" name="Picture Placeholder 15"/>
          <p:cNvSpPr>
            <a:spLocks noGrp="1"/>
          </p:cNvSpPr>
          <p:nvPr>
            <p:ph type="pic" sz="quarter" idx="20"/>
          </p:nvPr>
        </p:nvSpPr>
        <p:spPr>
          <a:xfrm>
            <a:off x="5094732" y="1783796"/>
            <a:ext cx="2002536" cy="1997982"/>
          </a:xfrm>
          <a:prstGeom prst="ellipse">
            <a:avLst/>
          </a:prstGeom>
        </p:spPr>
        <p:txBody>
          <a:bodyPr/>
          <a:lstStyle/>
          <a:p>
            <a:endParaRPr lang="en-US"/>
          </a:p>
        </p:txBody>
      </p:sp>
      <p:sp>
        <p:nvSpPr>
          <p:cNvPr id="35" name="Picture Placeholder 15"/>
          <p:cNvSpPr>
            <a:spLocks noGrp="1"/>
          </p:cNvSpPr>
          <p:nvPr>
            <p:ph type="pic" sz="quarter" idx="21"/>
          </p:nvPr>
        </p:nvSpPr>
        <p:spPr>
          <a:xfrm>
            <a:off x="8407761" y="1783796"/>
            <a:ext cx="2002536" cy="1997982"/>
          </a:xfrm>
          <a:prstGeom prst="ellipse">
            <a:avLst/>
          </a:prstGeom>
        </p:spPr>
        <p:txBody>
          <a:bodyPr/>
          <a:lstStyle/>
          <a:p>
            <a:endParaRPr lang="en-US"/>
          </a:p>
        </p:txBody>
      </p:sp>
      <p:sp>
        <p:nvSpPr>
          <p:cNvPr id="33" name="Picture Placeholder 15"/>
          <p:cNvSpPr>
            <a:spLocks noGrp="1"/>
          </p:cNvSpPr>
          <p:nvPr>
            <p:ph type="pic" sz="quarter" idx="19"/>
          </p:nvPr>
        </p:nvSpPr>
        <p:spPr>
          <a:xfrm>
            <a:off x="1858347" y="1783796"/>
            <a:ext cx="2002536" cy="1997982"/>
          </a:xfrm>
          <a:prstGeom prst="ellipse">
            <a:avLst/>
          </a:prstGeom>
        </p:spPr>
        <p:txBody>
          <a:bodyPr/>
          <a:lstStyle/>
          <a:p>
            <a:endParaRPr lang="en-US"/>
          </a:p>
        </p:txBody>
      </p:sp>
      <p:sp>
        <p:nvSpPr>
          <p:cNvPr id="36" name="Text Placeholder 7"/>
          <p:cNvSpPr>
            <a:spLocks noGrp="1"/>
          </p:cNvSpPr>
          <p:nvPr>
            <p:ph type="body" sz="quarter" idx="13" hasCustomPrompt="1"/>
          </p:nvPr>
        </p:nvSpPr>
        <p:spPr>
          <a:xfrm>
            <a:off x="1527627"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3"/>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algn="ctr">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algn="ctr">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Click to edit Master text styles</a:t>
            </a:r>
          </a:p>
        </p:txBody>
      </p:sp>
      <p:sp>
        <p:nvSpPr>
          <p:cNvPr id="15" name="Rectangle 14"/>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(Circle)</a:t>
            </a:r>
          </a:p>
        </p:txBody>
      </p:sp>
    </p:spTree>
    <p:extLst>
      <p:ext uri="{BB962C8B-B14F-4D97-AF65-F5344CB8AC3E}">
        <p14:creationId xmlns:p14="http://schemas.microsoft.com/office/powerpoint/2010/main" val="582506171"/>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365365" y="2062624"/>
            <a:ext cx="3438611"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8423389" y="2062624"/>
            <a:ext cx="3463808"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cxnSp>
        <p:nvCxnSpPr>
          <p:cNvPr id="10" name="Straight Connector 9"/>
          <p:cNvCxnSpPr/>
          <p:nvPr userDrawn="1"/>
        </p:nvCxnSpPr>
        <p:spPr>
          <a:xfrm>
            <a:off x="8122025" y="2062621"/>
            <a:ext cx="0" cy="4109577"/>
          </a:xfrm>
          <a:prstGeom prst="line">
            <a:avLst/>
          </a:prstGeom>
          <a:ln w="12700" cap="rnd">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Two Content</a:t>
            </a:r>
          </a:p>
        </p:txBody>
      </p:sp>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7"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grpSp>
        <p:nvGrpSpPr>
          <p:cNvPr id="18" name="Group 17"/>
          <p:cNvGrpSpPr>
            <a:grpSpLocks noChangeAspect="1"/>
          </p:cNvGrpSpPr>
          <p:nvPr userDrawn="1"/>
        </p:nvGrpSpPr>
        <p:grpSpPr>
          <a:xfrm>
            <a:off x="14208931" y="843418"/>
            <a:ext cx="233337" cy="225045"/>
            <a:chOff x="366713" y="2336800"/>
            <a:chExt cx="1608137" cy="1550988"/>
          </a:xfrm>
          <a:solidFill>
            <a:schemeClr val="bg1"/>
          </a:solidFill>
        </p:grpSpPr>
        <p:sp>
          <p:nvSpPr>
            <p:cNvPr id="1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415591845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7"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 y="1"/>
            <a:ext cx="406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p:ph type="body" idx="1"/>
          </p:nvPr>
        </p:nvSpPr>
        <p:spPr>
          <a:xfrm>
            <a:off x="4727073" y="798162"/>
            <a:ext cx="6694907" cy="5261683"/>
          </a:xfrm>
        </p:spPr>
        <p:txBody>
          <a:bodyPr anchor="ctr"/>
          <a:lstStyle>
            <a:lvl1pPr marL="0" indent="0">
              <a:spcAft>
                <a:spcPts val="1600"/>
              </a:spcAft>
              <a:buNone/>
              <a:defRPr sz="22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Box 27"/>
          <p:cNvSpPr txBox="1"/>
          <p:nvPr userDrawn="1"/>
        </p:nvSpPr>
        <p:spPr>
          <a:xfrm>
            <a:off x="1326683" y="4212403"/>
            <a:ext cx="1410643" cy="443198"/>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Agenda</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23" name="Group 22"/>
          <p:cNvGrpSpPr/>
          <p:nvPr userDrawn="1"/>
        </p:nvGrpSpPr>
        <p:grpSpPr>
          <a:xfrm>
            <a:off x="1447802" y="1980800"/>
            <a:ext cx="1168398" cy="1707904"/>
            <a:chOff x="2911475" y="1220788"/>
            <a:chExt cx="3486150" cy="5095875"/>
          </a:xfrm>
          <a:solidFill>
            <a:schemeClr val="tx2"/>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2" name="Group 1" hidden="1">
            <a:extLst>
              <a:ext uri="{FF2B5EF4-FFF2-40B4-BE49-F238E27FC236}">
                <a16:creationId xmlns:a16="http://schemas.microsoft.com/office/drawing/2014/main" id="{1941887B-9471-4546-9DA9-40EAE88E51CD}"/>
              </a:ext>
            </a:extLst>
          </p:cNvPr>
          <p:cNvGrpSpPr/>
          <p:nvPr userDrawn="1"/>
        </p:nvGrpSpPr>
        <p:grpSpPr>
          <a:xfrm>
            <a:off x="12801600" y="0"/>
            <a:ext cx="3048000" cy="1335024"/>
            <a:chOff x="12801600" y="0"/>
            <a:chExt cx="3048000" cy="1335024"/>
          </a:xfrm>
        </p:grpSpPr>
        <p:sp>
          <p:nvSpPr>
            <p:cNvPr id="18" name="Rectangle 17"/>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35"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76032478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Blue)">
    <p:spTree>
      <p:nvGrpSpPr>
        <p:cNvPr id="1" name=""/>
        <p:cNvGrpSpPr/>
        <p:nvPr/>
      </p:nvGrpSpPr>
      <p:grpSpPr>
        <a:xfrm>
          <a:off x="0" y="0"/>
          <a:ext cx="0" cy="0"/>
          <a:chOff x="0" y="0"/>
          <a:chExt cx="0" cy="0"/>
        </a:xfrm>
      </p:grpSpPr>
      <p:pic>
        <p:nvPicPr>
          <p:cNvPr id="22"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ectangle 4"/>
          <p:cNvSpPr/>
          <p:nvPr userDrawn="1"/>
        </p:nvSpPr>
        <p:spPr>
          <a:xfrm>
            <a:off x="0" y="0"/>
            <a:ext cx="12192000" cy="6858000"/>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Agenda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9" name="Rectangle 8"/>
          <p:cNvSpPr/>
          <p:nvPr userDrawn="1"/>
        </p:nvSpPr>
        <p:spPr>
          <a:xfrm>
            <a:off x="1" y="1"/>
            <a:ext cx="406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userDrawn="1"/>
        </p:nvSpPr>
        <p:spPr>
          <a:xfrm rot="5400000">
            <a:off x="666967" y="3366250"/>
            <a:ext cx="6858000" cy="1255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ext Placeholder 2"/>
          <p:cNvSpPr>
            <a:spLocks noGrp="1"/>
          </p:cNvSpPr>
          <p:nvPr userDrawn="1">
            <p:ph type="body" idx="1"/>
          </p:nvPr>
        </p:nvSpPr>
        <p:spPr>
          <a:xfrm>
            <a:off x="4727073" y="798162"/>
            <a:ext cx="6694907" cy="5261683"/>
          </a:xfrm>
        </p:spPr>
        <p:txBody>
          <a:bodyPr anchor="ctr"/>
          <a:lstStyle>
            <a:lvl1pPr marL="0" indent="0">
              <a:spcAft>
                <a:spcPts val="1600"/>
              </a:spcAft>
              <a:buNone/>
              <a:defRPr sz="22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8" name="TextBox 27"/>
          <p:cNvSpPr txBox="1"/>
          <p:nvPr userDrawn="1"/>
        </p:nvSpPr>
        <p:spPr>
          <a:xfrm>
            <a:off x="1326685" y="4212403"/>
            <a:ext cx="1410643" cy="443198"/>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Agenda</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23" name="Group 22"/>
          <p:cNvGrpSpPr/>
          <p:nvPr userDrawn="1"/>
        </p:nvGrpSpPr>
        <p:grpSpPr>
          <a:xfrm>
            <a:off x="1450342" y="1984610"/>
            <a:ext cx="1168398" cy="1707904"/>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
        <p:nvSpPr>
          <p:cNvPr id="27" name="Freeform 25" hidden="1"/>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15707156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SECTION BREAK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0706287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73575" y="2791383"/>
            <a:ext cx="10881360" cy="1183341"/>
          </a:xfrm>
        </p:spPr>
        <p:txBody>
          <a:bodyPr anchor="b"/>
          <a:lstStyle>
            <a:lvl1pPr algn="l">
              <a:lnSpc>
                <a:spcPts val="4580"/>
              </a:lnSpc>
              <a:defRPr sz="4000" b="0" i="0" cap="none" spc="-100" baseline="0">
                <a:latin typeface="+mn-lt"/>
                <a:ea typeface="Times New Roman" charset="0"/>
                <a:cs typeface="Times New Roman" charset="0"/>
              </a:defRPr>
            </a:lvl1pPr>
          </a:lstStyle>
          <a:p>
            <a:r>
              <a:rPr lang="en-US"/>
              <a:t>Click to edit Master title style</a:t>
            </a:r>
          </a:p>
        </p:txBody>
      </p:sp>
      <p:sp>
        <p:nvSpPr>
          <p:cNvPr id="3" name="Subtitle 2"/>
          <p:cNvSpPr>
            <a:spLocks noGrp="1"/>
          </p:cNvSpPr>
          <p:nvPr>
            <p:ph type="subTitle" idx="1" hasCustomPrompt="1"/>
          </p:nvPr>
        </p:nvSpPr>
        <p:spPr>
          <a:xfrm>
            <a:off x="777240" y="4585132"/>
            <a:ext cx="10881360" cy="923544"/>
          </a:xfrm>
        </p:spPr>
        <p:txBody>
          <a:bodyPr/>
          <a:lstStyle>
            <a:lvl1pPr marL="0" indent="0" algn="l">
              <a:lnSpc>
                <a:spcPct val="90000"/>
              </a:lnSpc>
              <a:spcAft>
                <a:spcPts val="0"/>
              </a:spcAft>
              <a:buNone/>
              <a:defRPr sz="2000" kern="0" cap="none" spc="0" baseline="0">
                <a:solidFill>
                  <a:schemeClr val="tx1">
                    <a:lumMod val="60000"/>
                    <a:lumOff val="40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9" name="Rectangle 158"/>
          <p:cNvSpPr/>
          <p:nvPr userDrawn="1"/>
        </p:nvSpPr>
        <p:spPr>
          <a:xfrm>
            <a:off x="10029952" y="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2" name="Straight Connector 11"/>
          <p:cNvCxnSpPr/>
          <p:nvPr userDrawn="1"/>
        </p:nvCxnSpPr>
        <p:spPr>
          <a:xfrm>
            <a:off x="777240" y="4341301"/>
            <a:ext cx="10881360" cy="0"/>
          </a:xfrm>
          <a:prstGeom prst="line">
            <a:avLst/>
          </a:prstGeom>
          <a:ln w="12700" cap="rnd">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a:t>
            </a:r>
          </a:p>
        </p:txBody>
      </p:sp>
      <p:pic>
        <p:nvPicPr>
          <p:cNvPr id="5" name="Graphic 4">
            <a:extLst>
              <a:ext uri="{FF2B5EF4-FFF2-40B4-BE49-F238E27FC236}">
                <a16:creationId xmlns:a16="http://schemas.microsoft.com/office/drawing/2014/main" id="{BC4DD1AE-3889-9148-9891-9F9CC535CC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1329" y="143462"/>
            <a:ext cx="1597276" cy="923544"/>
          </a:xfrm>
          <a:prstGeom prst="rect">
            <a:avLst/>
          </a:prstGeom>
        </p:spPr>
      </p:pic>
      <p:sp>
        <p:nvSpPr>
          <p:cNvPr id="4" name="Updated Date">
            <a:extLst>
              <a:ext uri="{FF2B5EF4-FFF2-40B4-BE49-F238E27FC236}">
                <a16:creationId xmlns:a16="http://schemas.microsoft.com/office/drawing/2014/main" id="{70BE32C6-40A8-B942-8E4E-A8DCD164470B}"/>
              </a:ext>
            </a:extLst>
          </p:cNvPr>
          <p:cNvSpPr txBox="1"/>
          <p:nvPr userDrawn="1"/>
        </p:nvSpPr>
        <p:spPr>
          <a:xfrm>
            <a:off x="11140429" y="-175776"/>
            <a:ext cx="1051571" cy="107722"/>
          </a:xfrm>
          <a:prstGeom prst="rect">
            <a:avLst/>
          </a:prstGeom>
          <a:noFill/>
        </p:spPr>
        <p:txBody>
          <a:bodyPr wrap="none" lIns="0" tIns="0" rIns="0" bIns="0" rtlCol="0">
            <a:spAutoFit/>
          </a:bodyPr>
          <a:lstStyle/>
          <a:p>
            <a:pPr algn="r"/>
            <a:r>
              <a:rPr lang="en-US" sz="700">
                <a:solidFill>
                  <a:schemeClr val="tx1">
                    <a:lumMod val="40000"/>
                    <a:lumOff val="60000"/>
                  </a:schemeClr>
                </a:solidFill>
              </a:rPr>
              <a:t>Updated 11/17/20 by NHC</a:t>
            </a:r>
          </a:p>
        </p:txBody>
      </p:sp>
    </p:spTree>
    <p:extLst>
      <p:ext uri="{BB962C8B-B14F-4D97-AF65-F5344CB8AC3E}">
        <p14:creationId xmlns:p14="http://schemas.microsoft.com/office/powerpoint/2010/main" val="15682925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Main)">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Master title style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7"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31" name="Group 30"/>
          <p:cNvGrpSpPr/>
          <p:nvPr userDrawn="1"/>
        </p:nvGrpSpPr>
        <p:grpSpPr>
          <a:xfrm>
            <a:off x="1016780" y="2098146"/>
            <a:ext cx="905434" cy="1323516"/>
            <a:chOff x="2911475" y="1220788"/>
            <a:chExt cx="3486150" cy="5095875"/>
          </a:xfrm>
          <a:solidFill>
            <a:schemeClr val="bg1"/>
          </a:solidFill>
        </p:grpSpPr>
        <p:sp>
          <p:nvSpPr>
            <p:cNvPr id="3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4" name="Group 3" hidden="1">
            <a:extLst>
              <a:ext uri="{FF2B5EF4-FFF2-40B4-BE49-F238E27FC236}">
                <a16:creationId xmlns:a16="http://schemas.microsoft.com/office/drawing/2014/main" id="{003C0F6D-2240-0940-8812-3214ADCDF25D}"/>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(Main)</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4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38023290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LTSS)">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8"/>
            <a:ext cx="12192000" cy="1522732"/>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sp>
        <p:nvSpPr>
          <p:cNvPr id="127" name="Rectangle 126"/>
          <p:cNvSpPr/>
          <p:nvPr userDrawn="1"/>
        </p:nvSpPr>
        <p:spPr>
          <a:xfrm>
            <a:off x="0" y="0"/>
            <a:ext cx="12192000" cy="54293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LTSS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25" name="Group 24"/>
          <p:cNvGrpSpPr/>
          <p:nvPr userDrawn="1"/>
        </p:nvGrpSpPr>
        <p:grpSpPr>
          <a:xfrm>
            <a:off x="1016780" y="2098146"/>
            <a:ext cx="905434" cy="1323516"/>
            <a:chOff x="2911475" y="1220788"/>
            <a:chExt cx="3486150" cy="5095875"/>
          </a:xfrm>
          <a:solidFill>
            <a:schemeClr val="bg1"/>
          </a:solidFill>
        </p:grpSpPr>
        <p:sp>
          <p:nvSpPr>
            <p:cNvPr id="26"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4" name="Group 3" hidden="1">
            <a:extLst>
              <a:ext uri="{FF2B5EF4-FFF2-40B4-BE49-F238E27FC236}">
                <a16:creationId xmlns:a16="http://schemas.microsoft.com/office/drawing/2014/main" id="{E44EF3A7-CEDF-8149-9C7C-CF5F15F58379}"/>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9"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64287727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HPA)">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HPA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7"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9" name="Group 18"/>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4" name="Group 3" hidden="1">
            <a:extLst>
              <a:ext uri="{FF2B5EF4-FFF2-40B4-BE49-F238E27FC236}">
                <a16:creationId xmlns:a16="http://schemas.microsoft.com/office/drawing/2014/main" id="{C03B7609-2513-D442-B49F-E38F9887EE47}"/>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(HPA)</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320497706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Connected Care)">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Connected Care title</a:t>
            </a:r>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xmlns:p14="http://schemas.microsoft.com/office/powerpoint/2010/main" xmlns:a16="http://schemas.microsoft.com/office/drawing/2014/main" w="9525" cap="flat">
                  <a:solidFill>
                    <a:srgbClr val="808080"/>
                  </a:solidFill>
                  <a:bevel/>
                  <a:headEnd/>
                  <a:tailEnd/>
                </a14:hiddenLine>
              </a:ext>
              <a:ext uri="{AF507438-7753-43e0-B8FC-AC1667EBCBE1}">
                <a14:hiddenEffects xmlns="" xmlns:a14="http://schemas.microsoft.com/office/drawing/2010/main" xmlns:p14="http://schemas.microsoft.com/office/powerpoint/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4" name="Group 3" hidden="1">
            <a:extLst>
              <a:ext uri="{FF2B5EF4-FFF2-40B4-BE49-F238E27FC236}">
                <a16:creationId xmlns:a16="http://schemas.microsoft.com/office/drawing/2014/main" id="{3D7938D0-437C-9941-ADAD-63D2AABFD1B7}"/>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br>
                <a:rPr lang="en-US" sz="1100"/>
              </a:br>
              <a:r>
                <a:rPr lang="en-US" sz="1100"/>
                <a:t>(Connected Care)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237967131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CMH)">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a:t>
            </a:r>
            <a:r>
              <a:rPr lang="en-US" err="1"/>
              <a:t>PCMH</a:t>
            </a:r>
            <a:endParaRPr lang="en-US"/>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4" name="Group 3" hidden="1">
            <a:extLst>
              <a:ext uri="{FF2B5EF4-FFF2-40B4-BE49-F238E27FC236}">
                <a16:creationId xmlns:a16="http://schemas.microsoft.com/office/drawing/2014/main" id="{B5B76846-22BE-8A4B-8CCD-507415A087B0}"/>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r>
                <a:rPr lang="en-US" sz="1100" err="1"/>
                <a:t>PCMH</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182786375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CSP)">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126" name="Rectangle 125"/>
          <p:cNvSpPr>
            <a:spLocks noChangeAspect="1"/>
          </p:cNvSpPr>
          <p:nvPr userDrawn="1"/>
        </p:nvSpPr>
        <p:spPr>
          <a:xfrm>
            <a:off x="0" y="5335266"/>
            <a:ext cx="12192000" cy="1522734"/>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Rectangle 126"/>
          <p:cNvSpPr/>
          <p:nvPr userDrawn="1"/>
        </p:nvSpPr>
        <p:spPr>
          <a:xfrm>
            <a:off x="0" y="0"/>
            <a:ext cx="12192000" cy="542939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128" name="Rectangle 127"/>
          <p:cNvSpPr/>
          <p:nvPr userDrawn="1"/>
        </p:nvSpPr>
        <p:spPr>
          <a:xfrm>
            <a:off x="0" y="5335269"/>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2032000" y="2508933"/>
            <a:ext cx="8125013" cy="2506821"/>
          </a:xfrm>
        </p:spPr>
        <p:txBody>
          <a:bodyPr anchor="t"/>
          <a:lstStyle>
            <a:lvl1pPr algn="l">
              <a:lnSpc>
                <a:spcPts val="5160"/>
              </a:lnSpc>
              <a:defRPr sz="4800" b="0" cap="none" baseline="0">
                <a:solidFill>
                  <a:schemeClr val="bg1"/>
                </a:solidFill>
              </a:defRPr>
            </a:lvl1pPr>
          </a:lstStyle>
          <a:p>
            <a:r>
              <a:rPr lang="en-US"/>
              <a:t>Click to edit </a:t>
            </a:r>
            <a:r>
              <a:rPr lang="en-US" err="1"/>
              <a:t>PCSP</a:t>
            </a:r>
            <a:endParaRPr lang="en-US"/>
          </a:p>
        </p:txBody>
      </p:sp>
      <p:sp>
        <p:nvSpPr>
          <p:cNvPr id="3" name="Text Placeholder 2"/>
          <p:cNvSpPr>
            <a:spLocks noGrp="1"/>
          </p:cNvSpPr>
          <p:nvPr userDrawn="1">
            <p:ph type="body" idx="1"/>
          </p:nvPr>
        </p:nvSpPr>
        <p:spPr>
          <a:xfrm>
            <a:off x="2032000" y="5652332"/>
            <a:ext cx="8125013" cy="514203"/>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9"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bg1"/>
                </a:solidFill>
                <a:latin typeface="Times New Roman" charset="0"/>
                <a:ea typeface="Times New Roman" charset="0"/>
                <a:cs typeface="Times New Roman" charset="0"/>
              </a:defRPr>
            </a:lvl1pPr>
          </a:lstStyle>
          <a:p>
            <a:pPr lvl="0"/>
            <a:r>
              <a:rPr lang="en-US"/>
              <a:t>Click to edit Master text styles</a:t>
            </a:r>
          </a:p>
        </p:txBody>
      </p:sp>
      <p:grpSp>
        <p:nvGrpSpPr>
          <p:cNvPr id="17" name="Group 16"/>
          <p:cNvGrpSpPr/>
          <p:nvPr userDrawn="1"/>
        </p:nvGrpSpPr>
        <p:grpSpPr>
          <a:xfrm>
            <a:off x="1016780" y="2098146"/>
            <a:ext cx="905434" cy="1323516"/>
            <a:chOff x="2911475" y="1220788"/>
            <a:chExt cx="3486150" cy="5095875"/>
          </a:xfrm>
          <a:solidFill>
            <a:schemeClr val="bg1"/>
          </a:solidFill>
        </p:grpSpPr>
        <p:sp>
          <p:nvSpPr>
            <p:cNvPr id="24"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xmlns:a16="http://schemas.microsoft.com/office/drawing/2014/main" w="9525" cap="flat">
                  <a:solidFill>
                    <a:srgbClr val="808080"/>
                  </a:solidFill>
                  <a:bevel/>
                  <a:headEnd/>
                  <a:tailEnd/>
                </a14:hiddenLine>
              </a:ext>
              <a:ext uri="{AF507438-7753-43e0-B8FC-AC1667EBCBE1}">
                <a14:hiddenEffects xmlns="" xmlns:p14="http://schemas.microsoft.com/office/powerpoint/2010/main" xmlns:a14="http://schemas.microsoft.com/office/drawing/2010/main" xmlns:a16="http://schemas.microsoft.com/office/drawing/2014/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2" name="Picture 3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4" name="Group 3" hidden="1">
            <a:extLst>
              <a:ext uri="{FF2B5EF4-FFF2-40B4-BE49-F238E27FC236}">
                <a16:creationId xmlns:a16="http://schemas.microsoft.com/office/drawing/2014/main" id="{5AC97DBC-AA79-AF4C-8F44-D35B28DAE1B6}"/>
              </a:ext>
            </a:extLst>
          </p:cNvPr>
          <p:cNvGrpSpPr/>
          <p:nvPr userDrawn="1"/>
        </p:nvGrpSpPr>
        <p:grpSpPr>
          <a:xfrm>
            <a:off x="12801600" y="0"/>
            <a:ext cx="3048000" cy="1335024"/>
            <a:chOff x="12801600" y="0"/>
            <a:chExt cx="3048000" cy="1335024"/>
          </a:xfrm>
        </p:grpSpPr>
        <p:sp>
          <p:nvSpPr>
            <p:cNvPr id="22" name="Rectangle 21"/>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 (</a:t>
              </a:r>
              <a:r>
                <a:rPr lang="en-US" sz="1100" err="1"/>
                <a:t>PCSP</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3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255769202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CUSTOM</a:t>
            </a:r>
            <a:r>
              <a:rPr lang="en-US" sz="4800" b="1" baseline="0"/>
              <a:t> LAYOUTS</a:t>
            </a:r>
            <a:endParaRPr lang="en-US" sz="4800" b="1"/>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59549234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064000" y="2286000"/>
            <a:ext cx="7823194" cy="3891420"/>
          </a:xfrm>
        </p:spPr>
        <p:txBody>
          <a:bodyPr lIns="0" numCol="2" spcCol="457200"/>
          <a:lstStyle>
            <a:lvl1pPr>
              <a:defRPr sz="2200"/>
            </a:lvl1pPr>
            <a:lvl2pPr>
              <a:defRPr sz="2000"/>
            </a:lvl2pPr>
            <a:lvl3pPr>
              <a:defRPr sz="2000"/>
            </a:lvl3pPr>
            <a:lvl4pPr>
              <a:defRPr sz="2000"/>
            </a:lvl4pPr>
            <a:lvl5pPr>
              <a:defRPr sz="2000"/>
            </a:lvl5pPr>
          </a:lstStyle>
          <a:p>
            <a:pPr lvl="0"/>
            <a:r>
              <a:rPr lang="en-US"/>
              <a:t>Main text style. Use text indent more and indent less buttons to change text style.</a:t>
            </a:r>
          </a:p>
          <a:p>
            <a:pPr lvl="1"/>
            <a:r>
              <a:rPr lang="en-US"/>
              <a:t>5 words per line. </a:t>
            </a:r>
            <a:br>
              <a:rPr lang="en-US"/>
            </a:br>
            <a:r>
              <a:rPr lang="en-US"/>
              <a:t>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6" name="Text Placeholder 7"/>
          <p:cNvSpPr>
            <a:spLocks noGrp="1"/>
          </p:cNvSpPr>
          <p:nvPr>
            <p:ph type="body" sz="quarter" idx="13"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7" name="Group 6" hidden="1">
            <a:extLst>
              <a:ext uri="{FF2B5EF4-FFF2-40B4-BE49-F238E27FC236}">
                <a16:creationId xmlns:a16="http://schemas.microsoft.com/office/drawing/2014/main" id="{C8B931AC-AFCE-5E41-8FED-C9208D531916}"/>
              </a:ext>
            </a:extLst>
          </p:cNvPr>
          <p:cNvGrpSpPr/>
          <p:nvPr userDrawn="1"/>
        </p:nvGrpSpPr>
        <p:grpSpPr>
          <a:xfrm>
            <a:off x="12801600" y="0"/>
            <a:ext cx="3048000" cy="6858000"/>
            <a:chOff x="12801600" y="0"/>
            <a:chExt cx="3048000" cy="6858000"/>
          </a:xfrm>
        </p:grpSpPr>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2 Column (Text)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214285802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hart (Horizont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761999" y="2057399"/>
            <a:ext cx="10744200" cy="3200400"/>
          </a:xfrm>
        </p:spPr>
        <p:txBody>
          <a:bodyPr/>
          <a:lstStyle/>
          <a:p>
            <a:r>
              <a:rPr lang="en-US"/>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(Horizontal)</a:t>
            </a:r>
            <a:endParaRPr lang="en-US" sz="1100"/>
          </a:p>
        </p:txBody>
      </p:sp>
      <p:sp>
        <p:nvSpPr>
          <p:cNvPr id="10" name="Text Placeholder 7"/>
          <p:cNvSpPr>
            <a:spLocks noGrp="1"/>
          </p:cNvSpPr>
          <p:nvPr>
            <p:ph type="body" sz="quarter" idx="13"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12" name="Rectangle 11"/>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9" name="Group 18"/>
          <p:cNvGrpSpPr/>
          <p:nvPr userDrawn="1"/>
        </p:nvGrpSpPr>
        <p:grpSpPr>
          <a:xfrm>
            <a:off x="14207170" y="837046"/>
            <a:ext cx="236860" cy="231682"/>
            <a:chOff x="595313" y="3619500"/>
            <a:chExt cx="2832100" cy="2770188"/>
          </a:xfrm>
          <a:solidFill>
            <a:schemeClr val="bg1"/>
          </a:solidFill>
        </p:grpSpPr>
        <p:sp>
          <p:nvSpPr>
            <p:cNvPr id="20"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64108604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hart (Vertical)">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4368797" y="2062623"/>
            <a:ext cx="7518400" cy="4127243"/>
          </a:xfrm>
        </p:spPr>
        <p:txBody>
          <a:bodyPr/>
          <a:lstStyle/>
          <a:p>
            <a:r>
              <a:rPr lang="en-US"/>
              <a:t>Click icon to add chart</a:t>
            </a:r>
          </a:p>
        </p:txBody>
      </p:sp>
      <p:sp>
        <p:nvSpPr>
          <p:cNvPr id="2" name="Title 1"/>
          <p:cNvSpPr>
            <a:spLocks noGrp="1"/>
          </p:cNvSpPr>
          <p:nvPr>
            <p:ph type="title"/>
          </p:nvPr>
        </p:nvSpPr>
        <p:spPr>
          <a:xfrm>
            <a:off x="304801" y="234671"/>
            <a:ext cx="11582399" cy="374933"/>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5B9A96B2-702C-084E-9060-05751DBF82B0}" type="slidenum">
              <a:rPr lang="en-US" smtClean="0"/>
              <a:pPr/>
              <a:t>‹#›</a:t>
            </a:fld>
            <a:endParaRPr lang="en-US"/>
          </a:p>
        </p:txBody>
      </p:sp>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a:t>
            </a:r>
            <a:r>
              <a:rPr lang="en-US" sz="1100" baseline="0"/>
              <a:t> Chart (Vertical)</a:t>
            </a:r>
            <a:endParaRPr lang="en-US" sz="1100"/>
          </a:p>
        </p:txBody>
      </p:sp>
      <p:sp>
        <p:nvSpPr>
          <p:cNvPr id="10" name="Text Placeholder 7"/>
          <p:cNvSpPr>
            <a:spLocks noGrp="1"/>
          </p:cNvSpPr>
          <p:nvPr>
            <p:ph type="body" sz="quarter" idx="13"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12" name="Rectangle 11"/>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none" lIns="182880" tIns="457200" rIns="274320" rtlCol="0" anchor="t"/>
          <a:lstStyle/>
          <a:p>
            <a:pPr algn="ctr">
              <a:spcAft>
                <a:spcPts val="600"/>
              </a:spcAft>
            </a:pPr>
            <a:r>
              <a:rPr lang="en-US" sz="1100" b="1">
                <a:ea typeface="Times New Roman" charset="0"/>
                <a:cs typeface="Times New Roman" charset="0"/>
              </a:rPr>
              <a:t>Chart Formatting Steps</a:t>
            </a:r>
          </a:p>
          <a:p>
            <a:pPr marL="228600" indent="-228600">
              <a:spcAft>
                <a:spcPts val="300"/>
              </a:spcAft>
              <a:buFont typeface="+mj-lt"/>
              <a:buAutoNum type="arabicPeriod"/>
            </a:pPr>
            <a:r>
              <a:rPr lang="en-US" sz="1000"/>
              <a:t>Adjust Chart Design </a:t>
            </a:r>
            <a:br>
              <a:rPr lang="en-US" sz="1000"/>
            </a:br>
            <a:r>
              <a:rPr lang="en-US" sz="1000" i="1"/>
              <a:t>keep Style 1 (default)</a:t>
            </a:r>
          </a:p>
          <a:p>
            <a:pPr marL="346075" lvl="1" indent="-115888">
              <a:spcAft>
                <a:spcPts val="300"/>
              </a:spcAft>
              <a:buFont typeface="Arial" charset="0"/>
              <a:buChar char="•"/>
            </a:pPr>
            <a:r>
              <a:rPr lang="en-US" sz="1000">
                <a:solidFill>
                  <a:srgbClr val="FFFFFF"/>
                </a:solidFill>
              </a:rPr>
              <a:t>Choose “Monochromatic </a:t>
            </a:r>
            <a:br>
              <a:rPr lang="en-US" sz="1000">
                <a:solidFill>
                  <a:srgbClr val="FFFFFF"/>
                </a:solidFill>
              </a:rPr>
            </a:br>
            <a:r>
              <a:rPr lang="en-US" sz="1000">
                <a:solidFill>
                  <a:srgbClr val="FFFFFF"/>
                </a:solidFill>
              </a:rPr>
              <a:t>Palette 1” from Change </a:t>
            </a:r>
            <a:br>
              <a:rPr lang="en-US" sz="1000">
                <a:solidFill>
                  <a:srgbClr val="FFFFFF"/>
                </a:solidFill>
              </a:rPr>
            </a:br>
            <a:r>
              <a:rPr lang="en-US" sz="1000">
                <a:solidFill>
                  <a:srgbClr val="FFFFFF"/>
                </a:solidFill>
              </a:rPr>
              <a:t>Colors drop down menu</a:t>
            </a:r>
          </a:p>
          <a:p>
            <a:pPr marL="230187" lvl="1">
              <a:spcAft>
                <a:spcPts val="300"/>
              </a:spcAft>
            </a:pPr>
            <a:r>
              <a:rPr lang="en-US" sz="1000">
                <a:solidFill>
                  <a:srgbClr val="FFFFFF"/>
                </a:solidFill>
              </a:rPr>
              <a:t>OR</a:t>
            </a:r>
          </a:p>
          <a:p>
            <a:pPr marL="346075" lvl="1" indent="-115888">
              <a:spcAft>
                <a:spcPts val="300"/>
              </a:spcAft>
              <a:buFont typeface="Arial" charset="0"/>
              <a:buChar char="•"/>
            </a:pPr>
            <a:r>
              <a:rPr lang="en-US" sz="1000">
                <a:solidFill>
                  <a:srgbClr val="FFFFFF"/>
                </a:solidFill>
              </a:rPr>
              <a:t>Select all data points </a:t>
            </a:r>
            <a:br>
              <a:rPr lang="en-US" sz="1000">
                <a:solidFill>
                  <a:srgbClr val="FFFFFF"/>
                </a:solidFill>
              </a:rPr>
            </a:br>
            <a:r>
              <a:rPr lang="en-US" sz="1000">
                <a:solidFill>
                  <a:srgbClr val="FFFFFF"/>
                </a:solidFill>
              </a:rPr>
              <a:t>and change fill color to </a:t>
            </a:r>
            <a:br>
              <a:rPr lang="en-US" sz="1000">
                <a:solidFill>
                  <a:srgbClr val="FFFFFF"/>
                </a:solidFill>
              </a:rPr>
            </a:br>
            <a:r>
              <a:rPr lang="en-US" sz="1000">
                <a:solidFill>
                  <a:srgbClr val="FFFFFF"/>
                </a:solidFill>
              </a:rPr>
              <a:t>“Background 2” (2</a:t>
            </a:r>
            <a:r>
              <a:rPr lang="en-US" sz="1000" baseline="30000">
                <a:solidFill>
                  <a:srgbClr val="FFFFFF"/>
                </a:solidFill>
              </a:rPr>
              <a:t>nd</a:t>
            </a:r>
            <a:r>
              <a:rPr lang="en-US" sz="1000">
                <a:solidFill>
                  <a:srgbClr val="FFFFFF"/>
                </a:solidFill>
              </a:rPr>
              <a:t> grey </a:t>
            </a:r>
            <a:br>
              <a:rPr lang="en-US" sz="1000">
                <a:solidFill>
                  <a:srgbClr val="FFFFFF"/>
                </a:solidFill>
              </a:rPr>
            </a:br>
            <a:r>
              <a:rPr lang="en-US" sz="1000">
                <a:solidFill>
                  <a:srgbClr val="FFFFFF"/>
                </a:solidFill>
              </a:rPr>
              <a:t>swatch in Theme Colors); </a:t>
            </a:r>
            <a:br>
              <a:rPr lang="en-US" sz="1000">
                <a:solidFill>
                  <a:srgbClr val="FFFFFF"/>
                </a:solidFill>
              </a:rPr>
            </a:br>
            <a:r>
              <a:rPr lang="en-US" sz="1000">
                <a:solidFill>
                  <a:srgbClr val="FFFFFF"/>
                </a:solidFill>
              </a:rPr>
              <a:t>Select the data point</a:t>
            </a:r>
            <a:br>
              <a:rPr lang="en-US" sz="1000">
                <a:solidFill>
                  <a:srgbClr val="FFFFFF"/>
                </a:solidFill>
              </a:rPr>
            </a:br>
            <a:r>
              <a:rPr lang="en-US" sz="1000">
                <a:solidFill>
                  <a:srgbClr val="FFFFFF"/>
                </a:solidFill>
              </a:rPr>
              <a:t>you wish to highlight </a:t>
            </a:r>
            <a:br>
              <a:rPr lang="en-US" sz="1000">
                <a:solidFill>
                  <a:srgbClr val="FFFFFF"/>
                </a:solidFill>
              </a:rPr>
            </a:br>
            <a:r>
              <a:rPr lang="en-US" sz="1000">
                <a:solidFill>
                  <a:srgbClr val="FFFFFF"/>
                </a:solidFill>
              </a:rPr>
              <a:t>and choose the red </a:t>
            </a:r>
            <a:br>
              <a:rPr lang="en-US" sz="1000">
                <a:solidFill>
                  <a:srgbClr val="FFFFFF"/>
                </a:solidFill>
              </a:rPr>
            </a:br>
            <a:r>
              <a:rPr lang="en-US" sz="1000">
                <a:solidFill>
                  <a:srgbClr val="FFFFFF"/>
                </a:solidFill>
              </a:rPr>
              <a:t>swatch fill color)</a:t>
            </a:r>
            <a:endParaRPr lang="en-US" sz="1000"/>
          </a:p>
          <a:p>
            <a:pPr marL="228600" indent="-228600">
              <a:spcAft>
                <a:spcPts val="300"/>
              </a:spcAft>
              <a:buFont typeface="+mj-lt"/>
              <a:buAutoNum type="arabicPeriod"/>
            </a:pPr>
            <a:r>
              <a:rPr lang="en-US" sz="1000"/>
              <a:t>Set Font Size &amp; Color</a:t>
            </a:r>
            <a:br>
              <a:rPr lang="en-US" sz="1000"/>
            </a:br>
            <a:r>
              <a:rPr lang="en-US" sz="1000" i="1"/>
              <a:t>select entire chart</a:t>
            </a:r>
            <a:endParaRPr lang="en-US" sz="1000"/>
          </a:p>
          <a:p>
            <a:pPr marL="346075" lvl="1" indent="-115888">
              <a:spcAft>
                <a:spcPts val="300"/>
              </a:spcAft>
              <a:buFont typeface="Arial" charset="0"/>
              <a:buChar char="•"/>
            </a:pPr>
            <a:r>
              <a:rPr lang="en-US" sz="1000"/>
              <a:t>Change font size to 14pt</a:t>
            </a:r>
          </a:p>
          <a:p>
            <a:pPr marL="346075" lvl="1" indent="-115888">
              <a:spcAft>
                <a:spcPts val="300"/>
              </a:spcAft>
              <a:buFont typeface="Arial" charset="0"/>
              <a:buChar char="•"/>
            </a:pPr>
            <a:r>
              <a:rPr lang="en-US" sz="1000"/>
              <a:t>Change font color </a:t>
            </a:r>
            <a:br>
              <a:rPr lang="en-US" sz="1000"/>
            </a:br>
            <a:r>
              <a:rPr lang="en-US" sz="1000"/>
              <a:t>to “Text 1” (1</a:t>
            </a:r>
            <a:r>
              <a:rPr lang="en-US" sz="1000" baseline="30000"/>
              <a:t>st</a:t>
            </a:r>
            <a:r>
              <a:rPr lang="en-US" sz="1000"/>
              <a:t> grey </a:t>
            </a:r>
            <a:br>
              <a:rPr lang="en-US" sz="1000"/>
            </a:br>
            <a:r>
              <a:rPr lang="en-US" sz="1000"/>
              <a:t>swatch in Theme Colors)</a:t>
            </a:r>
          </a:p>
          <a:p>
            <a:pPr marL="228600" indent="-228600">
              <a:spcAft>
                <a:spcPts val="300"/>
              </a:spcAft>
              <a:buFont typeface="+mj-lt"/>
              <a:buAutoNum type="arabicPeriod"/>
            </a:pPr>
            <a:r>
              <a:rPr lang="en-US" sz="1000"/>
              <a:t>Add Data Labels (optional)</a:t>
            </a:r>
            <a:br>
              <a:rPr lang="en-US" sz="1000"/>
            </a:br>
            <a:r>
              <a:rPr lang="en-US" sz="1000" i="1"/>
              <a:t>select entire chart</a:t>
            </a:r>
          </a:p>
          <a:p>
            <a:pPr marL="346075" indent="-115888">
              <a:spcAft>
                <a:spcPts val="300"/>
              </a:spcAft>
              <a:buFont typeface="Arial" charset="0"/>
              <a:buChar char="•"/>
            </a:pPr>
            <a:r>
              <a:rPr lang="en-US" sz="1000"/>
              <a:t>Choose ”Data Labels &gt; </a:t>
            </a:r>
            <a:br>
              <a:rPr lang="en-US" sz="1000"/>
            </a:br>
            <a:r>
              <a:rPr lang="en-US" sz="1000"/>
              <a:t>Outside End” from</a:t>
            </a:r>
            <a:br>
              <a:rPr lang="en-US" sz="1000"/>
            </a:br>
            <a:r>
              <a:rPr lang="en-US" sz="1000"/>
              <a:t>Add Chart Element </a:t>
            </a:r>
            <a:br>
              <a:rPr lang="en-US" sz="1000"/>
            </a:br>
            <a:r>
              <a:rPr lang="en-US" sz="1000"/>
              <a:t>drop down menu</a:t>
            </a:r>
          </a:p>
          <a:p>
            <a:pPr marL="228600" indent="-228600">
              <a:spcAft>
                <a:spcPts val="300"/>
              </a:spcAft>
              <a:buFont typeface="+mj-lt"/>
              <a:buAutoNum type="arabicPeriod" startAt="4"/>
            </a:pPr>
            <a:r>
              <a:rPr lang="en-US" sz="1000"/>
              <a:t>Delete Legend</a:t>
            </a:r>
            <a:br>
              <a:rPr lang="en-US" sz="1000" i="1"/>
            </a:br>
            <a:r>
              <a:rPr lang="en-US" sz="1000" i="1"/>
              <a:t>label line, pie &amp; scatter </a:t>
            </a:r>
            <a:br>
              <a:rPr lang="en-US" sz="1000" i="1"/>
            </a:br>
            <a:r>
              <a:rPr lang="en-US" sz="1000" i="1"/>
              <a:t>plots manually </a:t>
            </a:r>
          </a:p>
          <a:p>
            <a:pPr marL="228600" indent="-228600">
              <a:spcAft>
                <a:spcPts val="300"/>
              </a:spcAft>
              <a:buFont typeface="+mj-lt"/>
              <a:buAutoNum type="arabicPeriod" startAt="4"/>
            </a:pPr>
            <a:r>
              <a:rPr lang="en-US" sz="1000"/>
              <a:t>Delete Chart Title</a:t>
            </a:r>
            <a:br>
              <a:rPr lang="en-US" sz="1000"/>
            </a:br>
            <a:r>
              <a:rPr lang="en-US" sz="1000" i="1"/>
              <a:t>title should be slide title</a:t>
            </a:r>
          </a:p>
        </p:txBody>
      </p:sp>
      <p:grpSp>
        <p:nvGrpSpPr>
          <p:cNvPr id="18" name="Group 17"/>
          <p:cNvGrpSpPr/>
          <p:nvPr userDrawn="1"/>
        </p:nvGrpSpPr>
        <p:grpSpPr>
          <a:xfrm>
            <a:off x="14207170" y="837046"/>
            <a:ext cx="236860" cy="231682"/>
            <a:chOff x="595313" y="3619500"/>
            <a:chExt cx="2832100" cy="2770188"/>
          </a:xfrm>
          <a:solidFill>
            <a:schemeClr val="bg1"/>
          </a:solidFill>
        </p:grpSpPr>
        <p:sp>
          <p:nvSpPr>
            <p:cNvPr id="19" name="AutoShape 35"/>
            <p:cNvSpPr>
              <a:spLocks/>
            </p:cNvSpPr>
            <p:nvPr/>
          </p:nvSpPr>
          <p:spPr bwMode="auto">
            <a:xfrm>
              <a:off x="2235200" y="3619500"/>
              <a:ext cx="1192213" cy="1423988"/>
            </a:xfrm>
            <a:custGeom>
              <a:avLst/>
              <a:gdLst/>
              <a:ahLst/>
              <a:cxnLst/>
              <a:rect l="0" t="0" r="r" b="b"/>
              <a:pathLst>
                <a:path w="20831" h="20949">
                  <a:moveTo>
                    <a:pt x="10817" y="39"/>
                  </a:moveTo>
                  <a:cubicBezTo>
                    <a:pt x="9766" y="1834"/>
                    <a:pt x="8173" y="3173"/>
                    <a:pt x="6999" y="4864"/>
                  </a:cubicBezTo>
                  <a:cubicBezTo>
                    <a:pt x="7137" y="6118"/>
                    <a:pt x="7637" y="7067"/>
                    <a:pt x="7635" y="8439"/>
                  </a:cubicBezTo>
                  <a:cubicBezTo>
                    <a:pt x="8905" y="9334"/>
                    <a:pt x="10233" y="10181"/>
                    <a:pt x="11665" y="10941"/>
                  </a:cubicBezTo>
                  <a:cubicBezTo>
                    <a:pt x="16475" y="11002"/>
                    <a:pt x="17646" y="7998"/>
                    <a:pt x="19724" y="5758"/>
                  </a:cubicBezTo>
                  <a:cubicBezTo>
                    <a:pt x="21380" y="6948"/>
                    <a:pt x="20879" y="9521"/>
                    <a:pt x="20148" y="10941"/>
                  </a:cubicBezTo>
                  <a:cubicBezTo>
                    <a:pt x="18670" y="13813"/>
                    <a:pt x="13468" y="16245"/>
                    <a:pt x="8908" y="15051"/>
                  </a:cubicBezTo>
                  <a:cubicBezTo>
                    <a:pt x="7444" y="16916"/>
                    <a:pt x="6110" y="18889"/>
                    <a:pt x="4878" y="20949"/>
                  </a:cubicBezTo>
                  <a:cubicBezTo>
                    <a:pt x="2887" y="19768"/>
                    <a:pt x="1416" y="18148"/>
                    <a:pt x="0" y="16481"/>
                  </a:cubicBezTo>
                  <a:cubicBezTo>
                    <a:pt x="1463" y="15212"/>
                    <a:pt x="2680" y="13735"/>
                    <a:pt x="4242" y="12549"/>
                  </a:cubicBezTo>
                  <a:cubicBezTo>
                    <a:pt x="-220" y="8067"/>
                    <a:pt x="3534" y="-651"/>
                    <a:pt x="10817" y="39"/>
                  </a:cubicBezTo>
                  <a:close/>
                  <a:moveTo>
                    <a:pt x="10817" y="39"/>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36"/>
            <p:cNvSpPr>
              <a:spLocks/>
            </p:cNvSpPr>
            <p:nvPr/>
          </p:nvSpPr>
          <p:spPr bwMode="auto">
            <a:xfrm>
              <a:off x="595313" y="3695700"/>
              <a:ext cx="2674937" cy="2690813"/>
            </a:xfrm>
            <a:custGeom>
              <a:avLst/>
              <a:gdLst/>
              <a:ahLst/>
              <a:cxnLst/>
              <a:rect l="0" t="0" r="r" b="b"/>
              <a:pathLst>
                <a:path w="21559" h="21068">
                  <a:moveTo>
                    <a:pt x="12053" y="142"/>
                  </a:moveTo>
                  <a:cubicBezTo>
                    <a:pt x="9876" y="978"/>
                    <a:pt x="8094" y="2196"/>
                    <a:pt x="6762" y="3852"/>
                  </a:cubicBezTo>
                  <a:cubicBezTo>
                    <a:pt x="7610" y="4994"/>
                    <a:pt x="8717" y="5885"/>
                    <a:pt x="9603" y="6991"/>
                  </a:cubicBezTo>
                  <a:cubicBezTo>
                    <a:pt x="9907" y="7000"/>
                    <a:pt x="9883" y="6691"/>
                    <a:pt x="10289" y="6800"/>
                  </a:cubicBezTo>
                  <a:cubicBezTo>
                    <a:pt x="13002" y="9084"/>
                    <a:pt x="16040" y="12776"/>
                    <a:pt x="18815" y="15741"/>
                  </a:cubicBezTo>
                  <a:cubicBezTo>
                    <a:pt x="19478" y="16450"/>
                    <a:pt x="21600" y="17981"/>
                    <a:pt x="21559" y="18975"/>
                  </a:cubicBezTo>
                  <a:cubicBezTo>
                    <a:pt x="21538" y="19473"/>
                    <a:pt x="19985" y="21067"/>
                    <a:pt x="19403" y="21068"/>
                  </a:cubicBezTo>
                  <a:cubicBezTo>
                    <a:pt x="18674" y="21070"/>
                    <a:pt x="16925" y="18620"/>
                    <a:pt x="16463" y="18119"/>
                  </a:cubicBezTo>
                  <a:cubicBezTo>
                    <a:pt x="13567" y="14986"/>
                    <a:pt x="10663" y="12104"/>
                    <a:pt x="7937" y="8988"/>
                  </a:cubicBezTo>
                  <a:cubicBezTo>
                    <a:pt x="7981" y="8745"/>
                    <a:pt x="8075" y="8551"/>
                    <a:pt x="8231" y="8417"/>
                  </a:cubicBezTo>
                  <a:cubicBezTo>
                    <a:pt x="7447" y="7467"/>
                    <a:pt x="6506" y="6668"/>
                    <a:pt x="5782" y="5659"/>
                  </a:cubicBezTo>
                  <a:cubicBezTo>
                    <a:pt x="4712" y="6333"/>
                    <a:pt x="4026" y="7379"/>
                    <a:pt x="3038" y="8132"/>
                  </a:cubicBezTo>
                  <a:cubicBezTo>
                    <a:pt x="3011" y="8507"/>
                    <a:pt x="3457" y="8423"/>
                    <a:pt x="3430" y="8798"/>
                  </a:cubicBezTo>
                  <a:cubicBezTo>
                    <a:pt x="3160" y="8980"/>
                    <a:pt x="2931" y="9202"/>
                    <a:pt x="2744" y="9464"/>
                  </a:cubicBezTo>
                  <a:cubicBezTo>
                    <a:pt x="1817" y="8492"/>
                    <a:pt x="917" y="7496"/>
                    <a:pt x="0" y="6515"/>
                  </a:cubicBezTo>
                  <a:cubicBezTo>
                    <a:pt x="45" y="6114"/>
                    <a:pt x="463" y="6077"/>
                    <a:pt x="588" y="5754"/>
                  </a:cubicBezTo>
                  <a:cubicBezTo>
                    <a:pt x="971" y="5763"/>
                    <a:pt x="976" y="6138"/>
                    <a:pt x="1176" y="6325"/>
                  </a:cubicBezTo>
                  <a:cubicBezTo>
                    <a:pt x="2133" y="5542"/>
                    <a:pt x="2997" y="4669"/>
                    <a:pt x="3920" y="3852"/>
                  </a:cubicBezTo>
                  <a:cubicBezTo>
                    <a:pt x="3973" y="3515"/>
                    <a:pt x="3573" y="3618"/>
                    <a:pt x="3626" y="3281"/>
                  </a:cubicBezTo>
                  <a:cubicBezTo>
                    <a:pt x="4449" y="2963"/>
                    <a:pt x="4762" y="1642"/>
                    <a:pt x="5586" y="2615"/>
                  </a:cubicBezTo>
                  <a:cubicBezTo>
                    <a:pt x="7241" y="1338"/>
                    <a:pt x="8705" y="-530"/>
                    <a:pt x="12053" y="142"/>
                  </a:cubicBezTo>
                  <a:close/>
                  <a:moveTo>
                    <a:pt x="12053" y="142"/>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1" name="AutoShape 37"/>
            <p:cNvSpPr>
              <a:spLocks/>
            </p:cNvSpPr>
            <p:nvPr/>
          </p:nvSpPr>
          <p:spPr bwMode="auto">
            <a:xfrm>
              <a:off x="1193800" y="5257800"/>
              <a:ext cx="958850" cy="1131888"/>
            </a:xfrm>
            <a:custGeom>
              <a:avLst/>
              <a:gdLst/>
              <a:ahLst/>
              <a:cxnLst/>
              <a:rect l="0" t="0" r="r" b="b"/>
              <a:pathLst>
                <a:path w="21471" h="21168">
                  <a:moveTo>
                    <a:pt x="8698" y="16584"/>
                  </a:moveTo>
                  <a:cubicBezTo>
                    <a:pt x="14911" y="17225"/>
                    <a:pt x="15123" y="8446"/>
                    <a:pt x="8427" y="9996"/>
                  </a:cubicBezTo>
                  <a:cubicBezTo>
                    <a:pt x="4120" y="10992"/>
                    <a:pt x="4841" y="16185"/>
                    <a:pt x="8698" y="16584"/>
                  </a:cubicBezTo>
                  <a:close/>
                  <a:moveTo>
                    <a:pt x="21471" y="7497"/>
                  </a:moveTo>
                  <a:cubicBezTo>
                    <a:pt x="20222" y="9660"/>
                    <a:pt x="18665" y="11908"/>
                    <a:pt x="16851" y="14539"/>
                  </a:cubicBezTo>
                  <a:cubicBezTo>
                    <a:pt x="15360" y="16702"/>
                    <a:pt x="13346" y="20857"/>
                    <a:pt x="10601" y="21127"/>
                  </a:cubicBezTo>
                  <a:cubicBezTo>
                    <a:pt x="5785" y="21600"/>
                    <a:pt x="-129" y="17900"/>
                    <a:pt x="2" y="14085"/>
                  </a:cubicBezTo>
                  <a:cubicBezTo>
                    <a:pt x="84" y="11698"/>
                    <a:pt x="3984" y="8963"/>
                    <a:pt x="5981" y="7042"/>
                  </a:cubicBezTo>
                  <a:cubicBezTo>
                    <a:pt x="8998" y="4139"/>
                    <a:pt x="11089" y="2215"/>
                    <a:pt x="13318" y="0"/>
                  </a:cubicBezTo>
                  <a:cubicBezTo>
                    <a:pt x="16127" y="2422"/>
                    <a:pt x="18796" y="4963"/>
                    <a:pt x="21471" y="7497"/>
                  </a:cubicBezTo>
                  <a:close/>
                  <a:moveTo>
                    <a:pt x="21471" y="7497"/>
                  </a:moveTo>
                </a:path>
              </a:pathLst>
            </a:custGeom>
            <a:grpFill/>
            <a:ln>
              <a:noFill/>
            </a:ln>
            <a:extLst>
              <a:ext uri="{91240B29-F687-4f45-9708-019B960494DF}">
                <a14:hiddenLine xmlns="" xmlns:a14="http://schemas.microsoft.com/office/drawing/2010/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64503818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5335266"/>
            <a:ext cx="12192000" cy="1522734"/>
          </a:xfrm>
          <a:prstGeom prst="rect">
            <a:avLst/>
          </a:prstGeom>
        </p:spPr>
      </p:pic>
      <p:sp>
        <p:nvSpPr>
          <p:cNvPr id="46"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13" name="Rectangle 12"/>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2032001" y="5652328"/>
            <a:ext cx="8125015" cy="502914"/>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userDrawn="1"/>
        </p:nvSpPr>
        <p:spPr>
          <a:xfrm>
            <a:off x="0" y="5335272"/>
            <a:ext cx="12192000" cy="9412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032001" y="2508933"/>
            <a:ext cx="8125015" cy="2506821"/>
          </a:xfrm>
        </p:spPr>
        <p:txBody>
          <a:bodyPr anchor="t"/>
          <a:lstStyle>
            <a:lvl1pPr algn="l">
              <a:lnSpc>
                <a:spcPts val="5160"/>
              </a:lnSpc>
              <a:defRPr sz="4800" b="0" cap="none" baseline="0"/>
            </a:lvl1pPr>
          </a:lstStyle>
          <a:p>
            <a:r>
              <a:rPr lang="en-US"/>
              <a:t>Click to Master title style</a:t>
            </a: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grpSp>
        <p:nvGrpSpPr>
          <p:cNvPr id="21" name="Group 20"/>
          <p:cNvGrpSpPr/>
          <p:nvPr userDrawn="1"/>
        </p:nvGrpSpPr>
        <p:grpSpPr>
          <a:xfrm>
            <a:off x="1020844" y="2098146"/>
            <a:ext cx="905434" cy="1323516"/>
            <a:chOff x="2911475" y="1220788"/>
            <a:chExt cx="3486150" cy="5095875"/>
          </a:xfrm>
          <a:solidFill>
            <a:schemeClr val="accent1"/>
          </a:solidFill>
        </p:grpSpPr>
        <p:sp>
          <p:nvSpPr>
            <p:cNvPr id="2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xmlns:p14="http://schemas.microsoft.com/office/powerpoint/2010/main" w="9525" cap="flat">
                  <a:solidFill>
                    <a:srgbClr val="808080"/>
                  </a:solidFill>
                  <a:bevel/>
                  <a:headEnd/>
                  <a:tailEnd/>
                </a14:hiddenLine>
              </a:ext>
              <a:ext uri="{AF507438-7753-43e0-B8FC-AC1667EBCBE1}">
                <a14:hiddenEffects xmlns="" xmlns:a14="http://schemas.microsoft.com/office/drawing/2010/main"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6" name="Rectangle 15"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a:t>
            </a:r>
          </a:p>
        </p:txBody>
      </p:sp>
    </p:spTree>
    <p:extLst>
      <p:ext uri="{BB962C8B-B14F-4D97-AF65-F5344CB8AC3E}">
        <p14:creationId xmlns:p14="http://schemas.microsoft.com/office/powerpoint/2010/main" val="6621306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Small 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04801" y="234671"/>
            <a:ext cx="11582399" cy="374933"/>
          </a:xfrm>
        </p:spPr>
        <p:txBody>
          <a:bodyPr/>
          <a:lstStyle/>
          <a:p>
            <a:r>
              <a:rPr lang="en-US"/>
              <a:t>Click to edit Master title style</a:t>
            </a:r>
          </a:p>
        </p:txBody>
      </p:sp>
      <p:sp>
        <p:nvSpPr>
          <p:cNvPr id="3" name="Content Placeholder 2"/>
          <p:cNvSpPr>
            <a:spLocks noGrp="1"/>
          </p:cNvSpPr>
          <p:nvPr>
            <p:ph idx="1" hasCustomPrompt="1"/>
          </p:nvPr>
        </p:nvSpPr>
        <p:spPr>
          <a:xfrm>
            <a:off x="4371339" y="2057400"/>
            <a:ext cx="7515860" cy="4115952"/>
          </a:xfrm>
        </p:spPr>
        <p:txBody>
          <a:bodyPr lIns="0" numCol="1" spcCol="457200"/>
          <a:lstStyle>
            <a:lvl1pPr>
              <a:defRPr sz="2200"/>
            </a:lvl1pPr>
            <a:lvl2pPr>
              <a:defRPr sz="2000"/>
            </a:lvl2pPr>
            <a:lvl3pPr>
              <a:defRPr sz="2000"/>
            </a:lvl3pPr>
            <a:lvl4pPr>
              <a:defRPr sz="2000"/>
            </a:lvl4pPr>
            <a:lvl5pPr>
              <a:defRPr sz="2000"/>
            </a:lvl5pPr>
          </a:lstStyle>
          <a:p>
            <a:pPr lvl="0"/>
            <a:r>
              <a:rPr lang="en-US"/>
              <a:t>Main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33" name="Content Placeholder 2"/>
          <p:cNvSpPr>
            <a:spLocks noGrp="1"/>
          </p:cNvSpPr>
          <p:nvPr>
            <p:ph idx="13" hasCustomPrompt="1"/>
          </p:nvPr>
        </p:nvSpPr>
        <p:spPr>
          <a:xfrm>
            <a:off x="304799" y="2057400"/>
            <a:ext cx="3463808" cy="2737979"/>
          </a:xfrm>
        </p:spPr>
        <p:txBody>
          <a:bodyPr/>
          <a:lstStyle>
            <a:lvl1pPr>
              <a:defRPr sz="20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insert content</a:t>
            </a:r>
          </a:p>
        </p:txBody>
      </p:sp>
      <p:sp>
        <p:nvSpPr>
          <p:cNvPr id="16" name="Text Placeholder 7"/>
          <p:cNvSpPr>
            <a:spLocks noGrp="1"/>
          </p:cNvSpPr>
          <p:nvPr userDrawn="1">
            <p:ph type="body" sz="quarter" idx="14"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7" name="Group 6" hidden="1">
            <a:extLst>
              <a:ext uri="{FF2B5EF4-FFF2-40B4-BE49-F238E27FC236}">
                <a16:creationId xmlns:a16="http://schemas.microsoft.com/office/drawing/2014/main" id="{4F6301D7-DAD0-1C45-86E3-A142A39B3FED}"/>
              </a:ext>
            </a:extLst>
          </p:cNvPr>
          <p:cNvGrpSpPr/>
          <p:nvPr userDrawn="1"/>
        </p:nvGrpSpPr>
        <p:grpSpPr>
          <a:xfrm>
            <a:off x="12801600" y="0"/>
            <a:ext cx="3048000" cy="6858000"/>
            <a:chOff x="12801600" y="0"/>
            <a:chExt cx="3048000" cy="6858000"/>
          </a:xfrm>
        </p:grpSpPr>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Content (Left)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28097378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36" name="Text Placeholder 7"/>
          <p:cNvSpPr>
            <a:spLocks noGrp="1"/>
          </p:cNvSpPr>
          <p:nvPr>
            <p:ph type="body" sz="quarter" idx="13" hasCustomPrompt="1"/>
          </p:nvPr>
        </p:nvSpPr>
        <p:spPr>
          <a:xfrm>
            <a:off x="1527627" y="3860803"/>
            <a:ext cx="2663976"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3"/>
            <a:ext cx="2663976"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3"/>
            <a:ext cx="2663976"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marL="1588" indent="0" algn="ctr">
              <a:buNone/>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marL="1588" indent="0" algn="ctr">
              <a:buNone/>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marL="1588" indent="0" algn="ctr">
              <a:buNone/>
              <a:defRPr b="0">
                <a:solidFill>
                  <a:schemeClr val="tx1"/>
                </a:solidFill>
              </a:defRPr>
            </a:lvl1pPr>
          </a:lstStyle>
          <a:p>
            <a:pPr lvl="0"/>
            <a:r>
              <a:rPr lang="en-US"/>
              <a:t>Click to edit Master text styles</a:t>
            </a:r>
          </a:p>
        </p:txBody>
      </p:sp>
      <p:sp>
        <p:nvSpPr>
          <p:cNvPr id="14" name="Rectangle 13"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Icons</a:t>
            </a:r>
          </a:p>
        </p:txBody>
      </p:sp>
    </p:spTree>
    <p:extLst>
      <p:ext uri="{BB962C8B-B14F-4D97-AF65-F5344CB8AC3E}">
        <p14:creationId xmlns:p14="http://schemas.microsoft.com/office/powerpoint/2010/main" val="209039313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s (Square)">
    <p:spTree>
      <p:nvGrpSpPr>
        <p:cNvPr id="1" name=""/>
        <p:cNvGrpSpPr/>
        <p:nvPr/>
      </p:nvGrpSpPr>
      <p:grpSpPr>
        <a:xfrm>
          <a:off x="0" y="0"/>
          <a:ext cx="0" cy="0"/>
          <a:chOff x="0" y="0"/>
          <a:chExt cx="0" cy="0"/>
        </a:xfrm>
      </p:grpSpPr>
      <p:sp>
        <p:nvSpPr>
          <p:cNvPr id="34" name="Picture Placeholder 15"/>
          <p:cNvSpPr>
            <a:spLocks noGrp="1"/>
          </p:cNvSpPr>
          <p:nvPr>
            <p:ph type="pic" sz="quarter" idx="20"/>
          </p:nvPr>
        </p:nvSpPr>
        <p:spPr>
          <a:xfrm>
            <a:off x="4846037" y="1156170"/>
            <a:ext cx="2514600" cy="2514600"/>
          </a:xfrm>
          <a:prstGeom prst="rect">
            <a:avLst/>
          </a:prstGeom>
        </p:spPr>
        <p:txBody>
          <a:bodyPr/>
          <a:lstStyle/>
          <a:p>
            <a:r>
              <a:rPr lang="en-US"/>
              <a:t>Click icon to add picture</a:t>
            </a:r>
          </a:p>
        </p:txBody>
      </p:sp>
      <p:sp>
        <p:nvSpPr>
          <p:cNvPr id="35" name="Picture Placeholder 15"/>
          <p:cNvSpPr>
            <a:spLocks noGrp="1"/>
          </p:cNvSpPr>
          <p:nvPr>
            <p:ph type="pic" sz="quarter" idx="21"/>
          </p:nvPr>
        </p:nvSpPr>
        <p:spPr>
          <a:xfrm>
            <a:off x="8196580" y="1156170"/>
            <a:ext cx="2514600" cy="2514600"/>
          </a:xfrm>
          <a:prstGeom prst="rect">
            <a:avLst/>
          </a:prstGeom>
        </p:spPr>
        <p:txBody>
          <a:bodyPr/>
          <a:lstStyle/>
          <a:p>
            <a:r>
              <a:rPr lang="en-US"/>
              <a:t>Click icon to add picture</a:t>
            </a:r>
          </a:p>
        </p:txBody>
      </p:sp>
      <p:sp>
        <p:nvSpPr>
          <p:cNvPr id="33" name="Picture Placeholder 15"/>
          <p:cNvSpPr>
            <a:spLocks noGrp="1"/>
          </p:cNvSpPr>
          <p:nvPr>
            <p:ph type="pic" sz="quarter" idx="19"/>
          </p:nvPr>
        </p:nvSpPr>
        <p:spPr>
          <a:xfrm>
            <a:off x="1480820" y="1156170"/>
            <a:ext cx="2514600" cy="2514600"/>
          </a:xfrm>
          <a:prstGeom prst="rect">
            <a:avLst/>
          </a:prstGeom>
        </p:spPr>
        <p:txBody>
          <a:bodyPr/>
          <a:lstStyle/>
          <a:p>
            <a:r>
              <a:rPr lang="en-US"/>
              <a:t>Click icon to add picture</a:t>
            </a:r>
          </a:p>
        </p:txBody>
      </p:sp>
      <p:sp>
        <p:nvSpPr>
          <p:cNvPr id="36" name="Text Placeholder 7"/>
          <p:cNvSpPr>
            <a:spLocks noGrp="1"/>
          </p:cNvSpPr>
          <p:nvPr>
            <p:ph type="body" sz="quarter" idx="13" hasCustomPrompt="1"/>
          </p:nvPr>
        </p:nvSpPr>
        <p:spPr>
          <a:xfrm>
            <a:off x="1412240" y="3860803"/>
            <a:ext cx="2651760"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77457" y="3860803"/>
            <a:ext cx="2651760"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128000" y="3860803"/>
            <a:ext cx="2651760" cy="695959"/>
          </a:xfrm>
        </p:spPr>
        <p:txBody>
          <a:bodyPr anchor="b"/>
          <a:lstStyle>
            <a:lvl1pPr marL="1588" indent="0" algn="ctr">
              <a:buNone/>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412240" y="4816244"/>
            <a:ext cx="2651760" cy="1234600"/>
          </a:xfrm>
        </p:spPr>
        <p:txBody>
          <a:bodyPr/>
          <a:lstStyle>
            <a:lvl1pPr marL="1588" indent="0" algn="ctr">
              <a:buNone/>
              <a:defRPr b="0">
                <a:solidFill>
                  <a:schemeClr val="tx1"/>
                </a:solidFill>
              </a:defRPr>
            </a:lvl1pPr>
          </a:lstStyle>
          <a:p>
            <a:pPr lvl="0"/>
            <a:r>
              <a:rPr lang="en-US"/>
              <a:t>Click to edit Master text styles</a:t>
            </a:r>
          </a:p>
        </p:txBody>
      </p:sp>
      <p:sp>
        <p:nvSpPr>
          <p:cNvPr id="39" name="Text Placeholder 5"/>
          <p:cNvSpPr>
            <a:spLocks noGrp="1"/>
          </p:cNvSpPr>
          <p:nvPr>
            <p:ph type="body" sz="quarter" idx="17"/>
          </p:nvPr>
        </p:nvSpPr>
        <p:spPr>
          <a:xfrm>
            <a:off x="4777457" y="4816244"/>
            <a:ext cx="2651760" cy="1234600"/>
          </a:xfrm>
        </p:spPr>
        <p:txBody>
          <a:bodyPr/>
          <a:lstStyle>
            <a:lvl1pPr marL="1588" indent="0" algn="ctr">
              <a:buNone/>
              <a:defRPr b="0">
                <a:solidFill>
                  <a:schemeClr val="tx1"/>
                </a:solidFill>
              </a:defRPr>
            </a:lvl1pPr>
          </a:lstStyle>
          <a:p>
            <a:pPr lvl="0"/>
            <a:r>
              <a:rPr lang="en-US"/>
              <a:t>Click to edit Master text styles</a:t>
            </a:r>
          </a:p>
        </p:txBody>
      </p:sp>
      <p:sp>
        <p:nvSpPr>
          <p:cNvPr id="40" name="Text Placeholder 5"/>
          <p:cNvSpPr>
            <a:spLocks noGrp="1"/>
          </p:cNvSpPr>
          <p:nvPr>
            <p:ph type="body" sz="quarter" idx="18"/>
          </p:nvPr>
        </p:nvSpPr>
        <p:spPr>
          <a:xfrm>
            <a:off x="8128000" y="4816244"/>
            <a:ext cx="2651760" cy="1234600"/>
          </a:xfrm>
        </p:spPr>
        <p:txBody>
          <a:bodyPr/>
          <a:lstStyle>
            <a:lvl1pPr marL="1588" indent="0" algn="ctr">
              <a:buNone/>
              <a:defRPr b="0">
                <a:solidFill>
                  <a:schemeClr val="tx1"/>
                </a:solidFill>
              </a:defRPr>
            </a:lvl1pPr>
          </a:lstStyle>
          <a:p>
            <a:pPr lvl="0"/>
            <a:r>
              <a:rPr lang="en-US"/>
              <a:t>Click to edit Master text styles</a:t>
            </a:r>
          </a:p>
        </p:txBody>
      </p:sp>
      <p:sp>
        <p:nvSpPr>
          <p:cNvPr id="15" name="Rectangle 14"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Images (Square)</a:t>
            </a:r>
          </a:p>
        </p:txBody>
      </p:sp>
    </p:spTree>
    <p:extLst>
      <p:ext uri="{BB962C8B-B14F-4D97-AF65-F5344CB8AC3E}">
        <p14:creationId xmlns:p14="http://schemas.microsoft.com/office/powerpoint/2010/main" val="200614044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4"/>
            <a:ext cx="7518399" cy="4109579"/>
          </a:xfrm>
        </p:spPr>
        <p:txBody>
          <a:bodyPr numCol="2" spcCol="457200"/>
          <a:lstStyle>
            <a:lvl1pPr>
              <a:defRPr sz="2200"/>
            </a:lvl1pPr>
            <a:lvl2pPr>
              <a:defRPr sz="2200"/>
            </a:lvl2pPr>
            <a:lvl3pPr>
              <a:defRPr sz="2000"/>
            </a:lvl3pPr>
            <a:lvl4pPr>
              <a:defRPr sz="2000"/>
            </a:lvl4pPr>
            <a:lvl5pPr>
              <a:defRPr sz="2000"/>
            </a:lvl5pPr>
          </a:lstStyle>
          <a:p>
            <a:pPr lvl="0"/>
            <a:r>
              <a:rPr lang="en-US"/>
              <a:t>Main text style.</a:t>
            </a:r>
          </a:p>
          <a:p>
            <a:pPr lvl="1"/>
            <a:r>
              <a:rPr lang="en-US"/>
              <a:t>5 words per line. </a:t>
            </a:r>
            <a:br>
              <a:rPr lang="en-US"/>
            </a:br>
            <a:r>
              <a:rPr lang="en-US"/>
              <a:t>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16" name="Text Placeholder 7"/>
          <p:cNvSpPr>
            <a:spLocks noGrp="1"/>
          </p:cNvSpPr>
          <p:nvPr userDrawn="1">
            <p:ph type="body" sz="quarter" idx="13"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7" name="Group 6" hidden="1">
            <a:extLst>
              <a:ext uri="{FF2B5EF4-FFF2-40B4-BE49-F238E27FC236}">
                <a16:creationId xmlns:a16="http://schemas.microsoft.com/office/drawing/2014/main" id="{093529C4-AC74-9347-8FA3-CC13D2859EC9}"/>
              </a:ext>
            </a:extLst>
          </p:cNvPr>
          <p:cNvGrpSpPr/>
          <p:nvPr userDrawn="1"/>
        </p:nvGrpSpPr>
        <p:grpSpPr>
          <a:xfrm>
            <a:off x="12801600" y="0"/>
            <a:ext cx="3048000" cy="6858000"/>
            <a:chOff x="12801600" y="0"/>
            <a:chExt cx="3048000" cy="6858000"/>
          </a:xfrm>
        </p:grpSpPr>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Icon</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42812366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Small Image (Square)">
    <p:spTree>
      <p:nvGrpSpPr>
        <p:cNvPr id="1" name=""/>
        <p:cNvGrpSpPr/>
        <p:nvPr/>
      </p:nvGrpSpPr>
      <p:grpSpPr>
        <a:xfrm>
          <a:off x="0" y="0"/>
          <a:ext cx="0" cy="0"/>
          <a:chOff x="0" y="0"/>
          <a:chExt cx="0" cy="0"/>
        </a:xfrm>
      </p:grpSpPr>
      <p:sp>
        <p:nvSpPr>
          <p:cNvPr id="16" name="Picture Placeholder 15"/>
          <p:cNvSpPr>
            <a:spLocks noGrp="1"/>
          </p:cNvSpPr>
          <p:nvPr>
            <p:ph type="pic" sz="quarter" idx="15"/>
          </p:nvPr>
        </p:nvSpPr>
        <p:spPr>
          <a:xfrm>
            <a:off x="1143000" y="2057400"/>
            <a:ext cx="2514600" cy="2511552"/>
          </a:xfrm>
          <a:prstGeom prst="rect">
            <a:avLst/>
          </a:prstGeo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368801" y="2062620"/>
            <a:ext cx="7518399" cy="4109579"/>
          </a:xfrm>
        </p:spPr>
        <p:txBody>
          <a:bodyPr numCol="2" spcCol="457200"/>
          <a:lstStyle>
            <a:lvl1pPr>
              <a:defRPr sz="2200"/>
            </a:lvl1pPr>
            <a:lvl2pPr>
              <a:defRPr sz="2200"/>
            </a:lvl2pPr>
            <a:lvl3pPr>
              <a:defRPr sz="2000"/>
            </a:lvl3pPr>
            <a:lvl4pPr>
              <a:defRPr sz="2000"/>
            </a:lvl4pPr>
            <a:lvl5pPr>
              <a:defRPr sz="20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9"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7" name="Group 6" hidden="1">
            <a:extLst>
              <a:ext uri="{FF2B5EF4-FFF2-40B4-BE49-F238E27FC236}">
                <a16:creationId xmlns:a16="http://schemas.microsoft.com/office/drawing/2014/main" id="{568F38A8-232E-0749-817B-51657F58ED9A}"/>
              </a:ext>
            </a:extLst>
          </p:cNvPr>
          <p:cNvGrpSpPr/>
          <p:nvPr userDrawn="1"/>
        </p:nvGrpSpPr>
        <p:grpSpPr>
          <a:xfrm>
            <a:off x="12801600" y="0"/>
            <a:ext cx="3048000" cy="6858000"/>
            <a:chOff x="12801600" y="0"/>
            <a:chExt cx="3048000" cy="6858000"/>
          </a:xfrm>
        </p:grpSpPr>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Small Image (Square)</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253727389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Large Image (Square)">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5"/>
          </p:nvPr>
        </p:nvSpPr>
        <p:spPr>
          <a:xfrm>
            <a:off x="762000" y="2057400"/>
            <a:ext cx="4117047" cy="4114800"/>
          </a:xfrm>
          <a:prstGeom prst="rect">
            <a:avLst/>
          </a:prstGeom>
        </p:spPr>
        <p:txBody>
          <a:bodyPr/>
          <a:lstStyle/>
          <a:p>
            <a:r>
              <a:rPr lang="en-US"/>
              <a:t>Click icon to add picture</a:t>
            </a:r>
          </a:p>
        </p:txBody>
      </p:sp>
      <p:sp>
        <p:nvSpPr>
          <p:cNvPr id="3" name="Content Placeholder 2"/>
          <p:cNvSpPr>
            <a:spLocks noGrp="1"/>
          </p:cNvSpPr>
          <p:nvPr>
            <p:ph idx="1" hasCustomPrompt="1"/>
          </p:nvPr>
        </p:nvSpPr>
        <p:spPr>
          <a:xfrm>
            <a:off x="6496160" y="2066544"/>
            <a:ext cx="4273971" cy="4109579"/>
          </a:xfrm>
        </p:spPr>
        <p:txBody>
          <a:bodyPr numCol="1" spcCol="457200"/>
          <a:lstStyle>
            <a:lvl1pPr>
              <a:defRPr sz="2200"/>
            </a:lvl1pPr>
            <a:lvl2pPr>
              <a:defRPr sz="2200"/>
            </a:lvl2pPr>
            <a:lvl3pPr>
              <a:defRPr sz="2000"/>
            </a:lvl3pPr>
            <a:lvl4pPr>
              <a:defRPr sz="2000"/>
            </a:lvl4pPr>
            <a:lvl5pPr>
              <a:defRPr sz="2000"/>
            </a:lvl5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9"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hidden="1">
            <a:extLst>
              <a:ext uri="{FF2B5EF4-FFF2-40B4-BE49-F238E27FC236}">
                <a16:creationId xmlns:a16="http://schemas.microsoft.com/office/drawing/2014/main" id="{25178CCD-7F2C-1746-A108-9DDB8A27ED0B}"/>
              </a:ext>
            </a:extLst>
          </p:cNvPr>
          <p:cNvGrpSpPr/>
          <p:nvPr userDrawn="1"/>
        </p:nvGrpSpPr>
        <p:grpSpPr>
          <a:xfrm>
            <a:off x="12801600" y="0"/>
            <a:ext cx="3048000" cy="6858000"/>
            <a:chOff x="12801600" y="0"/>
            <a:chExt cx="3048000" cy="6858000"/>
          </a:xfrm>
        </p:grpSpPr>
        <p:sp>
          <p:nvSpPr>
            <p:cNvPr id="10" name="Rectangle 9"/>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 Large Image (Square)</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420015151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3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299" y="1502633"/>
            <a:ext cx="3673188"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4240355" y="1502633"/>
            <a:ext cx="3673188"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7885978" y="1502633"/>
            <a:ext cx="3673188"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5" name="Straight Connector 14"/>
          <p:cNvCxnSpPr/>
          <p:nvPr userDrawn="1"/>
        </p:nvCxnSpPr>
        <p:spPr>
          <a:xfrm>
            <a:off x="4267919" y="2789016"/>
            <a:ext cx="0" cy="3141138"/>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885976" y="2789016"/>
            <a:ext cx="0" cy="3141138"/>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2458893"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6950"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9695009"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userDrawn="1">
            <p:ph type="body" sz="quarter" idx="18"/>
          </p:nvPr>
        </p:nvSpPr>
        <p:spPr>
          <a:xfrm>
            <a:off x="863673" y="2789018"/>
            <a:ext cx="3190439"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userDrawn="1">
            <p:ph type="body" sz="quarter" idx="19"/>
          </p:nvPr>
        </p:nvSpPr>
        <p:spPr>
          <a:xfrm>
            <a:off x="4481730" y="2789018"/>
            <a:ext cx="3190439"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userDrawn="1">
            <p:ph type="body" sz="quarter" idx="20"/>
          </p:nvPr>
        </p:nvSpPr>
        <p:spPr>
          <a:xfrm>
            <a:off x="8099789" y="2789018"/>
            <a:ext cx="3190439"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22" name="Rectangle 21"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(3 Year)</a:t>
            </a:r>
          </a:p>
        </p:txBody>
      </p:sp>
    </p:spTree>
    <p:extLst>
      <p:ext uri="{BB962C8B-B14F-4D97-AF65-F5344CB8AC3E}">
        <p14:creationId xmlns:p14="http://schemas.microsoft.com/office/powerpoint/2010/main" val="176243202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4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300" y="1502633"/>
            <a:ext cx="2758371"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3332405" y="1502633"/>
            <a:ext cx="2765241"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6056249" y="1502633"/>
            <a:ext cx="2751499"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34" name="Text Placeholder 5"/>
          <p:cNvSpPr>
            <a:spLocks noGrp="1"/>
          </p:cNvSpPr>
          <p:nvPr>
            <p:ph type="body" sz="quarter" idx="18" hasCustomPrompt="1"/>
          </p:nvPr>
        </p:nvSpPr>
        <p:spPr>
          <a:xfrm>
            <a:off x="8780101" y="1502633"/>
            <a:ext cx="2751499"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2001486"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4715025"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742856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3350291"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049297"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8748304"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10092581"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40" name="Text Placeholder 7"/>
          <p:cNvSpPr>
            <a:spLocks noGrp="1"/>
          </p:cNvSpPr>
          <p:nvPr userDrawn="1">
            <p:ph type="body" sz="quarter" idx="19"/>
          </p:nvPr>
        </p:nvSpPr>
        <p:spPr>
          <a:xfrm>
            <a:off x="831267" y="2789018"/>
            <a:ext cx="2328583"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userDrawn="1">
            <p:ph type="body" sz="quarter" idx="20"/>
          </p:nvPr>
        </p:nvSpPr>
        <p:spPr>
          <a:xfrm>
            <a:off x="3530274" y="2789018"/>
            <a:ext cx="2328583"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userDrawn="1">
            <p:ph type="body" sz="quarter" idx="21"/>
          </p:nvPr>
        </p:nvSpPr>
        <p:spPr>
          <a:xfrm>
            <a:off x="6229281" y="2789018"/>
            <a:ext cx="2328583"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userDrawn="1">
            <p:ph type="body" sz="quarter" idx="22"/>
          </p:nvPr>
        </p:nvSpPr>
        <p:spPr>
          <a:xfrm>
            <a:off x="8928289" y="2789018"/>
            <a:ext cx="2328583" cy="3141139"/>
          </a:xfrm>
        </p:spPr>
        <p:txBody>
          <a:bodyPr/>
          <a:lstStyle>
            <a:lvl1pPr>
              <a:defRPr sz="2200"/>
            </a:lvl1pPr>
            <a:lvl2pPr>
              <a:defRPr sz="22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35" name="Rectangle 34"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(4 Year)</a:t>
            </a:r>
          </a:p>
        </p:txBody>
      </p:sp>
    </p:spTree>
    <p:extLst>
      <p:ext uri="{BB962C8B-B14F-4D97-AF65-F5344CB8AC3E}">
        <p14:creationId xmlns:p14="http://schemas.microsoft.com/office/powerpoint/2010/main" val="426727056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5 year)">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622300" y="1502633"/>
            <a:ext cx="2210723"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0" name="Text Placeholder 5"/>
          <p:cNvSpPr>
            <a:spLocks noGrp="1"/>
          </p:cNvSpPr>
          <p:nvPr>
            <p:ph type="body" sz="quarter" idx="16" hasCustomPrompt="1"/>
          </p:nvPr>
        </p:nvSpPr>
        <p:spPr>
          <a:xfrm>
            <a:off x="2791632" y="1502633"/>
            <a:ext cx="2218933"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1" name="Text Placeholder 5"/>
          <p:cNvSpPr>
            <a:spLocks noGrp="1"/>
          </p:cNvSpPr>
          <p:nvPr>
            <p:ph type="body" sz="quarter" idx="17" hasCustomPrompt="1"/>
          </p:nvPr>
        </p:nvSpPr>
        <p:spPr>
          <a:xfrm>
            <a:off x="4977388" y="1502633"/>
            <a:ext cx="2202513"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34" name="Text Placeholder 5"/>
          <p:cNvSpPr>
            <a:spLocks noGrp="1"/>
          </p:cNvSpPr>
          <p:nvPr>
            <p:ph type="body" sz="quarter" idx="18" hasCustomPrompt="1"/>
          </p:nvPr>
        </p:nvSpPr>
        <p:spPr>
          <a:xfrm>
            <a:off x="7141881" y="1502633"/>
            <a:ext cx="2222320"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29" name="Text Placeholder 5"/>
          <p:cNvSpPr>
            <a:spLocks noGrp="1"/>
          </p:cNvSpPr>
          <p:nvPr>
            <p:ph type="body" sz="quarter" idx="19" hasCustomPrompt="1"/>
          </p:nvPr>
        </p:nvSpPr>
        <p:spPr>
          <a:xfrm>
            <a:off x="9320876" y="1502633"/>
            <a:ext cx="2222320" cy="834749"/>
          </a:xfrm>
          <a:prstGeom prst="chevron">
            <a:avLst>
              <a:gd name="adj" fmla="val 16529"/>
            </a:avLst>
          </a:prstGeom>
          <a:solidFill>
            <a:schemeClr val="accent1"/>
          </a:solidFill>
        </p:spPr>
        <p:txBody>
          <a:bodyPr anchor="ctr"/>
          <a:lstStyle>
            <a:lvl1pPr marL="1588" indent="0" algn="ctr">
              <a:buNone/>
              <a:defRPr sz="3200" b="1">
                <a:solidFill>
                  <a:schemeClr val="bg1"/>
                </a:solidFill>
              </a:defRPr>
            </a:lvl1pPr>
          </a:lstStyle>
          <a:p>
            <a:pPr lvl="0"/>
            <a:r>
              <a:rPr lang="en-US"/>
              <a:t>Year</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7" name="Straight Connector 16"/>
          <p:cNvCxnSpPr/>
          <p:nvPr userDrawn="1"/>
        </p:nvCxnSpPr>
        <p:spPr>
          <a:xfrm flipH="1">
            <a:off x="1727662"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078644"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10432038"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a:off x="3901101"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H="1">
            <a:off x="8253043" y="2394161"/>
            <a:ext cx="1" cy="178954"/>
          </a:xfrm>
          <a:prstGeom prst="line">
            <a:avLst/>
          </a:prstGeom>
          <a:ln w="12700" cap="rnd">
            <a:solidFill>
              <a:schemeClr val="bg2">
                <a:lumMod val="9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815708"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7167897"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4991803"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343992" y="2789018"/>
            <a:ext cx="0" cy="3141139"/>
          </a:xfrm>
          <a:prstGeom prst="line">
            <a:avLst/>
          </a:prstGeom>
          <a:ln w="12700" cap="rnd">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39" name="Text Placeholder 7"/>
          <p:cNvSpPr>
            <a:spLocks noGrp="1"/>
          </p:cNvSpPr>
          <p:nvPr>
            <p:ph type="body" sz="quarter" idx="20"/>
          </p:nvPr>
        </p:nvSpPr>
        <p:spPr>
          <a:xfrm>
            <a:off x="804298"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7"/>
          <p:cNvSpPr>
            <a:spLocks noGrp="1"/>
          </p:cNvSpPr>
          <p:nvPr>
            <p:ph type="body" sz="quarter" idx="23"/>
          </p:nvPr>
        </p:nvSpPr>
        <p:spPr>
          <a:xfrm>
            <a:off x="2980393"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7"/>
          <p:cNvSpPr>
            <a:spLocks noGrp="1"/>
          </p:cNvSpPr>
          <p:nvPr>
            <p:ph type="body" sz="quarter" idx="24"/>
          </p:nvPr>
        </p:nvSpPr>
        <p:spPr>
          <a:xfrm>
            <a:off x="5156488"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7"/>
          <p:cNvSpPr>
            <a:spLocks noGrp="1"/>
          </p:cNvSpPr>
          <p:nvPr>
            <p:ph type="body" sz="quarter" idx="25"/>
          </p:nvPr>
        </p:nvSpPr>
        <p:spPr>
          <a:xfrm>
            <a:off x="7332582"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7"/>
          <p:cNvSpPr>
            <a:spLocks noGrp="1"/>
          </p:cNvSpPr>
          <p:nvPr>
            <p:ph type="body" sz="quarter" idx="26"/>
          </p:nvPr>
        </p:nvSpPr>
        <p:spPr>
          <a:xfrm>
            <a:off x="9508674" y="2789018"/>
            <a:ext cx="1846729" cy="3141139"/>
          </a:xfrm>
        </p:spPr>
        <p:txBody>
          <a:bodyPr/>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35" name="Rectangle 34"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Timeline (5 Year)</a:t>
            </a:r>
          </a:p>
        </p:txBody>
      </p:sp>
    </p:spTree>
    <p:extLst>
      <p:ext uri="{BB962C8B-B14F-4D97-AF65-F5344CB8AC3E}">
        <p14:creationId xmlns:p14="http://schemas.microsoft.com/office/powerpoint/2010/main" val="378408966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xed Text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88" y="2621078"/>
            <a:ext cx="5329517"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2621078"/>
            <a:ext cx="5398684"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4D80EC5B-0943-EB48-B210-004B892909EA}"/>
              </a:ext>
            </a:extLst>
          </p:cNvPr>
          <p:cNvGrpSpPr/>
          <p:nvPr userDrawn="1"/>
        </p:nvGrpSpPr>
        <p:grpSpPr>
          <a:xfrm>
            <a:off x="12801600" y="0"/>
            <a:ext cx="3048000" cy="6858000"/>
            <a:chOff x="12801600" y="0"/>
            <a:chExt cx="3048000" cy="6858000"/>
          </a:xfrm>
        </p:grpSpPr>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Two Items</a:t>
              </a:r>
            </a:p>
          </p:txBody>
        </p:sp>
        <p:sp>
          <p:nvSpPr>
            <p:cNvPr id="24" name="Rectangle 23"/>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15" name="Group 14"/>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396548327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773575" y="2062621"/>
            <a:ext cx="11113625" cy="4096512"/>
          </a:xfrm>
        </p:spPr>
        <p:txBody>
          <a:bodyPr lIns="0" numCol="1" spcCol="457200"/>
          <a:lstStyle>
            <a:lvl1pPr marL="228600" indent="-228600">
              <a:spcBef>
                <a:spcPts val="0"/>
              </a:spcBef>
              <a:tabLst/>
              <a:defRPr sz="2200" baseline="0"/>
            </a:lvl1pPr>
            <a:lvl2pPr marL="457200" indent="-228600">
              <a:spcBef>
                <a:spcPts val="0"/>
              </a:spcBef>
              <a:defRPr sz="2000" baseline="0"/>
            </a:lvl2pPr>
            <a:lvl3pPr marL="685800" indent="-228600">
              <a:defRPr sz="2000"/>
            </a:lvl3pPr>
            <a:lvl4pPr marL="914400" indent="-228600">
              <a:defRPr sz="2000"/>
            </a:lvl4pPr>
            <a:lvl5pPr marL="1143000" indent="-228600">
              <a:defRPr sz="2000"/>
            </a:lvl5pPr>
          </a:lstStyle>
          <a:p>
            <a:pPr lvl="0"/>
            <a:r>
              <a:rPr lang="en-US"/>
              <a:t>Main text style. Use tab to add bullet.</a:t>
            </a:r>
          </a:p>
          <a:p>
            <a:pPr lvl="1"/>
            <a:r>
              <a:rPr lang="en-US"/>
              <a:t>Suggested maximums: 5 words per line. 10 words per text block. 50 slides per text box.</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grpSp>
        <p:nvGrpSpPr>
          <p:cNvPr id="4" name="Group 3">
            <a:extLst>
              <a:ext uri="{FF2B5EF4-FFF2-40B4-BE49-F238E27FC236}">
                <a16:creationId xmlns:a16="http://schemas.microsoft.com/office/drawing/2014/main" id="{0C2393FF-F641-A340-A3C3-4290803387B2}"/>
              </a:ext>
            </a:extLst>
          </p:cNvPr>
          <p:cNvGrpSpPr/>
          <p:nvPr userDrawn="1"/>
        </p:nvGrpSpPr>
        <p:grpSpPr>
          <a:xfrm>
            <a:off x="12801600" y="0"/>
            <a:ext cx="3048000" cy="6858000"/>
            <a:chOff x="12801600" y="0"/>
            <a:chExt cx="3048000" cy="6858000"/>
          </a:xfrm>
        </p:grpSpPr>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 Content</a:t>
              </a:r>
            </a:p>
          </p:txBody>
        </p:sp>
        <p:sp>
          <p:nvSpPr>
            <p:cNvPr id="12" name="Rectangle 1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bg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42451376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xed Text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1" name="Text Placeholder 5"/>
          <p:cNvSpPr>
            <a:spLocks noGrp="1"/>
          </p:cNvSpPr>
          <p:nvPr>
            <p:ph type="body" sz="quarter" idx="15" hasCustomPrompt="1"/>
          </p:nvPr>
        </p:nvSpPr>
        <p:spPr>
          <a:xfrm>
            <a:off x="662291" y="2621078"/>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17" hasCustomPrompt="1"/>
          </p:nvPr>
        </p:nvSpPr>
        <p:spPr>
          <a:xfrm>
            <a:off x="4377283" y="2621078"/>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Text Placeholder 5"/>
          <p:cNvSpPr>
            <a:spLocks noGrp="1"/>
          </p:cNvSpPr>
          <p:nvPr>
            <p:ph type="body" sz="quarter" idx="19" hasCustomPrompt="1"/>
          </p:nvPr>
        </p:nvSpPr>
        <p:spPr>
          <a:xfrm>
            <a:off x="8092275" y="2621078"/>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44AD0DDF-B91F-F841-B64F-A169BD297519}"/>
              </a:ext>
            </a:extLst>
          </p:cNvPr>
          <p:cNvGrpSpPr/>
          <p:nvPr userDrawn="1"/>
        </p:nvGrpSpPr>
        <p:grpSpPr>
          <a:xfrm>
            <a:off x="12801600" y="0"/>
            <a:ext cx="3048000" cy="6858000"/>
            <a:chOff x="12801600" y="0"/>
            <a:chExt cx="3048000" cy="6858000"/>
          </a:xfrm>
        </p:grpSpPr>
        <p:sp>
          <p:nvSpPr>
            <p:cNvPr id="14" name="Rectangle 1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Three Items</a:t>
              </a:r>
            </a:p>
          </p:txBody>
        </p:sp>
        <p:sp>
          <p:nvSpPr>
            <p:cNvPr id="17" name="Rectangle 16"/>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1" name="Group 20"/>
            <p:cNvGrpSpPr>
              <a:grpSpLocks noChangeAspect="1"/>
            </p:cNvGrpSpPr>
            <p:nvPr userDrawn="1"/>
          </p:nvGrpSpPr>
          <p:grpSpPr>
            <a:xfrm>
              <a:off x="14208931" y="843418"/>
              <a:ext cx="233337" cy="225045"/>
              <a:chOff x="366713" y="2336800"/>
              <a:chExt cx="1608137" cy="1550988"/>
            </a:xfrm>
            <a:solidFill>
              <a:schemeClr val="bg1"/>
            </a:solidFill>
          </p:grpSpPr>
          <p:sp>
            <p:nvSpPr>
              <p:cNvPr id="22"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3"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9759332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xed Text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Text Placeholder 5"/>
          <p:cNvSpPr>
            <a:spLocks noGrp="1"/>
          </p:cNvSpPr>
          <p:nvPr>
            <p:ph type="body" sz="quarter" idx="15" hasCustomPrompt="1"/>
          </p:nvPr>
        </p:nvSpPr>
        <p:spPr>
          <a:xfrm>
            <a:off x="662291" y="1925656"/>
            <a:ext cx="5329516"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9" name="Text Placeholder 5"/>
          <p:cNvSpPr>
            <a:spLocks noGrp="1"/>
          </p:cNvSpPr>
          <p:nvPr>
            <p:ph type="body" sz="quarter" idx="19" hasCustomPrompt="1"/>
          </p:nvPr>
        </p:nvSpPr>
        <p:spPr>
          <a:xfrm>
            <a:off x="6200194" y="1925656"/>
            <a:ext cx="5398684"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1" name="Text Placeholder 5"/>
          <p:cNvSpPr>
            <a:spLocks noGrp="1"/>
          </p:cNvSpPr>
          <p:nvPr>
            <p:ph type="body" sz="quarter" idx="20" hasCustomPrompt="1"/>
          </p:nvPr>
        </p:nvSpPr>
        <p:spPr>
          <a:xfrm>
            <a:off x="662291" y="3369677"/>
            <a:ext cx="5329516"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2" name="Text Placeholder 5"/>
          <p:cNvSpPr>
            <a:spLocks noGrp="1"/>
          </p:cNvSpPr>
          <p:nvPr>
            <p:ph type="body" sz="quarter" idx="21" hasCustomPrompt="1"/>
          </p:nvPr>
        </p:nvSpPr>
        <p:spPr>
          <a:xfrm>
            <a:off x="6200194" y="3369677"/>
            <a:ext cx="5398684"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77C401EE-3FE1-DB42-8A02-1C53953F03E8}"/>
              </a:ext>
            </a:extLst>
          </p:cNvPr>
          <p:cNvGrpSpPr/>
          <p:nvPr userDrawn="1"/>
        </p:nvGrpSpPr>
        <p:grpSpPr>
          <a:xfrm>
            <a:off x="12801600" y="0"/>
            <a:ext cx="3048000" cy="6858000"/>
            <a:chOff x="12801600" y="0"/>
            <a:chExt cx="3048000" cy="6858000"/>
          </a:xfrm>
        </p:grpSpPr>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Four Items</a:t>
              </a:r>
            </a:p>
          </p:txBody>
        </p:sp>
        <p:sp>
          <p:nvSpPr>
            <p:cNvPr id="16" name="Rectangle 15"/>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bg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363477308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xed Text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Text Placeholder 5"/>
          <p:cNvSpPr>
            <a:spLocks noGrp="1"/>
          </p:cNvSpPr>
          <p:nvPr>
            <p:ph type="body" sz="quarter" idx="22" hasCustomPrompt="1"/>
          </p:nvPr>
        </p:nvSpPr>
        <p:spPr>
          <a:xfrm>
            <a:off x="662291"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17" hasCustomPrompt="1"/>
          </p:nvPr>
        </p:nvSpPr>
        <p:spPr>
          <a:xfrm>
            <a:off x="4377283"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23" hasCustomPrompt="1"/>
          </p:nvPr>
        </p:nvSpPr>
        <p:spPr>
          <a:xfrm>
            <a:off x="8092275"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0" hasCustomPrompt="1"/>
          </p:nvPr>
        </p:nvSpPr>
        <p:spPr>
          <a:xfrm>
            <a:off x="662292" y="3369677"/>
            <a:ext cx="532951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1" hasCustomPrompt="1"/>
          </p:nvPr>
        </p:nvSpPr>
        <p:spPr>
          <a:xfrm>
            <a:off x="6200196" y="3369677"/>
            <a:ext cx="539868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11E2AE50-4485-E34C-B8DE-5580F34AC92B}"/>
              </a:ext>
            </a:extLst>
          </p:cNvPr>
          <p:cNvGrpSpPr/>
          <p:nvPr userDrawn="1"/>
        </p:nvGrpSpPr>
        <p:grpSpPr>
          <a:xfrm>
            <a:off x="12801600" y="0"/>
            <a:ext cx="3048000" cy="6858000"/>
            <a:chOff x="12801600" y="0"/>
            <a:chExt cx="3048000" cy="6858000"/>
          </a:xfrm>
        </p:grpSpPr>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Five Items</a:t>
              </a:r>
            </a:p>
          </p:txBody>
        </p:sp>
        <p:sp>
          <p:nvSpPr>
            <p:cNvPr id="21" name="Rectangle 20"/>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5" name="Group 24"/>
            <p:cNvGrpSpPr>
              <a:grpSpLocks noChangeAspect="1"/>
            </p:cNvGrpSpPr>
            <p:nvPr userDrawn="1"/>
          </p:nvGrpSpPr>
          <p:grpSpPr>
            <a:xfrm>
              <a:off x="14208931"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369688411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xed Text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4" name="Text Placeholder 5"/>
          <p:cNvSpPr>
            <a:spLocks noGrp="1"/>
          </p:cNvSpPr>
          <p:nvPr>
            <p:ph type="body" sz="quarter" idx="22" hasCustomPrompt="1"/>
          </p:nvPr>
        </p:nvSpPr>
        <p:spPr>
          <a:xfrm>
            <a:off x="662291"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1925656"/>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4" hasCustomPrompt="1"/>
          </p:nvPr>
        </p:nvSpPr>
        <p:spPr>
          <a:xfrm>
            <a:off x="662291" y="3369677"/>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5" hasCustomPrompt="1"/>
          </p:nvPr>
        </p:nvSpPr>
        <p:spPr>
          <a:xfrm>
            <a:off x="4377283" y="3369677"/>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6" hasCustomPrompt="1"/>
          </p:nvPr>
        </p:nvSpPr>
        <p:spPr>
          <a:xfrm>
            <a:off x="8092275" y="3369677"/>
            <a:ext cx="3506605" cy="1287733"/>
          </a:xfrm>
          <a:solidFill>
            <a:schemeClr val="accent1"/>
          </a:solidFill>
        </p:spPr>
        <p:txBody>
          <a:bodyPr lIns="91440" tIns="91440" rIns="91440" bIns="91440"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F0416536-5932-0343-9458-97930AF99444}"/>
              </a:ext>
            </a:extLst>
          </p:cNvPr>
          <p:cNvGrpSpPr/>
          <p:nvPr userDrawn="1"/>
        </p:nvGrpSpPr>
        <p:grpSpPr>
          <a:xfrm>
            <a:off x="12801600" y="0"/>
            <a:ext cx="3048000" cy="6858000"/>
            <a:chOff x="12801600" y="0"/>
            <a:chExt cx="3048000" cy="6858000"/>
          </a:xfrm>
        </p:grpSpPr>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Six Items</a:t>
              </a:r>
            </a:p>
          </p:txBody>
        </p:sp>
        <p:sp>
          <p:nvSpPr>
            <p:cNvPr id="22" name="Rectangle 2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6" name="Group 25"/>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23275531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xed Text S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48" name="Text Placeholder 5"/>
          <p:cNvSpPr>
            <a:spLocks noGrp="1"/>
          </p:cNvSpPr>
          <p:nvPr>
            <p:ph type="body" sz="quarter" idx="20" hasCustomPrompt="1"/>
          </p:nvPr>
        </p:nvSpPr>
        <p:spPr>
          <a:xfrm>
            <a:off x="662289" y="1646284"/>
            <a:ext cx="532951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49" name="Text Placeholder 5"/>
          <p:cNvSpPr>
            <a:spLocks noGrp="1"/>
          </p:cNvSpPr>
          <p:nvPr>
            <p:ph type="body" sz="quarter" idx="21" hasCustomPrompt="1"/>
          </p:nvPr>
        </p:nvSpPr>
        <p:spPr>
          <a:xfrm>
            <a:off x="6200196" y="1646284"/>
            <a:ext cx="539868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22" hasCustomPrompt="1"/>
          </p:nvPr>
        </p:nvSpPr>
        <p:spPr>
          <a:xfrm>
            <a:off x="662291" y="3072664"/>
            <a:ext cx="350660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3072664"/>
            <a:ext cx="350660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3072664"/>
            <a:ext cx="350660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7" hasCustomPrompt="1"/>
          </p:nvPr>
        </p:nvSpPr>
        <p:spPr>
          <a:xfrm>
            <a:off x="662289" y="4499045"/>
            <a:ext cx="532951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8" hasCustomPrompt="1"/>
          </p:nvPr>
        </p:nvSpPr>
        <p:spPr>
          <a:xfrm>
            <a:off x="6200196" y="4499045"/>
            <a:ext cx="5398685" cy="1287733"/>
          </a:xfrm>
          <a:solidFill>
            <a:schemeClr val="accent1"/>
          </a:solidFill>
        </p:spPr>
        <p:txBody>
          <a:bodyPr anchor="ctr">
            <a:normAutofit/>
          </a:bodyPr>
          <a:lstStyle>
            <a:lvl1pPr marL="1588" indent="0" algn="ctr">
              <a:spcAft>
                <a:spcPts val="0"/>
              </a:spcAft>
              <a:buNone/>
              <a:defRPr sz="22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EF067347-EA7F-FB4C-9AC7-CC136A370DBD}"/>
              </a:ext>
            </a:extLst>
          </p:cNvPr>
          <p:cNvGrpSpPr/>
          <p:nvPr userDrawn="1"/>
        </p:nvGrpSpPr>
        <p:grpSpPr>
          <a:xfrm>
            <a:off x="12801600" y="0"/>
            <a:ext cx="3048000" cy="6858000"/>
            <a:chOff x="12801600" y="0"/>
            <a:chExt cx="3048000" cy="6858000"/>
          </a:xfrm>
        </p:grpSpPr>
        <p:sp>
          <p:nvSpPr>
            <p:cNvPr id="19" name="Rectangle 1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Seven Items</a:t>
              </a:r>
            </a:p>
          </p:txBody>
        </p:sp>
        <p:sp>
          <p:nvSpPr>
            <p:cNvPr id="22" name="Rectangle 2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6" name="Group 25"/>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64561259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Grid Two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11" name="Straight Connector 10"/>
          <p:cNvCxnSpPr/>
          <p:nvPr userDrawn="1"/>
        </p:nvCxnSpPr>
        <p:spPr>
          <a:xfrm flipV="1">
            <a:off x="6130584"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19" name="Text Placeholder 5"/>
          <p:cNvSpPr>
            <a:spLocks noGrp="1"/>
          </p:cNvSpPr>
          <p:nvPr userDrawn="1">
            <p:ph type="body" sz="quarter" idx="15" hasCustomPrompt="1"/>
          </p:nvPr>
        </p:nvSpPr>
        <p:spPr>
          <a:xfrm>
            <a:off x="662289" y="2621076"/>
            <a:ext cx="5388864" cy="1095452"/>
          </a:xfrm>
        </p:spPr>
        <p:txBody>
          <a:bodyPr lIns="91440" tIns="91440" rIns="91440" bIns="91440"/>
          <a:lstStyle>
            <a:lvl1pPr marL="12700" indent="0" algn="ctr">
              <a:spcAft>
                <a:spcPts val="0"/>
              </a:spcAft>
              <a:buNone/>
              <a:defRPr sz="2200" b="0" baseline="0">
                <a:solidFill>
                  <a:schemeClr val="tx1"/>
                </a:solidFill>
              </a:defRPr>
            </a:lvl1pPr>
            <a:lvl2pPr marL="11112" indent="0">
              <a:spcBef>
                <a:spcPts val="0"/>
              </a:spcBef>
              <a:buNone/>
              <a:defRPr sz="2000"/>
            </a:lvl2pPr>
          </a:lstStyle>
          <a:p>
            <a:pPr lvl="0"/>
            <a:r>
              <a:rPr lang="en-US"/>
              <a:t>Insert text</a:t>
            </a:r>
          </a:p>
        </p:txBody>
      </p:sp>
      <p:sp>
        <p:nvSpPr>
          <p:cNvPr id="20" name="Text Placeholder 5"/>
          <p:cNvSpPr>
            <a:spLocks noGrp="1"/>
          </p:cNvSpPr>
          <p:nvPr userDrawn="1">
            <p:ph type="body" sz="quarter" idx="19" hasCustomPrompt="1"/>
          </p:nvPr>
        </p:nvSpPr>
        <p:spPr>
          <a:xfrm>
            <a:off x="6210015" y="2621076"/>
            <a:ext cx="5388864" cy="1095452"/>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rial" panose="020B0604020202020204" pitchFamily="34" charset="0"/>
              <a:buNone/>
              <a:tabLst/>
              <a:defRPr lang="en-US" sz="2200" baseline="0" dirty="0"/>
            </a:lvl1pPr>
            <a:lvl2pPr>
              <a:defRPr lang="en-US" dirty="0"/>
            </a:lvl2pPr>
          </a:lstStyle>
          <a:p>
            <a:pPr marL="12700" marR="0" lvl="0" indent="0" algn="ctr" defTabSz="457200" rtl="0" eaLnBrk="1" fontAlgn="auto" latinLnBrk="0" hangingPunct="1">
              <a:lnSpc>
                <a:spcPct val="100000"/>
              </a:lnSpc>
              <a:spcBef>
                <a:spcPct val="20000"/>
              </a:spcBef>
              <a:spcAft>
                <a:spcPts val="0"/>
              </a:spcAft>
              <a:buClrTx/>
              <a:buSzPct val="25000"/>
              <a:buFont typeface="Arial" panose="020B0604020202020204" pitchFamily="34" charset="0"/>
              <a:buNone/>
              <a:tabLst/>
              <a:defRPr/>
            </a:pPr>
            <a:r>
              <a:rPr lang="en-US"/>
              <a:t>Insert text</a:t>
            </a:r>
          </a:p>
        </p:txBody>
      </p:sp>
      <p:sp>
        <p:nvSpPr>
          <p:cNvPr id="17" name="Text Placeholder 7"/>
          <p:cNvSpPr>
            <a:spLocks noGrp="1"/>
          </p:cNvSpPr>
          <p:nvPr userDrawn="1">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Two Items</a:t>
            </a:r>
          </a:p>
        </p:txBody>
      </p:sp>
      <p:grpSp>
        <p:nvGrpSpPr>
          <p:cNvPr id="26" name="Group 25"/>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409550755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Grid Thre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91919"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69245" y="2433870"/>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userDrawn="1">
            <p:ph type="body" sz="quarter" idx="15" hasCustomPrompt="1"/>
          </p:nvPr>
        </p:nvSpPr>
        <p:spPr>
          <a:xfrm>
            <a:off x="662291" y="2621076"/>
            <a:ext cx="3581928" cy="1095452"/>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0" name="Text Placeholder 5"/>
          <p:cNvSpPr>
            <a:spLocks noGrp="1"/>
          </p:cNvSpPr>
          <p:nvPr userDrawn="1">
            <p:ph type="body" sz="quarter" idx="17" hasCustomPrompt="1"/>
          </p:nvPr>
        </p:nvSpPr>
        <p:spPr>
          <a:xfrm>
            <a:off x="4339621" y="2621076"/>
            <a:ext cx="3581927" cy="1095452"/>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1" name="Text Placeholder 5"/>
          <p:cNvSpPr>
            <a:spLocks noGrp="1"/>
          </p:cNvSpPr>
          <p:nvPr userDrawn="1">
            <p:ph type="body" sz="quarter" idx="19" hasCustomPrompt="1"/>
          </p:nvPr>
        </p:nvSpPr>
        <p:spPr>
          <a:xfrm>
            <a:off x="8016947" y="2621076"/>
            <a:ext cx="3581932" cy="1095452"/>
          </a:xfrm>
        </p:spPr>
        <p:txBody>
          <a:bodyPr vert="horz" lIns="91440" tIns="91440" rIns="91440" bIns="91440" rtlCol="0">
            <a:noAutofit/>
          </a:bodyPr>
          <a:lstStyle>
            <a:lvl1pPr marL="1588" indent="0" algn="ctr">
              <a:buNone/>
              <a:defRPr lang="en-US" baseline="0" dirty="0" smtClean="0"/>
            </a:lvl1pPr>
            <a:lvl2pPr>
              <a:defRPr lang="en-US" dirty="0"/>
            </a:lvl2pPr>
          </a:lstStyle>
          <a:p>
            <a:pPr lvl="0"/>
            <a:r>
              <a:rPr lang="en-US"/>
              <a:t>Insert text</a:t>
            </a:r>
          </a:p>
        </p:txBody>
      </p:sp>
      <p:sp>
        <p:nvSpPr>
          <p:cNvPr id="17" name="Text Placeholder 7"/>
          <p:cNvSpPr>
            <a:spLocks noGrp="1"/>
          </p:cNvSpPr>
          <p:nvPr userDrawn="1">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DF8640AA-C18C-B640-9235-72BBD1BEB52F}"/>
              </a:ext>
            </a:extLst>
          </p:cNvPr>
          <p:cNvGrpSpPr/>
          <p:nvPr userDrawn="1"/>
        </p:nvGrpSpPr>
        <p:grpSpPr>
          <a:xfrm>
            <a:off x="12801600" y="0"/>
            <a:ext cx="3048000" cy="6858000"/>
            <a:chOff x="12801600" y="0"/>
            <a:chExt cx="3048000" cy="6858000"/>
          </a:xfrm>
        </p:grpSpPr>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Three Items</a:t>
              </a:r>
            </a:p>
          </p:txBody>
        </p:sp>
        <p:grpSp>
          <p:nvGrpSpPr>
            <p:cNvPr id="22" name="Group 21"/>
            <p:cNvGrpSpPr>
              <a:grpSpLocks noChangeAspect="1"/>
            </p:cNvGrpSpPr>
            <p:nvPr userDrawn="1"/>
          </p:nvGrpSpPr>
          <p:grpSpPr>
            <a:xfrm>
              <a:off x="14208931" y="843418"/>
              <a:ext cx="233337" cy="225045"/>
              <a:chOff x="366713" y="2336800"/>
              <a:chExt cx="1608137" cy="1550988"/>
            </a:xfrm>
            <a:solidFill>
              <a:schemeClr val="bg1"/>
            </a:solidFill>
          </p:grpSpPr>
          <p:sp>
            <p:nvSpPr>
              <p:cNvPr id="23"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4"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71194135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Grid Four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6140863"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69" y="3143762"/>
            <a:ext cx="5444355"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93838" y="3143762"/>
            <a:ext cx="5485668"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0" name="Text Placeholder 5"/>
          <p:cNvSpPr>
            <a:spLocks noGrp="1"/>
          </p:cNvSpPr>
          <p:nvPr userDrawn="1">
            <p:ph type="body" sz="quarter" idx="15" hasCustomPrompt="1"/>
          </p:nvPr>
        </p:nvSpPr>
        <p:spPr>
          <a:xfrm>
            <a:off x="662291" y="1913648"/>
            <a:ext cx="5411133"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7" name="Text Placeholder 5"/>
          <p:cNvSpPr>
            <a:spLocks noGrp="1"/>
          </p:cNvSpPr>
          <p:nvPr userDrawn="1">
            <p:ph type="body" sz="quarter" idx="19" hasCustomPrompt="1"/>
          </p:nvPr>
        </p:nvSpPr>
        <p:spPr>
          <a:xfrm>
            <a:off x="6193840" y="1913648"/>
            <a:ext cx="5405041"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8" name="Text Placeholder 5"/>
          <p:cNvSpPr>
            <a:spLocks noGrp="1"/>
          </p:cNvSpPr>
          <p:nvPr userDrawn="1">
            <p:ph type="body" sz="quarter" idx="16" hasCustomPrompt="1"/>
          </p:nvPr>
        </p:nvSpPr>
        <p:spPr>
          <a:xfrm>
            <a:off x="662291" y="3205337"/>
            <a:ext cx="5411135" cy="1168543"/>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9" name="Text Placeholder 5"/>
          <p:cNvSpPr>
            <a:spLocks noGrp="1"/>
          </p:cNvSpPr>
          <p:nvPr userDrawn="1">
            <p:ph type="body" sz="quarter" idx="20" hasCustomPrompt="1"/>
          </p:nvPr>
        </p:nvSpPr>
        <p:spPr>
          <a:xfrm>
            <a:off x="6193840" y="3205337"/>
            <a:ext cx="5405040" cy="1168543"/>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1" name="Text Placeholder 7"/>
          <p:cNvSpPr>
            <a:spLocks noGrp="1"/>
          </p:cNvSpPr>
          <p:nvPr userDrawn="1">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9225AA60-0CD2-DC4C-AD1B-98F49CE1DE99}"/>
              </a:ext>
            </a:extLst>
          </p:cNvPr>
          <p:cNvGrpSpPr/>
          <p:nvPr userDrawn="1"/>
        </p:nvGrpSpPr>
        <p:grpSpPr>
          <a:xfrm>
            <a:off x="12801600" y="0"/>
            <a:ext cx="3048000" cy="6858000"/>
            <a:chOff x="12801600" y="0"/>
            <a:chExt cx="3048000" cy="6858000"/>
          </a:xfrm>
        </p:grpSpPr>
        <p:sp>
          <p:nvSpPr>
            <p:cNvPr id="16" name="Rectangle 15"/>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22" name="Rectangle 2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Four Items</a:t>
              </a:r>
            </a:p>
          </p:txBody>
        </p:sp>
        <p:grpSp>
          <p:nvGrpSpPr>
            <p:cNvPr id="23" name="Group 22"/>
            <p:cNvGrpSpPr>
              <a:grpSpLocks noChangeAspect="1"/>
            </p:cNvGrpSpPr>
            <p:nvPr userDrawn="1"/>
          </p:nvGrpSpPr>
          <p:grpSpPr>
            <a:xfrm>
              <a:off x="14208931" y="843418"/>
              <a:ext cx="233337" cy="225045"/>
              <a:chOff x="366713" y="2336800"/>
              <a:chExt cx="1608137" cy="1550988"/>
            </a:xfrm>
            <a:solidFill>
              <a:schemeClr val="bg1"/>
            </a:solidFill>
          </p:grpSpPr>
          <p:sp>
            <p:nvSpPr>
              <p:cNvPr id="2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258788553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Grid Five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8" name="Straight Connector 7"/>
          <p:cNvCxnSpPr/>
          <p:nvPr userDrawn="1"/>
        </p:nvCxnSpPr>
        <p:spPr>
          <a:xfrm flipV="1">
            <a:off x="4274851"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629070"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7986316"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40863" y="3196306"/>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323503"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134509"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userDrawn="1">
            <p:ph type="body" sz="quarter" idx="21" hasCustomPrompt="1"/>
          </p:nvPr>
        </p:nvSpPr>
        <p:spPr>
          <a:xfrm>
            <a:off x="662292" y="1913648"/>
            <a:ext cx="3513657" cy="1177570"/>
          </a:xfrm>
        </p:spPr>
        <p:txBody>
          <a:bodyPr vert="horz" lIns="91440" tIns="91440" rIns="91440" bIns="91440" rtlCol="0">
            <a:noAutofit/>
          </a:bodyPr>
          <a:lstStyle>
            <a:lvl1pPr marL="1588" indent="0" algn="ctr">
              <a:buNone/>
              <a:defRPr lang="en-US" baseline="0" dirty="0"/>
            </a:lvl1pPr>
          </a:lstStyle>
          <a:p>
            <a:pPr lvl="0"/>
            <a:r>
              <a:rPr lang="en-US"/>
              <a:t>Insert text</a:t>
            </a:r>
          </a:p>
        </p:txBody>
      </p:sp>
      <p:sp>
        <p:nvSpPr>
          <p:cNvPr id="34" name="Text Placeholder 5"/>
          <p:cNvSpPr>
            <a:spLocks noGrp="1"/>
          </p:cNvSpPr>
          <p:nvPr userDrawn="1">
            <p:ph type="body" sz="quarter" idx="22" hasCustomPrompt="1"/>
          </p:nvPr>
        </p:nvSpPr>
        <p:spPr>
          <a:xfrm>
            <a:off x="4373757" y="1913648"/>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35" name="Text Placeholder 5"/>
          <p:cNvSpPr>
            <a:spLocks noGrp="1"/>
          </p:cNvSpPr>
          <p:nvPr userDrawn="1">
            <p:ph type="body" sz="quarter" idx="19" hasCustomPrompt="1"/>
          </p:nvPr>
        </p:nvSpPr>
        <p:spPr>
          <a:xfrm>
            <a:off x="8085224" y="1913648"/>
            <a:ext cx="3513657" cy="1177570"/>
          </a:xfrm>
        </p:spPr>
        <p:txBody>
          <a:bodyPr vert="horz" lIns="91440" tIns="91440" rIns="91440" bIns="91440" rtlCol="0">
            <a:noAutofit/>
          </a:bodyPr>
          <a:lstStyle>
            <a:lvl1pPr marL="12700" marR="0" indent="0" algn="ctr" defTabSz="457200" rtl="0" eaLnBrk="1" fontAlgn="auto" latinLnBrk="0" hangingPunct="1">
              <a:lnSpc>
                <a:spcPct val="100000"/>
              </a:lnSpc>
              <a:spcBef>
                <a:spcPct val="20000"/>
              </a:spcBef>
              <a:spcAft>
                <a:spcPts val="0"/>
              </a:spcAft>
              <a:buClrTx/>
              <a:buSzPct val="25000"/>
              <a:buFont typeface="Arial" panose="020B0604020202020204" pitchFamily="34" charset="0"/>
              <a:buNone/>
              <a:tabLst/>
              <a:defRPr lang="en-US" baseline="0" dirty="0"/>
            </a:lvl1pPr>
            <a:lvl2pPr>
              <a:defRPr lang="en-US" dirty="0"/>
            </a:lvl2pPr>
          </a:lstStyle>
          <a:p>
            <a:pPr marL="355600" marR="0" lvl="0" indent="-342900" algn="ctr" defTabSz="457200" rtl="0" eaLnBrk="1" fontAlgn="auto" latinLnBrk="0" hangingPunct="1">
              <a:lnSpc>
                <a:spcPct val="100000"/>
              </a:lnSpc>
              <a:spcBef>
                <a:spcPct val="20000"/>
              </a:spcBef>
              <a:spcAft>
                <a:spcPts val="0"/>
              </a:spcAft>
              <a:buClrTx/>
              <a:buSzPct val="25000"/>
              <a:tabLst/>
              <a:defRPr/>
            </a:pPr>
            <a:r>
              <a:rPr lang="en-US"/>
              <a:t>Insert text</a:t>
            </a:r>
          </a:p>
        </p:txBody>
      </p:sp>
      <p:sp>
        <p:nvSpPr>
          <p:cNvPr id="36" name="Text Placeholder 5"/>
          <p:cNvSpPr>
            <a:spLocks noGrp="1"/>
          </p:cNvSpPr>
          <p:nvPr userDrawn="1">
            <p:ph type="body" sz="quarter" idx="16" hasCustomPrompt="1"/>
          </p:nvPr>
        </p:nvSpPr>
        <p:spPr>
          <a:xfrm>
            <a:off x="662291" y="3205337"/>
            <a:ext cx="5394960" cy="1168543"/>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37" name="Text Placeholder 5"/>
          <p:cNvSpPr>
            <a:spLocks noGrp="1"/>
          </p:cNvSpPr>
          <p:nvPr userDrawn="1">
            <p:ph type="body" sz="quarter" idx="20" hasCustomPrompt="1"/>
          </p:nvPr>
        </p:nvSpPr>
        <p:spPr>
          <a:xfrm>
            <a:off x="6203921" y="3205337"/>
            <a:ext cx="5394960" cy="1168543"/>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23" name="Text Placeholder 7"/>
          <p:cNvSpPr>
            <a:spLocks noGrp="1"/>
          </p:cNvSpPr>
          <p:nvPr userDrawn="1">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69D62A5B-307D-E14C-8492-C292125537DC}"/>
              </a:ext>
            </a:extLst>
          </p:cNvPr>
          <p:cNvGrpSpPr/>
          <p:nvPr userDrawn="1"/>
        </p:nvGrpSpPr>
        <p:grpSpPr>
          <a:xfrm>
            <a:off x="12801600" y="0"/>
            <a:ext cx="3048000" cy="6858000"/>
            <a:chOff x="12801600" y="0"/>
            <a:chExt cx="3048000" cy="6858000"/>
          </a:xfrm>
        </p:grpSpPr>
        <p:sp>
          <p:nvSpPr>
            <p:cNvPr id="29" name="Rectangle 28"/>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24" name="Rectangle 2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Five Items</a:t>
              </a:r>
            </a:p>
          </p:txBody>
        </p:sp>
        <p:grpSp>
          <p:nvGrpSpPr>
            <p:cNvPr id="25" name="Group 24"/>
            <p:cNvGrpSpPr>
              <a:grpSpLocks noChangeAspect="1"/>
            </p:cNvGrpSpPr>
            <p:nvPr userDrawn="1"/>
          </p:nvGrpSpPr>
          <p:grpSpPr>
            <a:xfrm>
              <a:off x="14208931" y="843418"/>
              <a:ext cx="233337" cy="225045"/>
              <a:chOff x="366713" y="2336800"/>
              <a:chExt cx="1608137" cy="1550988"/>
            </a:xfrm>
            <a:solidFill>
              <a:schemeClr val="bg1"/>
            </a:solidFill>
          </p:grpSpPr>
          <p:sp>
            <p:nvSpPr>
              <p:cNvPr id="2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40355881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Grid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cxnSp>
        <p:nvCxnSpPr>
          <p:cNvPr id="20" name="Straight Connector 19"/>
          <p:cNvCxnSpPr/>
          <p:nvPr userDrawn="1"/>
        </p:nvCxnSpPr>
        <p:spPr>
          <a:xfrm flipV="1">
            <a:off x="4274851"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29070"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7986316" y="1726442"/>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4323503"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8134509" y="3143762"/>
            <a:ext cx="3544999"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4274851" y="320533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7986316" y="320533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8" name="Text Placeholder 5"/>
          <p:cNvSpPr>
            <a:spLocks noGrp="1"/>
          </p:cNvSpPr>
          <p:nvPr>
            <p:ph type="body" sz="quarter" idx="21" hasCustomPrompt="1"/>
          </p:nvPr>
        </p:nvSpPr>
        <p:spPr>
          <a:xfrm>
            <a:off x="662292" y="1913648"/>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31" name="Text Placeholder 5"/>
          <p:cNvSpPr>
            <a:spLocks noGrp="1"/>
          </p:cNvSpPr>
          <p:nvPr>
            <p:ph type="body" sz="quarter" idx="22" hasCustomPrompt="1"/>
          </p:nvPr>
        </p:nvSpPr>
        <p:spPr>
          <a:xfrm>
            <a:off x="4373757" y="1913648"/>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33" name="Text Placeholder 5"/>
          <p:cNvSpPr>
            <a:spLocks noGrp="1"/>
          </p:cNvSpPr>
          <p:nvPr>
            <p:ph type="body" sz="quarter" idx="19" hasCustomPrompt="1"/>
          </p:nvPr>
        </p:nvSpPr>
        <p:spPr>
          <a:xfrm>
            <a:off x="8085224" y="1913648"/>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41" name="Text Placeholder 5"/>
          <p:cNvSpPr>
            <a:spLocks noGrp="1"/>
          </p:cNvSpPr>
          <p:nvPr>
            <p:ph type="body" sz="quarter" idx="24" hasCustomPrompt="1"/>
          </p:nvPr>
        </p:nvSpPr>
        <p:spPr>
          <a:xfrm>
            <a:off x="662292" y="3205334"/>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42" name="Text Placeholder 5"/>
          <p:cNvSpPr>
            <a:spLocks noGrp="1"/>
          </p:cNvSpPr>
          <p:nvPr>
            <p:ph type="body" sz="quarter" idx="25" hasCustomPrompt="1"/>
          </p:nvPr>
        </p:nvSpPr>
        <p:spPr>
          <a:xfrm>
            <a:off x="4373757" y="3205334"/>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43" name="Text Placeholder 5"/>
          <p:cNvSpPr>
            <a:spLocks noGrp="1"/>
          </p:cNvSpPr>
          <p:nvPr>
            <p:ph type="body" sz="quarter" idx="23" hasCustomPrompt="1"/>
          </p:nvPr>
        </p:nvSpPr>
        <p:spPr>
          <a:xfrm>
            <a:off x="8085224" y="3205334"/>
            <a:ext cx="3513657" cy="1177570"/>
          </a:xfrm>
        </p:spPr>
        <p:txBody>
          <a:bodyPr vert="horz" lIns="91440" tIns="91440" rIns="91440" bIns="91440" rtlCol="0">
            <a:noAutofit/>
          </a:bodyPr>
          <a:lstStyle>
            <a:lvl1pPr marL="1588" indent="0" algn="ctr">
              <a:buNone/>
              <a:defRPr lang="en-US" baseline="0" dirty="0"/>
            </a:lvl1pPr>
            <a:lvl2pPr>
              <a:defRPr lang="en-US" dirty="0"/>
            </a:lvl2pPr>
          </a:lstStyle>
          <a:p>
            <a:pPr lvl="0"/>
            <a:r>
              <a:rPr lang="en-US"/>
              <a:t>Insert text</a:t>
            </a:r>
          </a:p>
        </p:txBody>
      </p:sp>
      <p:sp>
        <p:nvSpPr>
          <p:cNvPr id="32" name="Text Placeholder 7"/>
          <p:cNvSpPr>
            <a:spLocks noGrp="1"/>
          </p:cNvSpPr>
          <p:nvPr userDrawn="1">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ADB358D1-B399-2D49-8D1A-9EB98DECF2B9}"/>
              </a:ext>
            </a:extLst>
          </p:cNvPr>
          <p:cNvGrpSpPr/>
          <p:nvPr userDrawn="1"/>
        </p:nvGrpSpPr>
        <p:grpSpPr>
          <a:xfrm>
            <a:off x="12801600" y="0"/>
            <a:ext cx="3048000" cy="6858000"/>
            <a:chOff x="12801600" y="0"/>
            <a:chExt cx="3048000" cy="6858000"/>
          </a:xfrm>
        </p:grpSpPr>
        <p:sp>
          <p:nvSpPr>
            <p:cNvPr id="23" name="Rectangle 2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sp>
          <p:nvSpPr>
            <p:cNvPr id="34" name="Rectangle 33"/>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Six Items</a:t>
              </a:r>
            </a:p>
          </p:txBody>
        </p:sp>
        <p:grpSp>
          <p:nvGrpSpPr>
            <p:cNvPr id="35" name="Group 34"/>
            <p:cNvGrpSpPr>
              <a:grpSpLocks noChangeAspect="1"/>
            </p:cNvGrpSpPr>
            <p:nvPr userDrawn="1"/>
          </p:nvGrpSpPr>
          <p:grpSpPr>
            <a:xfrm>
              <a:off x="14208931" y="843418"/>
              <a:ext cx="233337" cy="225045"/>
              <a:chOff x="366713" y="2336800"/>
              <a:chExt cx="1608137" cy="1550988"/>
            </a:xfrm>
            <a:solidFill>
              <a:schemeClr val="bg1"/>
            </a:solidFill>
          </p:grpSpPr>
          <p:sp>
            <p:nvSpPr>
              <p:cNvPr id="36"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37"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12356940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Rectangle 7"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a:t>
            </a:r>
          </a:p>
        </p:txBody>
      </p:sp>
      <p:sp>
        <p:nvSpPr>
          <p:cNvPr id="9" name="Text Placeholder 7"/>
          <p:cNvSpPr>
            <a:spLocks noGrp="1"/>
          </p:cNvSpPr>
          <p:nvPr>
            <p:ph type="body" sz="quarter" idx="13" hasCustomPrompt="1"/>
          </p:nvPr>
        </p:nvSpPr>
        <p:spPr>
          <a:xfrm>
            <a:off x="304801"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add subtitle</a:t>
            </a:r>
          </a:p>
        </p:txBody>
      </p:sp>
    </p:spTree>
    <p:extLst>
      <p:ext uri="{BB962C8B-B14F-4D97-AF65-F5344CB8AC3E}">
        <p14:creationId xmlns:p14="http://schemas.microsoft.com/office/powerpoint/2010/main" val="136359151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oxed Text Seven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48" name="Text Placeholder 5"/>
          <p:cNvSpPr>
            <a:spLocks noGrp="1"/>
          </p:cNvSpPr>
          <p:nvPr>
            <p:ph type="body" sz="quarter" idx="20" hasCustomPrompt="1"/>
          </p:nvPr>
        </p:nvSpPr>
        <p:spPr>
          <a:xfrm>
            <a:off x="662287" y="1928602"/>
            <a:ext cx="5376672"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49" name="Text Placeholder 5"/>
          <p:cNvSpPr>
            <a:spLocks noGrp="1"/>
          </p:cNvSpPr>
          <p:nvPr>
            <p:ph type="body" sz="quarter" idx="21" hasCustomPrompt="1"/>
          </p:nvPr>
        </p:nvSpPr>
        <p:spPr>
          <a:xfrm>
            <a:off x="6222209" y="1928602"/>
            <a:ext cx="5376672"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4" name="Text Placeholder 5"/>
          <p:cNvSpPr>
            <a:spLocks noGrp="1"/>
          </p:cNvSpPr>
          <p:nvPr>
            <p:ph type="body" sz="quarter" idx="22" hasCustomPrompt="1"/>
          </p:nvPr>
        </p:nvSpPr>
        <p:spPr>
          <a:xfrm>
            <a:off x="662291" y="3354982"/>
            <a:ext cx="3506605"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3" y="3354982"/>
            <a:ext cx="3506605"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5" y="3354982"/>
            <a:ext cx="3506605"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20" name="Text Placeholder 7"/>
          <p:cNvSpPr>
            <a:spLocks noGrp="1"/>
          </p:cNvSpPr>
          <p:nvPr>
            <p:ph type="body" sz="quarter" idx="13" hasCustomPrompt="1"/>
          </p:nvPr>
        </p:nvSpPr>
        <p:spPr>
          <a:xfrm>
            <a:off x="304801"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r>
              <a:rPr lang="en-US"/>
              <a:t>Click to add subtitle</a:t>
            </a:r>
          </a:p>
        </p:txBody>
      </p:sp>
      <p:grpSp>
        <p:nvGrpSpPr>
          <p:cNvPr id="2" name="Group 1">
            <a:extLst>
              <a:ext uri="{FF2B5EF4-FFF2-40B4-BE49-F238E27FC236}">
                <a16:creationId xmlns:a16="http://schemas.microsoft.com/office/drawing/2014/main" id="{4330998D-C0B7-494A-BF48-2EA5284FE5B3}"/>
              </a:ext>
            </a:extLst>
          </p:cNvPr>
          <p:cNvGrpSpPr/>
          <p:nvPr userDrawn="1"/>
        </p:nvGrpSpPr>
        <p:grpSpPr>
          <a:xfrm>
            <a:off x="12801600" y="0"/>
            <a:ext cx="3048000" cy="6858000"/>
            <a:chOff x="12801600" y="0"/>
            <a:chExt cx="3048000" cy="6858000"/>
          </a:xfrm>
        </p:grpSpPr>
        <p:sp>
          <p:nvSpPr>
            <p:cNvPr id="19" name="Rectangle 18"/>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Text Grid Seven Items</a:t>
              </a:r>
            </a:p>
          </p:txBody>
        </p:sp>
        <p:sp>
          <p:nvSpPr>
            <p:cNvPr id="22" name="Rectangle 21"/>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To add emphasis</a:t>
              </a:r>
              <a:r>
                <a:rPr lang="en-US" sz="1000" baseline="0"/>
                <a:t> to text</a:t>
              </a:r>
              <a:r>
                <a:rPr lang="en-US" sz="1000"/>
                <a:t>, make text bold and red</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6" name="Group 25"/>
            <p:cNvGrpSpPr>
              <a:grpSpLocks noChangeAspect="1"/>
            </p:cNvGrpSpPr>
            <p:nvPr userDrawn="1"/>
          </p:nvGrpSpPr>
          <p:grpSpPr>
            <a:xfrm>
              <a:off x="14208931" y="843418"/>
              <a:ext cx="233337" cy="225045"/>
              <a:chOff x="366713" y="2336800"/>
              <a:chExt cx="1608137" cy="1550988"/>
            </a:xfrm>
            <a:solidFill>
              <a:schemeClr val="bg1"/>
            </a:solidFill>
          </p:grpSpPr>
          <p:sp>
            <p:nvSpPr>
              <p:cNvPr id="27"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8"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cxnSp>
        <p:nvCxnSpPr>
          <p:cNvPr id="23" name="Straight Connector 22">
            <a:extLst>
              <a:ext uri="{FF2B5EF4-FFF2-40B4-BE49-F238E27FC236}">
                <a16:creationId xmlns:a16="http://schemas.microsoft.com/office/drawing/2014/main" id="{82A4AB45-BCE0-2840-9ACD-A417485267BC}"/>
              </a:ext>
            </a:extLst>
          </p:cNvPr>
          <p:cNvCxnSpPr/>
          <p:nvPr userDrawn="1"/>
        </p:nvCxnSpPr>
        <p:spPr>
          <a:xfrm>
            <a:off x="598279" y="3287611"/>
            <a:ext cx="5440680"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8ED5B8D-738E-004B-BD22-F91FE1880DBB}"/>
              </a:ext>
            </a:extLst>
          </p:cNvPr>
          <p:cNvCxnSpPr/>
          <p:nvPr userDrawn="1"/>
        </p:nvCxnSpPr>
        <p:spPr>
          <a:xfrm flipV="1">
            <a:off x="6130584" y="1851559"/>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EE5F7DF-1436-1042-A257-927B7B6CB947}"/>
              </a:ext>
            </a:extLst>
          </p:cNvPr>
          <p:cNvCxnSpPr/>
          <p:nvPr userDrawn="1"/>
        </p:nvCxnSpPr>
        <p:spPr>
          <a:xfrm>
            <a:off x="6222209" y="3287611"/>
            <a:ext cx="5440680"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35" name="Text Placeholder 5">
            <a:extLst>
              <a:ext uri="{FF2B5EF4-FFF2-40B4-BE49-F238E27FC236}">
                <a16:creationId xmlns:a16="http://schemas.microsoft.com/office/drawing/2014/main" id="{B5F06D67-0936-A347-98B2-6A55668326DD}"/>
              </a:ext>
            </a:extLst>
          </p:cNvPr>
          <p:cNvSpPr>
            <a:spLocks noGrp="1"/>
          </p:cNvSpPr>
          <p:nvPr>
            <p:ph type="body" sz="quarter" idx="30" hasCustomPrompt="1"/>
          </p:nvPr>
        </p:nvSpPr>
        <p:spPr>
          <a:xfrm>
            <a:off x="662287" y="4803104"/>
            <a:ext cx="5376672"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sp>
        <p:nvSpPr>
          <p:cNvPr id="36" name="Text Placeholder 5">
            <a:extLst>
              <a:ext uri="{FF2B5EF4-FFF2-40B4-BE49-F238E27FC236}">
                <a16:creationId xmlns:a16="http://schemas.microsoft.com/office/drawing/2014/main" id="{8DCB1450-03DD-C740-A204-C54491C71431}"/>
              </a:ext>
            </a:extLst>
          </p:cNvPr>
          <p:cNvSpPr>
            <a:spLocks noGrp="1"/>
          </p:cNvSpPr>
          <p:nvPr>
            <p:ph type="body" sz="quarter" idx="31" hasCustomPrompt="1"/>
          </p:nvPr>
        </p:nvSpPr>
        <p:spPr>
          <a:xfrm>
            <a:off x="6222209" y="4803104"/>
            <a:ext cx="5376672" cy="1287733"/>
          </a:xfrm>
          <a:noFill/>
        </p:spPr>
        <p:txBody>
          <a:bodyPr anchor="t">
            <a:normAutofit/>
          </a:bodyPr>
          <a:lstStyle>
            <a:lvl1pPr marL="1588" indent="0" algn="ctr">
              <a:spcAft>
                <a:spcPts val="0"/>
              </a:spcAft>
              <a:buNone/>
              <a:defRPr sz="2200" baseline="0">
                <a:solidFill>
                  <a:schemeClr val="tx1"/>
                </a:solidFill>
              </a:defRPr>
            </a:lvl1pPr>
            <a:lvl2pPr marL="11112" indent="0" algn="ctr">
              <a:spcBef>
                <a:spcPts val="0"/>
              </a:spcBef>
              <a:buNone/>
              <a:defRPr sz="2000">
                <a:solidFill>
                  <a:schemeClr val="bg1"/>
                </a:solidFill>
              </a:defRPr>
            </a:lvl2pPr>
          </a:lstStyle>
          <a:p>
            <a:pPr lvl="0"/>
            <a:r>
              <a:rPr lang="en-US"/>
              <a:t>Insert text</a:t>
            </a:r>
          </a:p>
        </p:txBody>
      </p:sp>
      <p:cxnSp>
        <p:nvCxnSpPr>
          <p:cNvPr id="37" name="Straight Connector 36">
            <a:extLst>
              <a:ext uri="{FF2B5EF4-FFF2-40B4-BE49-F238E27FC236}">
                <a16:creationId xmlns:a16="http://schemas.microsoft.com/office/drawing/2014/main" id="{13F512F4-7B4F-6F46-BB7D-8F2AB9E4CD95}"/>
              </a:ext>
            </a:extLst>
          </p:cNvPr>
          <p:cNvCxnSpPr/>
          <p:nvPr userDrawn="1"/>
        </p:nvCxnSpPr>
        <p:spPr>
          <a:xfrm flipV="1">
            <a:off x="6130584" y="4803104"/>
            <a:ext cx="0" cy="1364776"/>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774FC08-5BC0-4D46-93EC-8FBABE86E210}"/>
              </a:ext>
            </a:extLst>
          </p:cNvPr>
          <p:cNvCxnSpPr/>
          <p:nvPr userDrawn="1"/>
        </p:nvCxnSpPr>
        <p:spPr>
          <a:xfrm>
            <a:off x="598279" y="4711297"/>
            <a:ext cx="5440680"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44B979C-30FF-8749-8B65-F5D997C1A4CA}"/>
              </a:ext>
            </a:extLst>
          </p:cNvPr>
          <p:cNvCxnSpPr/>
          <p:nvPr userDrawn="1"/>
        </p:nvCxnSpPr>
        <p:spPr>
          <a:xfrm>
            <a:off x="6222209" y="4711297"/>
            <a:ext cx="5440680" cy="0"/>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082999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p:nvPr>
        </p:nvSpPr>
        <p:spPr>
          <a:xfrm>
            <a:off x="304800" y="234671"/>
            <a:ext cx="11115965" cy="374933"/>
          </a:xfr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 (Image)</a:t>
            </a:r>
          </a:p>
        </p:txBody>
      </p:sp>
      <p:sp>
        <p:nvSpPr>
          <p:cNvPr id="9" name="Text Placeholder 7"/>
          <p:cNvSpPr>
            <a:spLocks noGrp="1"/>
          </p:cNvSpPr>
          <p:nvPr>
            <p:ph type="body" sz="quarter" idx="14"/>
          </p:nvPr>
        </p:nvSpPr>
        <p:spPr>
          <a:xfrm>
            <a:off x="304800" y="671946"/>
            <a:ext cx="11115965" cy="330200"/>
          </a:xfrm>
        </p:spPr>
        <p:txBody>
          <a:bodyPr anchor="t"/>
          <a:lstStyle>
            <a:lvl1pPr marL="12700" indent="0">
              <a:lnSpc>
                <a:spcPct val="90000"/>
              </a:lnSpc>
              <a:buNone/>
              <a:defRPr sz="2000" b="0" i="1">
                <a:solidFill>
                  <a:schemeClr val="bg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69912723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with Text (Times below)&#10;Image with Text (Times below)">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304801" y="228600"/>
            <a:ext cx="3454401" cy="3151097"/>
          </a:xfrm>
        </p:spPr>
        <p:txBody>
          <a:bodyPr anchor="b"/>
          <a:lstStyle>
            <a:lvl1pPr>
              <a:defRPr sz="360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Image with Text</a:t>
            </a:r>
            <a:r>
              <a:rPr lang="en-US" sz="1100" baseline="0"/>
              <a:t> (Times below)</a:t>
            </a:r>
            <a:endParaRPr lang="en-US" sz="1100"/>
          </a:p>
        </p:txBody>
      </p:sp>
      <p:sp>
        <p:nvSpPr>
          <p:cNvPr id="9" name="Text Placeholder 7"/>
          <p:cNvSpPr>
            <a:spLocks noGrp="1"/>
          </p:cNvSpPr>
          <p:nvPr>
            <p:ph type="body" sz="quarter" idx="14" hasCustomPrompt="1"/>
          </p:nvPr>
        </p:nvSpPr>
        <p:spPr>
          <a:xfrm>
            <a:off x="304800" y="3442044"/>
            <a:ext cx="3450965" cy="2730159"/>
          </a:xfrm>
        </p:spPr>
        <p:txBody>
          <a:bodyPr anchor="t"/>
          <a:lstStyle>
            <a:lvl1pPr marL="12700" indent="0">
              <a:lnSpc>
                <a:spcPct val="90000"/>
              </a:lnSpc>
              <a:buNone/>
              <a:defRPr sz="2800" b="0" i="1">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45" name="Rectangle 44"/>
          <p:cNvSpPr/>
          <p:nvPr userDrawn="1"/>
        </p:nvSpPr>
        <p:spPr>
          <a:xfrm>
            <a:off x="12801600" y="693870"/>
            <a:ext cx="3048000" cy="8928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a:solidFill>
                  <a:schemeClr val="bg1"/>
                </a:solidFill>
                <a:latin typeface="+mn-lt"/>
              </a:rPr>
              <a:t>change text</a:t>
            </a:r>
            <a:r>
              <a:rPr lang="en-US" sz="1100" baseline="0">
                <a:solidFill>
                  <a:schemeClr val="bg1"/>
                </a:solidFill>
                <a:latin typeface="+mn-lt"/>
              </a:rPr>
              <a:t> </a:t>
            </a:r>
            <a:r>
              <a:rPr lang="en-US" sz="1100">
                <a:solidFill>
                  <a:schemeClr val="bg1"/>
                </a:solidFill>
                <a:latin typeface="+mn-lt"/>
              </a:rPr>
              <a:t>to white or black </a:t>
            </a:r>
            <a:br>
              <a:rPr lang="en-US" sz="1100">
                <a:solidFill>
                  <a:schemeClr val="bg1"/>
                </a:solidFill>
                <a:latin typeface="+mn-lt"/>
              </a:rPr>
            </a:br>
            <a:r>
              <a:rPr lang="en-US" sz="1100">
                <a:solidFill>
                  <a:schemeClr val="bg1"/>
                </a:solidFill>
                <a:latin typeface="+mn-lt"/>
              </a:rPr>
              <a:t>if red</a:t>
            </a:r>
            <a:r>
              <a:rPr lang="en-US" sz="1100" baseline="0">
                <a:solidFill>
                  <a:schemeClr val="bg1"/>
                </a:solidFill>
                <a:latin typeface="+mn-lt"/>
              </a:rPr>
              <a:t> text is not visible </a:t>
            </a:r>
            <a:br>
              <a:rPr lang="en-US" sz="1100" baseline="0">
                <a:solidFill>
                  <a:schemeClr val="bg1"/>
                </a:solidFill>
                <a:latin typeface="+mn-lt"/>
              </a:rPr>
            </a:br>
            <a:r>
              <a:rPr lang="en-US" sz="1100" baseline="0">
                <a:solidFill>
                  <a:schemeClr val="bg1"/>
                </a:solidFill>
                <a:latin typeface="+mn-lt"/>
              </a:rPr>
              <a:t>over image</a:t>
            </a:r>
            <a:endParaRPr lang="en-US" sz="1100"/>
          </a:p>
        </p:txBody>
      </p:sp>
    </p:spTree>
    <p:extLst>
      <p:ext uri="{BB962C8B-B14F-4D97-AF65-F5344CB8AC3E}">
        <p14:creationId xmlns:p14="http://schemas.microsoft.com/office/powerpoint/2010/main" val="238071086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with Text (Times above)">
    <p:spTree>
      <p:nvGrpSpPr>
        <p:cNvPr id="1" name=""/>
        <p:cNvGrpSpPr/>
        <p:nvPr/>
      </p:nvGrpSpPr>
      <p:grpSpPr>
        <a:xfrm>
          <a:off x="0" y="0"/>
          <a:ext cx="0" cy="0"/>
          <a:chOff x="0" y="0"/>
          <a:chExt cx="0" cy="0"/>
        </a:xfrm>
      </p:grpSpPr>
      <p:sp>
        <p:nvSpPr>
          <p:cNvPr id="45"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304801" y="3025587"/>
            <a:ext cx="3454401" cy="3151097"/>
          </a:xfrm>
        </p:spPr>
        <p:txBody>
          <a:bodyPr anchor="t"/>
          <a:lstStyle>
            <a:lvl1pPr>
              <a:defRPr sz="360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Image with Text</a:t>
            </a:r>
            <a:r>
              <a:rPr lang="en-US" sz="1100" baseline="0"/>
              <a:t> (Times above)</a:t>
            </a:r>
            <a:endParaRPr lang="en-US" sz="1100"/>
          </a:p>
        </p:txBody>
      </p:sp>
      <p:sp>
        <p:nvSpPr>
          <p:cNvPr id="9" name="Text Placeholder 7"/>
          <p:cNvSpPr>
            <a:spLocks noGrp="1"/>
          </p:cNvSpPr>
          <p:nvPr>
            <p:ph type="body" sz="quarter" idx="14" hasCustomPrompt="1"/>
          </p:nvPr>
        </p:nvSpPr>
        <p:spPr>
          <a:xfrm>
            <a:off x="304800" y="228602"/>
            <a:ext cx="3450965" cy="2730159"/>
          </a:xfrm>
        </p:spPr>
        <p:txBody>
          <a:bodyPr anchor="b"/>
          <a:lstStyle>
            <a:lvl1pPr marL="12700" indent="0">
              <a:lnSpc>
                <a:spcPct val="90000"/>
              </a:lnSpc>
              <a:buNone/>
              <a:defRPr sz="2800" b="0" i="1">
                <a:solidFill>
                  <a:schemeClr val="accent2"/>
                </a:solidFill>
                <a:latin typeface="Times New Roman" charset="0"/>
                <a:ea typeface="Times New Roman" charset="0"/>
                <a:cs typeface="Times New Roman" charset="0"/>
              </a:defRPr>
            </a:lvl1pPr>
          </a:lstStyle>
          <a:p>
            <a:pPr lvl="0"/>
            <a:r>
              <a:rPr lang="en-US"/>
              <a:t>Click to add subtitle</a:t>
            </a:r>
          </a:p>
        </p:txBody>
      </p:sp>
      <p:sp>
        <p:nvSpPr>
          <p:cNvPr id="48" name="Rectangle 47"/>
          <p:cNvSpPr/>
          <p:nvPr userDrawn="1"/>
        </p:nvSpPr>
        <p:spPr>
          <a:xfrm>
            <a:off x="12801600" y="693870"/>
            <a:ext cx="3048000" cy="8928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a:solidFill>
                  <a:schemeClr val="bg1"/>
                </a:solidFill>
                <a:latin typeface="+mn-lt"/>
              </a:rPr>
              <a:t>change text</a:t>
            </a:r>
            <a:r>
              <a:rPr lang="en-US" sz="1100" baseline="0">
                <a:solidFill>
                  <a:schemeClr val="bg1"/>
                </a:solidFill>
                <a:latin typeface="+mn-lt"/>
              </a:rPr>
              <a:t> </a:t>
            </a:r>
            <a:r>
              <a:rPr lang="en-US" sz="1100">
                <a:solidFill>
                  <a:schemeClr val="bg1"/>
                </a:solidFill>
                <a:latin typeface="+mn-lt"/>
              </a:rPr>
              <a:t>to white or black </a:t>
            </a:r>
            <a:br>
              <a:rPr lang="en-US" sz="1100">
                <a:solidFill>
                  <a:schemeClr val="bg1"/>
                </a:solidFill>
                <a:latin typeface="+mn-lt"/>
              </a:rPr>
            </a:br>
            <a:r>
              <a:rPr lang="en-US" sz="1100">
                <a:solidFill>
                  <a:schemeClr val="bg1"/>
                </a:solidFill>
                <a:latin typeface="+mn-lt"/>
              </a:rPr>
              <a:t>if red</a:t>
            </a:r>
            <a:r>
              <a:rPr lang="en-US" sz="1100" baseline="0">
                <a:solidFill>
                  <a:schemeClr val="bg1"/>
                </a:solidFill>
                <a:latin typeface="+mn-lt"/>
              </a:rPr>
              <a:t> text is not visible </a:t>
            </a:r>
            <a:br>
              <a:rPr lang="en-US" sz="1100" baseline="0">
                <a:solidFill>
                  <a:schemeClr val="bg1"/>
                </a:solidFill>
                <a:latin typeface="+mn-lt"/>
              </a:rPr>
            </a:br>
            <a:r>
              <a:rPr lang="en-US" sz="1100" baseline="0">
                <a:solidFill>
                  <a:schemeClr val="bg1"/>
                </a:solidFill>
                <a:latin typeface="+mn-lt"/>
              </a:rPr>
              <a:t>over image</a:t>
            </a:r>
            <a:endParaRPr lang="en-US" sz="1100"/>
          </a:p>
        </p:txBody>
      </p:sp>
    </p:spTree>
    <p:extLst>
      <p:ext uri="{BB962C8B-B14F-4D97-AF65-F5344CB8AC3E}">
        <p14:creationId xmlns:p14="http://schemas.microsoft.com/office/powerpoint/2010/main" val="250860784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QUOTE SLIDE</a:t>
            </a:r>
            <a:r>
              <a:rPr lang="en-US" sz="4800" b="1" baseline="0"/>
              <a:t> LAYOUTS</a:t>
            </a:r>
            <a:endParaRPr lang="en-US" sz="4800" b="1"/>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59943504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6" name="Text Placeholder 5"/>
          <p:cNvSpPr>
            <a:spLocks noGrp="1"/>
          </p:cNvSpPr>
          <p:nvPr>
            <p:ph type="body" sz="quarter" idx="13" hasCustomPrompt="1"/>
          </p:nvPr>
        </p:nvSpPr>
        <p:spPr>
          <a:xfrm>
            <a:off x="618068" y="2057400"/>
            <a:ext cx="10955867" cy="2743200"/>
          </a:xfrm>
        </p:spPr>
        <p:txBody>
          <a:bodyPr anchor="ctr"/>
          <a:lstStyle>
            <a:lvl1pPr marL="1588" indent="0" algn="ctr">
              <a:buNone/>
              <a:defRPr sz="4000" b="0" i="1">
                <a:solidFill>
                  <a:schemeClr val="accent2"/>
                </a:solidFill>
                <a:latin typeface="Times New Roman" charset="0"/>
                <a:ea typeface="Times New Roman" charset="0"/>
                <a:cs typeface="Times New Roman" charset="0"/>
              </a:defRPr>
            </a:lvl1pPr>
          </a:lstStyle>
          <a:p>
            <a:pPr lvl="0"/>
            <a:r>
              <a:rPr lang="en-US"/>
              <a:t>Click to edit quote about any product</a:t>
            </a:r>
          </a:p>
        </p:txBody>
      </p:sp>
      <p:sp>
        <p:nvSpPr>
          <p:cNvPr id="42" name="Text Placeholder 9"/>
          <p:cNvSpPr>
            <a:spLocks noGrp="1"/>
          </p:cNvSpPr>
          <p:nvPr>
            <p:ph type="body" sz="quarter" idx="14"/>
          </p:nvPr>
        </p:nvSpPr>
        <p:spPr>
          <a:xfrm>
            <a:off x="609600" y="4931220"/>
            <a:ext cx="10964333" cy="354203"/>
          </a:xfrm>
        </p:spPr>
        <p:txBody>
          <a:bodyPr/>
          <a:lstStyle>
            <a:lvl1pPr marL="1588" indent="0" algn="ctr">
              <a:buNone/>
              <a:defRPr sz="2000" b="1" kern="0" cap="all" spc="0" baseline="0">
                <a:solidFill>
                  <a:schemeClr val="tx2"/>
                </a:solidFill>
              </a:defRPr>
            </a:lvl1pPr>
          </a:lstStyle>
          <a:p>
            <a:pPr lvl="0"/>
            <a:r>
              <a:rPr lang="en-US"/>
              <a:t>Click to edit Master text styles</a:t>
            </a:r>
          </a:p>
        </p:txBody>
      </p:sp>
      <p:sp>
        <p:nvSpPr>
          <p:cNvPr id="9" name="Rectangle 8"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a:t>
            </a:r>
          </a:p>
        </p:txBody>
      </p:sp>
      <p:sp>
        <p:nvSpPr>
          <p:cNvPr id="8" name="Freeform 7">
            <a:extLst>
              <a:ext uri="{FF2B5EF4-FFF2-40B4-BE49-F238E27FC236}">
                <a16:creationId xmlns:a16="http://schemas.microsoft.com/office/drawing/2014/main" id="{B7324AEC-5AAF-AE48-98ED-7B26652AD5A7}"/>
              </a:ext>
            </a:extLst>
          </p:cNvPr>
          <p:cNvSpPr>
            <a:spLocks noChangeArrowheads="1"/>
          </p:cNvSpPr>
          <p:nvPr userDrawn="1"/>
        </p:nvSpPr>
        <p:spPr bwMode="auto">
          <a:xfrm>
            <a:off x="5809043" y="1465599"/>
            <a:ext cx="582792" cy="432018"/>
          </a:xfrm>
          <a:custGeom>
            <a:avLst/>
            <a:gdLst>
              <a:gd name="T0" fmla="*/ 2313 w 5064"/>
              <a:gd name="T1" fmla="*/ 0 h 3752"/>
              <a:gd name="T2" fmla="*/ 2313 w 5064"/>
              <a:gd name="T3" fmla="*/ 0 h 3752"/>
              <a:gd name="T4" fmla="*/ 2469 w 5064"/>
              <a:gd name="T5" fmla="*/ 219 h 3752"/>
              <a:gd name="T6" fmla="*/ 1344 w 5064"/>
              <a:gd name="T7" fmla="*/ 1001 h 3752"/>
              <a:gd name="T8" fmla="*/ 1156 w 5064"/>
              <a:gd name="T9" fmla="*/ 1438 h 3752"/>
              <a:gd name="T10" fmla="*/ 1469 w 5064"/>
              <a:gd name="T11" fmla="*/ 1938 h 3752"/>
              <a:gd name="T12" fmla="*/ 1875 w 5064"/>
              <a:gd name="T13" fmla="*/ 2407 h 3752"/>
              <a:gd name="T14" fmla="*/ 1938 w 5064"/>
              <a:gd name="T15" fmla="*/ 2751 h 3752"/>
              <a:gd name="T16" fmla="*/ 1656 w 5064"/>
              <a:gd name="T17" fmla="*/ 3438 h 3752"/>
              <a:gd name="T18" fmla="*/ 969 w 5064"/>
              <a:gd name="T19" fmla="*/ 3719 h 3752"/>
              <a:gd name="T20" fmla="*/ 281 w 5064"/>
              <a:gd name="T21" fmla="*/ 3407 h 3752"/>
              <a:gd name="T22" fmla="*/ 0 w 5064"/>
              <a:gd name="T23" fmla="*/ 2657 h 3752"/>
              <a:gd name="T24" fmla="*/ 438 w 5064"/>
              <a:gd name="T25" fmla="*/ 1344 h 3752"/>
              <a:gd name="T26" fmla="*/ 2313 w 5064"/>
              <a:gd name="T27" fmla="*/ 0 h 3752"/>
              <a:gd name="T28" fmla="*/ 4906 w 5064"/>
              <a:gd name="T29" fmla="*/ 0 h 3752"/>
              <a:gd name="T30" fmla="*/ 4906 w 5064"/>
              <a:gd name="T31" fmla="*/ 0 h 3752"/>
              <a:gd name="T32" fmla="*/ 5063 w 5064"/>
              <a:gd name="T33" fmla="*/ 251 h 3752"/>
              <a:gd name="T34" fmla="*/ 3969 w 5064"/>
              <a:gd name="T35" fmla="*/ 1001 h 3752"/>
              <a:gd name="T36" fmla="*/ 3781 w 5064"/>
              <a:gd name="T37" fmla="*/ 1469 h 3752"/>
              <a:gd name="T38" fmla="*/ 4094 w 5064"/>
              <a:gd name="T39" fmla="*/ 1969 h 3752"/>
              <a:gd name="T40" fmla="*/ 4563 w 5064"/>
              <a:gd name="T41" fmla="*/ 2782 h 3752"/>
              <a:gd name="T42" fmla="*/ 4281 w 5064"/>
              <a:gd name="T43" fmla="*/ 3438 h 3752"/>
              <a:gd name="T44" fmla="*/ 3594 w 5064"/>
              <a:gd name="T45" fmla="*/ 3751 h 3752"/>
              <a:gd name="T46" fmla="*/ 2906 w 5064"/>
              <a:gd name="T47" fmla="*/ 3438 h 3752"/>
              <a:gd name="T48" fmla="*/ 2594 w 5064"/>
              <a:gd name="T49" fmla="*/ 2626 h 3752"/>
              <a:gd name="T50" fmla="*/ 3094 w 5064"/>
              <a:gd name="T51" fmla="*/ 1282 h 3752"/>
              <a:gd name="T52" fmla="*/ 4906 w 5064"/>
              <a:gd name="T53" fmla="*/ 0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64" h="3752">
                <a:moveTo>
                  <a:pt x="2313" y="0"/>
                </a:moveTo>
                <a:lnTo>
                  <a:pt x="2313" y="0"/>
                </a:lnTo>
                <a:cubicBezTo>
                  <a:pt x="2469" y="219"/>
                  <a:pt x="2469" y="219"/>
                  <a:pt x="2469" y="219"/>
                </a:cubicBezTo>
                <a:cubicBezTo>
                  <a:pt x="1906" y="532"/>
                  <a:pt x="1531" y="782"/>
                  <a:pt x="1344" y="1001"/>
                </a:cubicBezTo>
                <a:cubicBezTo>
                  <a:pt x="1219" y="1157"/>
                  <a:pt x="1156" y="1313"/>
                  <a:pt x="1156" y="1438"/>
                </a:cubicBezTo>
                <a:cubicBezTo>
                  <a:pt x="1156" y="1594"/>
                  <a:pt x="1250" y="1751"/>
                  <a:pt x="1469" y="1938"/>
                </a:cubicBezTo>
                <a:cubicBezTo>
                  <a:pt x="1656" y="2126"/>
                  <a:pt x="1813" y="2282"/>
                  <a:pt x="1875" y="2407"/>
                </a:cubicBezTo>
                <a:cubicBezTo>
                  <a:pt x="1938" y="2532"/>
                  <a:pt x="1938" y="2626"/>
                  <a:pt x="1938" y="2751"/>
                </a:cubicBezTo>
                <a:cubicBezTo>
                  <a:pt x="1938" y="3032"/>
                  <a:pt x="1844" y="3251"/>
                  <a:pt x="1656" y="3438"/>
                </a:cubicBezTo>
                <a:cubicBezTo>
                  <a:pt x="1469" y="3626"/>
                  <a:pt x="1250" y="3719"/>
                  <a:pt x="969" y="3719"/>
                </a:cubicBezTo>
                <a:cubicBezTo>
                  <a:pt x="688" y="3719"/>
                  <a:pt x="469" y="3626"/>
                  <a:pt x="281" y="3407"/>
                </a:cubicBezTo>
                <a:cubicBezTo>
                  <a:pt x="94" y="3219"/>
                  <a:pt x="0" y="2969"/>
                  <a:pt x="0" y="2657"/>
                </a:cubicBezTo>
                <a:cubicBezTo>
                  <a:pt x="0" y="2157"/>
                  <a:pt x="156" y="1719"/>
                  <a:pt x="438" y="1344"/>
                </a:cubicBezTo>
                <a:cubicBezTo>
                  <a:pt x="844" y="813"/>
                  <a:pt x="1469" y="376"/>
                  <a:pt x="2313" y="0"/>
                </a:cubicBezTo>
                <a:close/>
                <a:moveTo>
                  <a:pt x="4906" y="0"/>
                </a:moveTo>
                <a:lnTo>
                  <a:pt x="4906" y="0"/>
                </a:lnTo>
                <a:cubicBezTo>
                  <a:pt x="5063" y="251"/>
                  <a:pt x="5063" y="251"/>
                  <a:pt x="5063" y="251"/>
                </a:cubicBezTo>
                <a:cubicBezTo>
                  <a:pt x="4500" y="532"/>
                  <a:pt x="4125" y="782"/>
                  <a:pt x="3969" y="1001"/>
                </a:cubicBezTo>
                <a:cubicBezTo>
                  <a:pt x="3844" y="1157"/>
                  <a:pt x="3781" y="1313"/>
                  <a:pt x="3781" y="1469"/>
                </a:cubicBezTo>
                <a:cubicBezTo>
                  <a:pt x="3781" y="1594"/>
                  <a:pt x="3875" y="1782"/>
                  <a:pt x="4094" y="1969"/>
                </a:cubicBezTo>
                <a:cubicBezTo>
                  <a:pt x="4406" y="2251"/>
                  <a:pt x="4563" y="2501"/>
                  <a:pt x="4563" y="2782"/>
                </a:cubicBezTo>
                <a:cubicBezTo>
                  <a:pt x="4563" y="3032"/>
                  <a:pt x="4469" y="3251"/>
                  <a:pt x="4281" y="3438"/>
                </a:cubicBezTo>
                <a:cubicBezTo>
                  <a:pt x="4063" y="3657"/>
                  <a:pt x="3844" y="3751"/>
                  <a:pt x="3594" y="3751"/>
                </a:cubicBezTo>
                <a:cubicBezTo>
                  <a:pt x="3313" y="3751"/>
                  <a:pt x="3094" y="3626"/>
                  <a:pt x="2906" y="3438"/>
                </a:cubicBezTo>
                <a:cubicBezTo>
                  <a:pt x="2688" y="3219"/>
                  <a:pt x="2594" y="2938"/>
                  <a:pt x="2594" y="2626"/>
                </a:cubicBezTo>
                <a:cubicBezTo>
                  <a:pt x="2594" y="2157"/>
                  <a:pt x="2750" y="1688"/>
                  <a:pt x="3094" y="1282"/>
                </a:cubicBezTo>
                <a:cubicBezTo>
                  <a:pt x="3500" y="751"/>
                  <a:pt x="4125" y="313"/>
                  <a:pt x="4906" y="0"/>
                </a:cubicBezTo>
                <a:close/>
              </a:path>
            </a:pathLst>
          </a:custGeom>
          <a:solidFill>
            <a:schemeClr val="accent1"/>
          </a:solidFill>
          <a:ln>
            <a:noFill/>
          </a:ln>
          <a:effectLst/>
        </p:spPr>
        <p:txBody>
          <a:bodyPr wrap="none" anchor="ctr"/>
          <a:lstStyle/>
          <a:p>
            <a:endParaRPr lang="en-US"/>
          </a:p>
        </p:txBody>
      </p:sp>
    </p:spTree>
    <p:extLst>
      <p:ext uri="{BB962C8B-B14F-4D97-AF65-F5344CB8AC3E}">
        <p14:creationId xmlns:p14="http://schemas.microsoft.com/office/powerpoint/2010/main" val="367261795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Statement (Blu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bg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B9A96B2-702C-084E-9060-05751DBF82B0}" type="slidenum">
              <a:rPr lang="en-US" smtClean="0"/>
              <a:pPr/>
              <a:t>‹#›</a:t>
            </a:fld>
            <a:endParaRPr lang="en-US"/>
          </a:p>
        </p:txBody>
      </p:sp>
      <p:sp>
        <p:nvSpPr>
          <p:cNvPr id="8" name="Text Placeholder 5"/>
          <p:cNvSpPr>
            <a:spLocks noGrp="1"/>
          </p:cNvSpPr>
          <p:nvPr>
            <p:ph type="body" sz="quarter" idx="13" hasCustomPrompt="1"/>
          </p:nvPr>
        </p:nvSpPr>
        <p:spPr>
          <a:xfrm>
            <a:off x="618068" y="2057400"/>
            <a:ext cx="10955867" cy="2743200"/>
          </a:xfrm>
        </p:spPr>
        <p:txBody>
          <a:bodyPr anchor="ctr"/>
          <a:lstStyle>
            <a:lvl1pPr marL="1588" indent="0" algn="ctr">
              <a:buNone/>
              <a:defRPr sz="4000" b="0" i="1">
                <a:solidFill>
                  <a:schemeClr val="bg1"/>
                </a:solidFill>
                <a:latin typeface="Times New Roman" charset="0"/>
                <a:ea typeface="Times New Roman" charset="0"/>
                <a:cs typeface="Times New Roman" charset="0"/>
              </a:defRPr>
            </a:lvl1pPr>
          </a:lstStyle>
          <a:p>
            <a:pPr lvl="0"/>
            <a:r>
              <a:rPr lang="en-US"/>
              <a:t>Click to edit quote about any product</a:t>
            </a:r>
          </a:p>
        </p:txBody>
      </p:sp>
      <p:sp>
        <p:nvSpPr>
          <p:cNvPr id="10" name="Text Placeholder 9"/>
          <p:cNvSpPr>
            <a:spLocks noGrp="1"/>
          </p:cNvSpPr>
          <p:nvPr>
            <p:ph type="body" sz="quarter" idx="14"/>
          </p:nvPr>
        </p:nvSpPr>
        <p:spPr>
          <a:xfrm>
            <a:off x="609600" y="4931220"/>
            <a:ext cx="10964333" cy="354203"/>
          </a:xfrm>
        </p:spPr>
        <p:txBody>
          <a:bodyPr/>
          <a:lstStyle>
            <a:lvl1pPr marL="1588" indent="0" algn="ctr">
              <a:buNone/>
              <a:defRPr sz="2000" b="1" kern="0" cap="all" spc="0" baseline="0">
                <a:solidFill>
                  <a:schemeClr val="bg1"/>
                </a:solidFill>
              </a:defRPr>
            </a:lvl1pPr>
          </a:lstStyle>
          <a:p>
            <a:pPr lvl="0"/>
            <a:r>
              <a:rPr lang="en-US"/>
              <a:t>Click to edit Master text styles</a:t>
            </a:r>
          </a:p>
        </p:txBody>
      </p:sp>
      <p:sp>
        <p:nvSpPr>
          <p:cNvPr id="14" name="Rectangle 13"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Quote/Statement (Blue)</a:t>
            </a:r>
          </a:p>
        </p:txBody>
      </p:sp>
      <p:cxnSp>
        <p:nvCxnSpPr>
          <p:cNvPr id="20" name="Straight Connector 19"/>
          <p:cNvCxnSpPr/>
          <p:nvPr userDrawn="1"/>
        </p:nvCxnSpPr>
        <p:spPr>
          <a:xfrm>
            <a:off x="10879891" y="6427735"/>
            <a:ext cx="0" cy="193238"/>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72947" y="6298213"/>
            <a:ext cx="803602" cy="452427"/>
          </a:xfrm>
          <a:prstGeom prst="rect">
            <a:avLst/>
          </a:prstGeom>
        </p:spPr>
      </p:pic>
      <p:sp>
        <p:nvSpPr>
          <p:cNvPr id="12" name="Freeform 11">
            <a:extLst>
              <a:ext uri="{FF2B5EF4-FFF2-40B4-BE49-F238E27FC236}">
                <a16:creationId xmlns:a16="http://schemas.microsoft.com/office/drawing/2014/main" id="{5B406920-CB50-1D49-980F-0820D8FD8D77}"/>
              </a:ext>
            </a:extLst>
          </p:cNvPr>
          <p:cNvSpPr>
            <a:spLocks noChangeArrowheads="1"/>
          </p:cNvSpPr>
          <p:nvPr userDrawn="1"/>
        </p:nvSpPr>
        <p:spPr bwMode="auto">
          <a:xfrm>
            <a:off x="5809043" y="1465599"/>
            <a:ext cx="582792" cy="432018"/>
          </a:xfrm>
          <a:custGeom>
            <a:avLst/>
            <a:gdLst>
              <a:gd name="T0" fmla="*/ 2313 w 5064"/>
              <a:gd name="T1" fmla="*/ 0 h 3752"/>
              <a:gd name="T2" fmla="*/ 2313 w 5064"/>
              <a:gd name="T3" fmla="*/ 0 h 3752"/>
              <a:gd name="T4" fmla="*/ 2469 w 5064"/>
              <a:gd name="T5" fmla="*/ 219 h 3752"/>
              <a:gd name="T6" fmla="*/ 1344 w 5064"/>
              <a:gd name="T7" fmla="*/ 1001 h 3752"/>
              <a:gd name="T8" fmla="*/ 1156 w 5064"/>
              <a:gd name="T9" fmla="*/ 1438 h 3752"/>
              <a:gd name="T10" fmla="*/ 1469 w 5064"/>
              <a:gd name="T11" fmla="*/ 1938 h 3752"/>
              <a:gd name="T12" fmla="*/ 1875 w 5064"/>
              <a:gd name="T13" fmla="*/ 2407 h 3752"/>
              <a:gd name="T14" fmla="*/ 1938 w 5064"/>
              <a:gd name="T15" fmla="*/ 2751 h 3752"/>
              <a:gd name="T16" fmla="*/ 1656 w 5064"/>
              <a:gd name="T17" fmla="*/ 3438 h 3752"/>
              <a:gd name="T18" fmla="*/ 969 w 5064"/>
              <a:gd name="T19" fmla="*/ 3719 h 3752"/>
              <a:gd name="T20" fmla="*/ 281 w 5064"/>
              <a:gd name="T21" fmla="*/ 3407 h 3752"/>
              <a:gd name="T22" fmla="*/ 0 w 5064"/>
              <a:gd name="T23" fmla="*/ 2657 h 3752"/>
              <a:gd name="T24" fmla="*/ 438 w 5064"/>
              <a:gd name="T25" fmla="*/ 1344 h 3752"/>
              <a:gd name="T26" fmla="*/ 2313 w 5064"/>
              <a:gd name="T27" fmla="*/ 0 h 3752"/>
              <a:gd name="T28" fmla="*/ 4906 w 5064"/>
              <a:gd name="T29" fmla="*/ 0 h 3752"/>
              <a:gd name="T30" fmla="*/ 4906 w 5064"/>
              <a:gd name="T31" fmla="*/ 0 h 3752"/>
              <a:gd name="T32" fmla="*/ 5063 w 5064"/>
              <a:gd name="T33" fmla="*/ 251 h 3752"/>
              <a:gd name="T34" fmla="*/ 3969 w 5064"/>
              <a:gd name="T35" fmla="*/ 1001 h 3752"/>
              <a:gd name="T36" fmla="*/ 3781 w 5064"/>
              <a:gd name="T37" fmla="*/ 1469 h 3752"/>
              <a:gd name="T38" fmla="*/ 4094 w 5064"/>
              <a:gd name="T39" fmla="*/ 1969 h 3752"/>
              <a:gd name="T40" fmla="*/ 4563 w 5064"/>
              <a:gd name="T41" fmla="*/ 2782 h 3752"/>
              <a:gd name="T42" fmla="*/ 4281 w 5064"/>
              <a:gd name="T43" fmla="*/ 3438 h 3752"/>
              <a:gd name="T44" fmla="*/ 3594 w 5064"/>
              <a:gd name="T45" fmla="*/ 3751 h 3752"/>
              <a:gd name="T46" fmla="*/ 2906 w 5064"/>
              <a:gd name="T47" fmla="*/ 3438 h 3752"/>
              <a:gd name="T48" fmla="*/ 2594 w 5064"/>
              <a:gd name="T49" fmla="*/ 2626 h 3752"/>
              <a:gd name="T50" fmla="*/ 3094 w 5064"/>
              <a:gd name="T51" fmla="*/ 1282 h 3752"/>
              <a:gd name="T52" fmla="*/ 4906 w 5064"/>
              <a:gd name="T53" fmla="*/ 0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64" h="3752">
                <a:moveTo>
                  <a:pt x="2313" y="0"/>
                </a:moveTo>
                <a:lnTo>
                  <a:pt x="2313" y="0"/>
                </a:lnTo>
                <a:cubicBezTo>
                  <a:pt x="2469" y="219"/>
                  <a:pt x="2469" y="219"/>
                  <a:pt x="2469" y="219"/>
                </a:cubicBezTo>
                <a:cubicBezTo>
                  <a:pt x="1906" y="532"/>
                  <a:pt x="1531" y="782"/>
                  <a:pt x="1344" y="1001"/>
                </a:cubicBezTo>
                <a:cubicBezTo>
                  <a:pt x="1219" y="1157"/>
                  <a:pt x="1156" y="1313"/>
                  <a:pt x="1156" y="1438"/>
                </a:cubicBezTo>
                <a:cubicBezTo>
                  <a:pt x="1156" y="1594"/>
                  <a:pt x="1250" y="1751"/>
                  <a:pt x="1469" y="1938"/>
                </a:cubicBezTo>
                <a:cubicBezTo>
                  <a:pt x="1656" y="2126"/>
                  <a:pt x="1813" y="2282"/>
                  <a:pt x="1875" y="2407"/>
                </a:cubicBezTo>
                <a:cubicBezTo>
                  <a:pt x="1938" y="2532"/>
                  <a:pt x="1938" y="2626"/>
                  <a:pt x="1938" y="2751"/>
                </a:cubicBezTo>
                <a:cubicBezTo>
                  <a:pt x="1938" y="3032"/>
                  <a:pt x="1844" y="3251"/>
                  <a:pt x="1656" y="3438"/>
                </a:cubicBezTo>
                <a:cubicBezTo>
                  <a:pt x="1469" y="3626"/>
                  <a:pt x="1250" y="3719"/>
                  <a:pt x="969" y="3719"/>
                </a:cubicBezTo>
                <a:cubicBezTo>
                  <a:pt x="688" y="3719"/>
                  <a:pt x="469" y="3626"/>
                  <a:pt x="281" y="3407"/>
                </a:cubicBezTo>
                <a:cubicBezTo>
                  <a:pt x="94" y="3219"/>
                  <a:pt x="0" y="2969"/>
                  <a:pt x="0" y="2657"/>
                </a:cubicBezTo>
                <a:cubicBezTo>
                  <a:pt x="0" y="2157"/>
                  <a:pt x="156" y="1719"/>
                  <a:pt x="438" y="1344"/>
                </a:cubicBezTo>
                <a:cubicBezTo>
                  <a:pt x="844" y="813"/>
                  <a:pt x="1469" y="376"/>
                  <a:pt x="2313" y="0"/>
                </a:cubicBezTo>
                <a:close/>
                <a:moveTo>
                  <a:pt x="4906" y="0"/>
                </a:moveTo>
                <a:lnTo>
                  <a:pt x="4906" y="0"/>
                </a:lnTo>
                <a:cubicBezTo>
                  <a:pt x="5063" y="251"/>
                  <a:pt x="5063" y="251"/>
                  <a:pt x="5063" y="251"/>
                </a:cubicBezTo>
                <a:cubicBezTo>
                  <a:pt x="4500" y="532"/>
                  <a:pt x="4125" y="782"/>
                  <a:pt x="3969" y="1001"/>
                </a:cubicBezTo>
                <a:cubicBezTo>
                  <a:pt x="3844" y="1157"/>
                  <a:pt x="3781" y="1313"/>
                  <a:pt x="3781" y="1469"/>
                </a:cubicBezTo>
                <a:cubicBezTo>
                  <a:pt x="3781" y="1594"/>
                  <a:pt x="3875" y="1782"/>
                  <a:pt x="4094" y="1969"/>
                </a:cubicBezTo>
                <a:cubicBezTo>
                  <a:pt x="4406" y="2251"/>
                  <a:pt x="4563" y="2501"/>
                  <a:pt x="4563" y="2782"/>
                </a:cubicBezTo>
                <a:cubicBezTo>
                  <a:pt x="4563" y="3032"/>
                  <a:pt x="4469" y="3251"/>
                  <a:pt x="4281" y="3438"/>
                </a:cubicBezTo>
                <a:cubicBezTo>
                  <a:pt x="4063" y="3657"/>
                  <a:pt x="3844" y="3751"/>
                  <a:pt x="3594" y="3751"/>
                </a:cubicBezTo>
                <a:cubicBezTo>
                  <a:pt x="3313" y="3751"/>
                  <a:pt x="3094" y="3626"/>
                  <a:pt x="2906" y="3438"/>
                </a:cubicBezTo>
                <a:cubicBezTo>
                  <a:pt x="2688" y="3219"/>
                  <a:pt x="2594" y="2938"/>
                  <a:pt x="2594" y="2626"/>
                </a:cubicBezTo>
                <a:cubicBezTo>
                  <a:pt x="2594" y="2157"/>
                  <a:pt x="2750" y="1688"/>
                  <a:pt x="3094" y="1282"/>
                </a:cubicBezTo>
                <a:cubicBezTo>
                  <a:pt x="3500" y="751"/>
                  <a:pt x="4125" y="313"/>
                  <a:pt x="4906" y="0"/>
                </a:cubicBez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4149307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MEDIA LAYOUTS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286368846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r>
              <a:rPr lang="en-US"/>
              <a:t>Click icon to add picture</a:t>
            </a:r>
          </a:p>
        </p:txBody>
      </p:sp>
      <p:sp>
        <p:nvSpPr>
          <p:cNvPr id="7" name="Rectangle 6"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 (Image)</a:t>
            </a:r>
          </a:p>
        </p:txBody>
      </p:sp>
      <p:sp>
        <p:nvSpPr>
          <p:cNvPr id="45" name="Date Placeholder 44"/>
          <p:cNvSpPr>
            <a:spLocks noGrp="1"/>
          </p:cNvSpPr>
          <p:nvPr>
            <p:ph type="dt" sz="half" idx="14"/>
          </p:nvPr>
        </p:nvSpPr>
        <p:spPr/>
        <p:txBody>
          <a:bodyPr/>
          <a:lstStyle>
            <a:lvl1pPr>
              <a:defRPr>
                <a:solidFill>
                  <a:schemeClr val="bg1"/>
                </a:solidFill>
              </a:defRPr>
            </a:lvl1pPr>
          </a:lstStyle>
          <a:p>
            <a:endParaRPr lang="en-US"/>
          </a:p>
        </p:txBody>
      </p:sp>
      <p:sp>
        <p:nvSpPr>
          <p:cNvPr id="46" name="Footer Placeholder 45"/>
          <p:cNvSpPr>
            <a:spLocks noGrp="1"/>
          </p:cNvSpPr>
          <p:nvPr>
            <p:ph type="ftr" sz="quarter" idx="15"/>
          </p:nvPr>
        </p:nvSpPr>
        <p:spPr/>
        <p:txBody>
          <a:bodyPr/>
          <a:lstStyle>
            <a:lvl1pPr>
              <a:defRPr>
                <a:solidFill>
                  <a:schemeClr val="bg1"/>
                </a:solidFill>
              </a:defRPr>
            </a:lvl1pPr>
          </a:lstStyle>
          <a:p>
            <a:endParaRPr lang="en-US"/>
          </a:p>
        </p:txBody>
      </p:sp>
      <p:sp>
        <p:nvSpPr>
          <p:cNvPr id="47" name="Slide Number Placeholder 46"/>
          <p:cNvSpPr>
            <a:spLocks noGrp="1"/>
          </p:cNvSpPr>
          <p:nvPr>
            <p:ph type="sldNum" sz="quarter" idx="16"/>
          </p:nvPr>
        </p:nvSpPr>
        <p:spPr/>
        <p:txBody>
          <a:bodyPr/>
          <a:lstStyle>
            <a:lvl1pPr>
              <a:defRPr>
                <a:solidFill>
                  <a:schemeClr val="bg1"/>
                </a:solidFill>
              </a:defRPr>
            </a:lvl1pPr>
          </a:lstStyle>
          <a:p>
            <a:fld id="{5B9A96B2-702C-084E-9060-05751DBF82B0}" type="slidenum">
              <a:rPr lang="en-US" smtClean="0"/>
              <a:pPr/>
              <a:t>‹#›</a:t>
            </a:fld>
            <a:endParaRPr lang="en-US"/>
          </a:p>
        </p:txBody>
      </p:sp>
      <p:cxnSp>
        <p:nvCxnSpPr>
          <p:cNvPr id="11" name="Straight Connector 10"/>
          <p:cNvCxnSpPr/>
          <p:nvPr userDrawn="1"/>
        </p:nvCxnSpPr>
        <p:spPr>
          <a:xfrm>
            <a:off x="10879891" y="6427736"/>
            <a:ext cx="0" cy="193238"/>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012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BRAND BUMPER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301209905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a:t>
            </a:r>
          </a:p>
        </p:txBody>
      </p:sp>
    </p:spTree>
    <p:extLst>
      <p:ext uri="{BB962C8B-B14F-4D97-AF65-F5344CB8AC3E}">
        <p14:creationId xmlns:p14="http://schemas.microsoft.com/office/powerpoint/2010/main" val="87880408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E5ED27-214D-444A-9103-6B11ABB960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1809750"/>
            <a:ext cx="5486400" cy="3238500"/>
          </a:xfrm>
          <a:prstGeom prst="rect">
            <a:avLst/>
          </a:prstGeom>
        </p:spPr>
      </p:pic>
      <p:sp>
        <p:nvSpPr>
          <p:cNvPr id="2" name="Rectangle 1"/>
          <p:cNvSpPr/>
          <p:nvPr userDrawn="1"/>
        </p:nvSpPr>
        <p:spPr>
          <a:xfrm>
            <a:off x="10024533" y="6112936"/>
            <a:ext cx="2167467" cy="745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a:t>
            </a:r>
          </a:p>
        </p:txBody>
      </p:sp>
      <p:sp>
        <p:nvSpPr>
          <p:cNvPr id="6" name="Rectangle 5"/>
          <p:cNvSpPr/>
          <p:nvPr userDrawn="1"/>
        </p:nvSpPr>
        <p:spPr>
          <a:xfrm>
            <a:off x="1326150" y="6035040"/>
            <a:ext cx="9539705"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9302377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Logo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Logo (Blue)</a:t>
            </a:r>
          </a:p>
        </p:txBody>
      </p:sp>
      <p:pic>
        <p:nvPicPr>
          <p:cNvPr id="5" name="Graphic 4">
            <a:extLst>
              <a:ext uri="{FF2B5EF4-FFF2-40B4-BE49-F238E27FC236}">
                <a16:creationId xmlns:a16="http://schemas.microsoft.com/office/drawing/2014/main" id="{FEAFD0DF-F89B-F747-89BD-5FA0F24B2C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1809750"/>
            <a:ext cx="5486400" cy="3238500"/>
          </a:xfrm>
          <a:prstGeom prst="rect">
            <a:avLst/>
          </a:prstGeom>
        </p:spPr>
      </p:pic>
    </p:spTree>
    <p:extLst>
      <p:ext uri="{BB962C8B-B14F-4D97-AF65-F5344CB8AC3E}">
        <p14:creationId xmlns:p14="http://schemas.microsoft.com/office/powerpoint/2010/main" val="38396033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Questions">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a:t>
            </a:r>
          </a:p>
        </p:txBody>
      </p:sp>
      <p:sp>
        <p:nvSpPr>
          <p:cNvPr id="14" name="TextBox 13"/>
          <p:cNvSpPr txBox="1"/>
          <p:nvPr userDrawn="1"/>
        </p:nvSpPr>
        <p:spPr>
          <a:xfrm>
            <a:off x="5172674" y="4212403"/>
            <a:ext cx="1846659" cy="443198"/>
          </a:xfrm>
          <a:prstGeom prst="rect">
            <a:avLst/>
          </a:prstGeom>
          <a:noFill/>
        </p:spPr>
        <p:txBody>
          <a:bodyPr wrap="none" lIns="0" tIns="0" rIns="0" bIns="0" rtlCol="0" anchor="b">
            <a:spAutoFit/>
          </a:bodyPr>
          <a:lstStyle/>
          <a:p>
            <a:pPr algn="ctr">
              <a:lnSpc>
                <a:spcPct val="80000"/>
              </a:lnSpc>
            </a:pPr>
            <a:r>
              <a:rPr lang="en-US" sz="3600" i="1">
                <a:solidFill>
                  <a:schemeClr val="accent2"/>
                </a:solidFill>
                <a:latin typeface="Times New Roman" charset="0"/>
                <a:ea typeface="Times New Roman" charset="0"/>
                <a:cs typeface="Times New Roman" charset="0"/>
              </a:rPr>
              <a:t>Questions</a:t>
            </a:r>
          </a:p>
        </p:txBody>
      </p:sp>
      <p:grpSp>
        <p:nvGrpSpPr>
          <p:cNvPr id="10" name="Group 9"/>
          <p:cNvGrpSpPr>
            <a:grpSpLocks noChangeAspect="1"/>
          </p:cNvGrpSpPr>
          <p:nvPr userDrawn="1"/>
        </p:nvGrpSpPr>
        <p:grpSpPr>
          <a:xfrm>
            <a:off x="5240674" y="1399324"/>
            <a:ext cx="1710652" cy="2500541"/>
            <a:chOff x="2911475" y="1220788"/>
            <a:chExt cx="3486150" cy="5095875"/>
          </a:xfrm>
          <a:solidFill>
            <a:schemeClr val="accent1"/>
          </a:solidFill>
        </p:grpSpPr>
        <p:sp>
          <p:nvSpPr>
            <p:cNvPr id="1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sp>
          <p:nvSpPr>
            <p:cNvPr id="13"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sp>
          <p:nvSpPr>
            <p:cNvPr id="19"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accent2"/>
                </a:solidFill>
              </a:endParaRPr>
            </a:p>
          </p:txBody>
        </p:sp>
      </p:grpSp>
    </p:spTree>
    <p:extLst>
      <p:ext uri="{BB962C8B-B14F-4D97-AF65-F5344CB8AC3E}">
        <p14:creationId xmlns:p14="http://schemas.microsoft.com/office/powerpoint/2010/main" val="181939496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Questions (Blue)">
    <p:spTree>
      <p:nvGrpSpPr>
        <p:cNvPr id="1" name=""/>
        <p:cNvGrpSpPr/>
        <p:nvPr/>
      </p:nvGrpSpPr>
      <p:grpSpPr>
        <a:xfrm>
          <a:off x="0" y="0"/>
          <a:ext cx="0" cy="0"/>
          <a:chOff x="0" y="0"/>
          <a:chExt cx="0" cy="0"/>
        </a:xfrm>
      </p:grpSpPr>
      <p:sp>
        <p:nvSpPr>
          <p:cNvPr id="14" name="Rectangle 13"/>
          <p:cNvSpPr/>
          <p:nvPr userDrawn="1"/>
        </p:nvSpPr>
        <p:spPr>
          <a:xfrm>
            <a:off x="2" y="1"/>
            <a:ext cx="1219199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Questions (Blue)</a:t>
            </a:r>
          </a:p>
        </p:txBody>
      </p:sp>
      <p:sp>
        <p:nvSpPr>
          <p:cNvPr id="15" name="TextBox 14"/>
          <p:cNvSpPr txBox="1"/>
          <p:nvPr userDrawn="1"/>
        </p:nvSpPr>
        <p:spPr>
          <a:xfrm>
            <a:off x="5172674" y="4212403"/>
            <a:ext cx="1846659" cy="443198"/>
          </a:xfrm>
          <a:prstGeom prst="rect">
            <a:avLst/>
          </a:prstGeom>
          <a:noFill/>
        </p:spPr>
        <p:txBody>
          <a:bodyPr wrap="none" lIns="0" tIns="0" rIns="0" bIns="0" rtlCol="0" anchor="b">
            <a:spAutoFit/>
          </a:bodyPr>
          <a:lstStyle/>
          <a:p>
            <a:pPr algn="ctr">
              <a:lnSpc>
                <a:spcPct val="80000"/>
              </a:lnSpc>
            </a:pPr>
            <a:r>
              <a:rPr lang="en-US" sz="3600" i="1">
                <a:solidFill>
                  <a:schemeClr val="bg1"/>
                </a:solidFill>
                <a:latin typeface="Times New Roman" charset="0"/>
                <a:ea typeface="Times New Roman" charset="0"/>
                <a:cs typeface="Times New Roman" charset="0"/>
              </a:rPr>
              <a:t>Questions</a:t>
            </a:r>
          </a:p>
        </p:txBody>
      </p:sp>
      <p:grpSp>
        <p:nvGrpSpPr>
          <p:cNvPr id="10" name="Group 9"/>
          <p:cNvGrpSpPr>
            <a:grpSpLocks noChangeAspect="1"/>
          </p:cNvGrpSpPr>
          <p:nvPr userDrawn="1"/>
        </p:nvGrpSpPr>
        <p:grpSpPr>
          <a:xfrm>
            <a:off x="5256607" y="1427033"/>
            <a:ext cx="1678787" cy="2453965"/>
            <a:chOff x="2911475" y="1220788"/>
            <a:chExt cx="3486150" cy="5095875"/>
          </a:xfrm>
          <a:solidFill>
            <a:schemeClr val="bg1"/>
          </a:solidFill>
        </p:grpSpPr>
        <p:sp>
          <p:nvSpPr>
            <p:cNvPr id="11"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12"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sp>
          <p:nvSpPr>
            <p:cNvPr id="13"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200492924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
        <p:nvSpPr>
          <p:cNvPr id="7" name="Rectangle 6"/>
          <p:cNvSpPr/>
          <p:nvPr userDrawn="1"/>
        </p:nvSpPr>
        <p:spPr>
          <a:xfrm>
            <a:off x="10029952"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6035040"/>
            <a:ext cx="2162048"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a:t>
            </a:r>
          </a:p>
        </p:txBody>
      </p:sp>
      <p:sp>
        <p:nvSpPr>
          <p:cNvPr id="2" name="Rectangle 1"/>
          <p:cNvSpPr/>
          <p:nvPr userDrawn="1"/>
        </p:nvSpPr>
        <p:spPr>
          <a:xfrm>
            <a:off x="1326150" y="6035040"/>
            <a:ext cx="9539705"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Box 5"/>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tx2"/>
                </a:solidFill>
                <a:latin typeface="Times New Roman" charset="0"/>
                <a:ea typeface="Times New Roman" charset="0"/>
                <a:cs typeface="Times New Roman" charset="0"/>
              </a:rPr>
              <a:t>Thank you</a:t>
            </a:r>
          </a:p>
        </p:txBody>
      </p:sp>
      <p:pic>
        <p:nvPicPr>
          <p:cNvPr id="4" name="Graphic 3">
            <a:extLst>
              <a:ext uri="{FF2B5EF4-FFF2-40B4-BE49-F238E27FC236}">
                <a16:creationId xmlns:a16="http://schemas.microsoft.com/office/drawing/2014/main" id="{61830A87-3B8A-CA4B-8AAC-D48ACF8425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1809750"/>
            <a:ext cx="5359400" cy="3098800"/>
          </a:xfrm>
          <a:prstGeom prst="rect">
            <a:avLst/>
          </a:prstGeom>
        </p:spPr>
      </p:pic>
    </p:spTree>
    <p:extLst>
      <p:ext uri="{BB962C8B-B14F-4D97-AF65-F5344CB8AC3E}">
        <p14:creationId xmlns:p14="http://schemas.microsoft.com/office/powerpoint/2010/main" val="306784722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hank You (Blu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Thank You (Blue)</a:t>
            </a:r>
          </a:p>
        </p:txBody>
      </p:sp>
      <p:sp>
        <p:nvSpPr>
          <p:cNvPr id="8" name="TextBox 7"/>
          <p:cNvSpPr txBox="1"/>
          <p:nvPr userDrawn="1"/>
        </p:nvSpPr>
        <p:spPr>
          <a:xfrm>
            <a:off x="5255668" y="4086159"/>
            <a:ext cx="2151230" cy="615553"/>
          </a:xfrm>
          <a:prstGeom prst="rect">
            <a:avLst/>
          </a:prstGeom>
          <a:noFill/>
        </p:spPr>
        <p:txBody>
          <a:bodyPr wrap="none" lIns="0" tIns="0" rIns="0" bIns="0" rtlCol="0" anchor="b">
            <a:spAutoFit/>
          </a:bodyPr>
          <a:lstStyle/>
          <a:p>
            <a:pPr algn="ctr"/>
            <a:r>
              <a:rPr lang="en-US" sz="4000" i="1">
                <a:solidFill>
                  <a:schemeClr val="bg1"/>
                </a:solidFill>
                <a:latin typeface="Times New Roman" charset="0"/>
                <a:ea typeface="Times New Roman" charset="0"/>
                <a:cs typeface="Times New Roman" charset="0"/>
              </a:rPr>
              <a:t>Thank you</a:t>
            </a:r>
          </a:p>
        </p:txBody>
      </p:sp>
      <p:pic>
        <p:nvPicPr>
          <p:cNvPr id="10" name="Graphic 9">
            <a:extLst>
              <a:ext uri="{FF2B5EF4-FFF2-40B4-BE49-F238E27FC236}">
                <a16:creationId xmlns:a16="http://schemas.microsoft.com/office/drawing/2014/main" id="{42C739B8-E158-6B44-8B44-E5A8ADC344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1809750"/>
            <a:ext cx="5359400" cy="3098800"/>
          </a:xfrm>
          <a:prstGeom prst="rect">
            <a:avLst/>
          </a:prstGeom>
        </p:spPr>
      </p:pic>
    </p:spTree>
    <p:extLst>
      <p:ext uri="{BB962C8B-B14F-4D97-AF65-F5344CB8AC3E}">
        <p14:creationId xmlns:p14="http://schemas.microsoft.com/office/powerpoint/2010/main" val="201672503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Gri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grpSp>
        <p:nvGrpSpPr>
          <p:cNvPr id="72" name="Group 71"/>
          <p:cNvGrpSpPr/>
          <p:nvPr userDrawn="1"/>
        </p:nvGrpSpPr>
        <p:grpSpPr>
          <a:xfrm>
            <a:off x="0" y="0"/>
            <a:ext cx="12192000" cy="6858000"/>
            <a:chOff x="0" y="0"/>
            <a:chExt cx="9144000" cy="6858000"/>
          </a:xfrm>
        </p:grpSpPr>
        <p:grpSp>
          <p:nvGrpSpPr>
            <p:cNvPr id="73" name="Group 72"/>
            <p:cNvGrpSpPr/>
            <p:nvPr/>
          </p:nvGrpSpPr>
          <p:grpSpPr>
            <a:xfrm>
              <a:off x="5862919" y="0"/>
              <a:ext cx="457200" cy="6858000"/>
              <a:chOff x="0" y="0"/>
              <a:chExt cx="457200" cy="6858000"/>
            </a:xfrm>
          </p:grpSpPr>
          <p:cxnSp>
            <p:nvCxnSpPr>
              <p:cNvPr id="104" name="Straight Connector 103"/>
              <p:cNvCxnSpPr/>
              <p:nvPr/>
            </p:nvCxnSpPr>
            <p:spPr>
              <a:xfrm>
                <a:off x="2286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57200" y="0"/>
                <a:ext cx="0" cy="68580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2819400" y="0"/>
              <a:ext cx="457200" cy="6858000"/>
              <a:chOff x="0" y="0"/>
              <a:chExt cx="457200" cy="6858000"/>
            </a:xfrm>
          </p:grpSpPr>
          <p:cxnSp>
            <p:nvCxnSpPr>
              <p:cNvPr id="101" name="Straight Connector 100"/>
              <p:cNvCxnSpPr/>
              <p:nvPr/>
            </p:nvCxnSpPr>
            <p:spPr>
              <a:xfrm>
                <a:off x="2286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57200" y="0"/>
                <a:ext cx="0" cy="68580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75" name="Straight Connector 74"/>
            <p:cNvCxnSpPr/>
            <p:nvPr userDrawn="1"/>
          </p:nvCxnSpPr>
          <p:spPr>
            <a:xfrm>
              <a:off x="0" y="61722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0" y="6629400"/>
              <a:ext cx="91440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89154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6868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0" y="64008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0" y="0"/>
              <a:ext cx="7617760" cy="6858000"/>
              <a:chOff x="0" y="0"/>
              <a:chExt cx="7617760" cy="6858000"/>
            </a:xfrm>
          </p:grpSpPr>
          <p:cxnSp>
            <p:nvCxnSpPr>
              <p:cNvPr id="95" name="Straight Connector 94"/>
              <p:cNvCxnSpPr/>
              <p:nvPr/>
            </p:nvCxnSpPr>
            <p:spPr>
              <a:xfrm>
                <a:off x="2286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57200" y="0"/>
                <a:ext cx="0" cy="685800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52400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57200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617760" y="0"/>
                <a:ext cx="0" cy="6858000"/>
              </a:xfrm>
              <a:prstGeom prst="line">
                <a:avLst/>
              </a:prstGeom>
              <a:ln w="12700" cmpd="sng">
                <a:solidFill>
                  <a:schemeClr val="bg2"/>
                </a:solidFill>
                <a:prstDash val="sysDash"/>
              </a:ln>
              <a:effectLst/>
            </p:spPr>
            <p:style>
              <a:lnRef idx="2">
                <a:schemeClr val="accent1"/>
              </a:lnRef>
              <a:fillRef idx="0">
                <a:schemeClr val="accent1"/>
              </a:fillRef>
              <a:effectRef idx="1">
                <a:schemeClr val="accent1"/>
              </a:effectRef>
              <a:fontRef idx="minor">
                <a:schemeClr val="tx1"/>
              </a:fontRef>
            </p:style>
          </p:cxnSp>
        </p:grpSp>
        <p:cxnSp>
          <p:nvCxnSpPr>
            <p:cNvPr id="81" name="Straight Connector 80"/>
            <p:cNvCxnSpPr/>
            <p:nvPr/>
          </p:nvCxnSpPr>
          <p:spPr>
            <a:xfrm>
              <a:off x="9144000" y="0"/>
              <a:ext cx="0" cy="685800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nvGrpSpPr>
          <p:grpSpPr>
            <a:xfrm>
              <a:off x="0" y="0"/>
              <a:ext cx="9144000" cy="457200"/>
              <a:chOff x="0" y="0"/>
              <a:chExt cx="9144000" cy="457200"/>
            </a:xfrm>
          </p:grpSpPr>
          <p:cxnSp>
            <p:nvCxnSpPr>
              <p:cNvPr id="92" name="Straight Connector 91"/>
              <p:cNvCxnSpPr/>
              <p:nvPr/>
            </p:nvCxnSpPr>
            <p:spPr>
              <a:xfrm>
                <a:off x="0" y="228600"/>
                <a:ext cx="91440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0" y="4572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83" name="Straight Connector 82"/>
            <p:cNvCxnSpPr/>
            <p:nvPr/>
          </p:nvCxnSpPr>
          <p:spPr>
            <a:xfrm>
              <a:off x="0" y="68580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84" name="Group 83"/>
            <p:cNvGrpSpPr/>
            <p:nvPr/>
          </p:nvGrpSpPr>
          <p:grpSpPr>
            <a:xfrm>
              <a:off x="0" y="2057400"/>
              <a:ext cx="9144000" cy="457200"/>
              <a:chOff x="0" y="0"/>
              <a:chExt cx="9144000" cy="457200"/>
            </a:xfrm>
          </p:grpSpPr>
          <p:cxnSp>
            <p:nvCxnSpPr>
              <p:cNvPr id="89" name="Straight Connector 88"/>
              <p:cNvCxnSpPr/>
              <p:nvPr/>
            </p:nvCxnSpPr>
            <p:spPr>
              <a:xfrm>
                <a:off x="0" y="2286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0" y="4572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0" y="4343400"/>
              <a:ext cx="9144000" cy="457200"/>
              <a:chOff x="0" y="0"/>
              <a:chExt cx="9144000" cy="457200"/>
            </a:xfrm>
          </p:grpSpPr>
          <p:cxnSp>
            <p:nvCxnSpPr>
              <p:cNvPr id="86" name="Straight Connector 85"/>
              <p:cNvCxnSpPr/>
              <p:nvPr/>
            </p:nvCxnSpPr>
            <p:spPr>
              <a:xfrm>
                <a:off x="0" y="228600"/>
                <a:ext cx="9144000" cy="0"/>
              </a:xfrm>
              <a:prstGeom prst="line">
                <a:avLst/>
              </a:prstGeom>
              <a:ln w="12700" cmpd="sng">
                <a:solidFill>
                  <a:schemeClr val="tx1">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0" y="45720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0" y="0"/>
                <a:ext cx="91440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sp>
        <p:nvSpPr>
          <p:cNvPr id="107" name="Rectangle 106"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Grid</a:t>
            </a:r>
          </a:p>
        </p:txBody>
      </p:sp>
    </p:spTree>
    <p:extLst>
      <p:ext uri="{BB962C8B-B14F-4D97-AF65-F5344CB8AC3E}">
        <p14:creationId xmlns:p14="http://schemas.microsoft.com/office/powerpoint/2010/main" val="224892514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560">
          <p15:clr>
            <a:srgbClr val="FBAE40"/>
          </p15:clr>
        </p15:guide>
        <p15:guide id="4" pos="5120">
          <p15:clr>
            <a:srgbClr val="FBAE40"/>
          </p15:clr>
        </p15:guide>
        <p15:guide id="5" orient="horz" pos="1440">
          <p15:clr>
            <a:srgbClr val="FBAE40"/>
          </p15:clr>
        </p15:guide>
        <p15:guide id="6" orient="horz" pos="2880">
          <p15:clr>
            <a:srgbClr val="FBAE40"/>
          </p15:clr>
        </p15:guide>
        <p15:guide id="7" orient="horz" pos="144">
          <p15:clr>
            <a:srgbClr val="FBAE40"/>
          </p15:clr>
        </p15:guide>
        <p15:guide id="8" orient="horz" pos="3888">
          <p15:clr>
            <a:srgbClr val="FBAE40"/>
          </p15:clr>
        </p15:guide>
        <p15:guide id="9" pos="192">
          <p15:clr>
            <a:srgbClr val="FBAE40"/>
          </p15:clr>
        </p15:guide>
        <p15:guide id="10" pos="748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b="1"/>
              <a:t>DO NOT USE ANY LAYOUTS PAST THIS POINT</a:t>
            </a:r>
          </a:p>
        </p:txBody>
      </p:sp>
    </p:spTree>
    <p:extLst>
      <p:ext uri="{BB962C8B-B14F-4D97-AF65-F5344CB8AC3E}">
        <p14:creationId xmlns:p14="http://schemas.microsoft.com/office/powerpoint/2010/main" val="11636393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27531" y="2791383"/>
            <a:ext cx="10954871" cy="1183341"/>
          </a:xfrm>
        </p:spPr>
        <p:txBody>
          <a:bodyPr anchor="b"/>
          <a:lstStyle>
            <a:lvl1pPr algn="l">
              <a:lnSpc>
                <a:spcPts val="4580"/>
              </a:lnSpc>
              <a:defRPr sz="4000" b="0" i="0" cap="none" spc="-100" baseline="0">
                <a:latin typeface="+mn-lt"/>
                <a:ea typeface="Times New Roman" charset="0"/>
                <a:cs typeface="Times New Roman" charset="0"/>
              </a:defRPr>
            </a:lvl1pPr>
          </a:lstStyle>
          <a:p>
            <a:r>
              <a:rPr lang="en-US"/>
              <a:t>Click to edit Master title style</a:t>
            </a:r>
          </a:p>
        </p:txBody>
      </p:sp>
      <p:sp>
        <p:nvSpPr>
          <p:cNvPr id="3" name="Subtitle 2"/>
          <p:cNvSpPr>
            <a:spLocks noGrp="1"/>
          </p:cNvSpPr>
          <p:nvPr>
            <p:ph type="subTitle" idx="1" hasCustomPrompt="1"/>
          </p:nvPr>
        </p:nvSpPr>
        <p:spPr>
          <a:xfrm>
            <a:off x="627531" y="4616962"/>
            <a:ext cx="10954871" cy="923544"/>
          </a:xfrm>
        </p:spPr>
        <p:txBody>
          <a:bodyPr/>
          <a:lstStyle>
            <a:lvl1pPr marL="0" indent="0" algn="l">
              <a:lnSpc>
                <a:spcPct val="90000"/>
              </a:lnSpc>
              <a:spcAft>
                <a:spcPts val="0"/>
              </a:spcAft>
              <a:buNone/>
              <a:defRPr sz="2000" kern="0" cap="none"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9" name="Rectangle 158"/>
          <p:cNvSpPr/>
          <p:nvPr userDrawn="1"/>
        </p:nvSpPr>
        <p:spPr>
          <a:xfrm>
            <a:off x="10029952" y="0"/>
            <a:ext cx="2162048"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2" name="Straight Connector 11"/>
          <p:cNvCxnSpPr/>
          <p:nvPr userDrawn="1"/>
        </p:nvCxnSpPr>
        <p:spPr>
          <a:xfrm>
            <a:off x="627531" y="4341301"/>
            <a:ext cx="10954871" cy="0"/>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26" y="84551"/>
            <a:ext cx="1938161" cy="1091185"/>
          </a:xfrm>
          <a:prstGeom prst="rect">
            <a:avLst/>
          </a:prstGeom>
        </p:spPr>
      </p:pic>
    </p:spTree>
    <p:extLst>
      <p:ext uri="{BB962C8B-B14F-4D97-AF65-F5344CB8AC3E}">
        <p14:creationId xmlns:p14="http://schemas.microsoft.com/office/powerpoint/2010/main" val="62871124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a:stretch/>
        </p:blipFill>
        <p:spPr>
          <a:xfrm>
            <a:off x="0" y="5335266"/>
            <a:ext cx="12192000" cy="1522734"/>
          </a:xfrm>
          <a:prstGeom prst="rect">
            <a:avLst/>
          </a:prstGeom>
        </p:spPr>
      </p:pic>
      <p:sp>
        <p:nvSpPr>
          <p:cNvPr id="46" name="Text Placeholder 45"/>
          <p:cNvSpPr>
            <a:spLocks noGrp="1"/>
          </p:cNvSpPr>
          <p:nvPr>
            <p:ph type="body" sz="quarter" idx="13"/>
          </p:nvPr>
        </p:nvSpPr>
        <p:spPr>
          <a:xfrm>
            <a:off x="2032001" y="1937408"/>
            <a:ext cx="8125015" cy="468536"/>
          </a:xfrm>
        </p:spPr>
        <p:txBody>
          <a:bodyPr anchor="b"/>
          <a:lstStyle>
            <a:lvl1pPr marL="12700" indent="0">
              <a:buNone/>
              <a:defRPr sz="32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13" name="Rectangle 12"/>
          <p:cNvSpPr>
            <a:spLocks noChangeAspect="1"/>
          </p:cNvSpPr>
          <p:nvPr userDrawn="1"/>
        </p:nvSpPr>
        <p:spPr>
          <a:xfrm>
            <a:off x="0" y="5335266"/>
            <a:ext cx="12192000" cy="1522734"/>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2032001" y="5652328"/>
            <a:ext cx="8125015" cy="502914"/>
          </a:xfrm>
        </p:spPr>
        <p:txBody>
          <a:bodyPr anchor="t"/>
          <a:lstStyle>
            <a:lvl1pPr marL="0" indent="0">
              <a:buNone/>
              <a:defRPr sz="2000" b="1" kern="0" cap="all"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userDrawn="1"/>
        </p:nvSpPr>
        <p:spPr>
          <a:xfrm>
            <a:off x="0" y="5335272"/>
            <a:ext cx="12192000" cy="941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a:t>
            </a:r>
          </a:p>
        </p:txBody>
      </p:sp>
      <p:sp>
        <p:nvSpPr>
          <p:cNvPr id="2" name="Title 1"/>
          <p:cNvSpPr>
            <a:spLocks noGrp="1"/>
          </p:cNvSpPr>
          <p:nvPr>
            <p:ph type="title" hasCustomPrompt="1"/>
          </p:nvPr>
        </p:nvSpPr>
        <p:spPr>
          <a:xfrm>
            <a:off x="2032001" y="2508933"/>
            <a:ext cx="8125015" cy="2506821"/>
          </a:xfrm>
        </p:spPr>
        <p:txBody>
          <a:bodyPr anchor="t"/>
          <a:lstStyle>
            <a:lvl1pPr algn="l">
              <a:lnSpc>
                <a:spcPts val="5160"/>
              </a:lnSpc>
              <a:defRPr sz="4800" b="0" cap="none" baseline="0">
                <a:solidFill>
                  <a:schemeClr val="tx1"/>
                </a:solidFill>
              </a:defRPr>
            </a:lvl1pPr>
          </a:lstStyle>
          <a:p>
            <a:r>
              <a:rPr lang="en-US"/>
              <a:t>Click to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grpSp>
        <p:nvGrpSpPr>
          <p:cNvPr id="21" name="Group 20"/>
          <p:cNvGrpSpPr/>
          <p:nvPr userDrawn="1"/>
        </p:nvGrpSpPr>
        <p:grpSpPr>
          <a:xfrm>
            <a:off x="1016780" y="2098146"/>
            <a:ext cx="905434" cy="1323516"/>
            <a:chOff x="2911475" y="1220788"/>
            <a:chExt cx="3486150" cy="5095875"/>
          </a:xfrm>
          <a:solidFill>
            <a:schemeClr val="tx1"/>
          </a:solidFill>
        </p:grpSpPr>
        <p:sp>
          <p:nvSpPr>
            <p:cNvPr id="22"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p14="http://schemas.microsoft.com/office/powerpoint/2010/main" xmlns:a14="http://schemas.microsoft.com/office/drawing/2010/main" w="9525" cap="flat">
                  <a:solidFill>
                    <a:srgbClr val="808080"/>
                  </a:solidFill>
                  <a:bevel/>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30196937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2056245"/>
            <a:ext cx="3444305" cy="1127222"/>
          </a:xfrm>
        </p:spPr>
        <p:txBody>
          <a:bodyPr lIns="457200" anchor="b"/>
          <a:lstStyle>
            <a:lvl1pPr algn="l">
              <a:lnSpc>
                <a:spcPct val="100000"/>
              </a:lnSpc>
              <a:defRPr sz="2600" b="1"/>
            </a:lvl1pPr>
          </a:lstStyle>
          <a:p>
            <a:r>
              <a:rPr lang="en-US"/>
              <a:t>Click to edit Master title style</a:t>
            </a:r>
          </a:p>
        </p:txBody>
      </p:sp>
      <p:sp>
        <p:nvSpPr>
          <p:cNvPr id="4" name="Text Placeholder 3"/>
          <p:cNvSpPr>
            <a:spLocks noGrp="1"/>
          </p:cNvSpPr>
          <p:nvPr>
            <p:ph type="body" sz="half" idx="2" hasCustomPrompt="1"/>
          </p:nvPr>
        </p:nvSpPr>
        <p:spPr>
          <a:xfrm>
            <a:off x="304800" y="3318936"/>
            <a:ext cx="3444305" cy="1810455"/>
          </a:xfrm>
        </p:spPr>
        <p:txBody>
          <a:bodyPr lIns="457200"/>
          <a:lstStyle>
            <a:lvl1pPr marL="0" indent="0">
              <a:buNone/>
              <a:defRPr sz="22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caption text</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41" name="Content Placeholder 2"/>
          <p:cNvSpPr>
            <a:spLocks noGrp="1"/>
          </p:cNvSpPr>
          <p:nvPr>
            <p:ph idx="13"/>
          </p:nvPr>
        </p:nvSpPr>
        <p:spPr>
          <a:xfrm>
            <a:off x="4368797" y="2062621"/>
            <a:ext cx="7518400" cy="3066768"/>
          </a:xfrm>
        </p:spPr>
        <p:txBody>
          <a:bodyPr numCol="2" spcCol="457200"/>
          <a:lstStyle>
            <a:lvl1pPr>
              <a:defRPr sz="2000"/>
            </a:lvl1pPr>
            <a:lvl2pPr>
              <a:defRPr sz="2000"/>
            </a:lvl2pPr>
            <a:lvl3pPr>
              <a:defRPr sz="1800"/>
            </a:lvl3pPr>
            <a:lvl4pPr>
              <a:defRPr sz="1800"/>
            </a:lvl4pPr>
            <a:lvl5pPr>
              <a:defRPr sz="1800"/>
            </a:lvl5pPr>
          </a:lstStyle>
          <a:p>
            <a:pPr lvl="0"/>
            <a:r>
              <a:rPr lang="en-US"/>
              <a:t>Click to edit Master text styles</a:t>
            </a:r>
          </a:p>
        </p:txBody>
      </p:sp>
      <p:grpSp>
        <p:nvGrpSpPr>
          <p:cNvPr id="3" name="Group 2">
            <a:extLst>
              <a:ext uri="{FF2B5EF4-FFF2-40B4-BE49-F238E27FC236}">
                <a16:creationId xmlns:a16="http://schemas.microsoft.com/office/drawing/2014/main" id="{4E33347B-9C6B-F34C-BF9E-8A26FC897AF3}"/>
              </a:ext>
            </a:extLst>
          </p:cNvPr>
          <p:cNvGrpSpPr/>
          <p:nvPr userDrawn="1"/>
        </p:nvGrpSpPr>
        <p:grpSpPr>
          <a:xfrm>
            <a:off x="12801600" y="0"/>
            <a:ext cx="3048000" cy="6858000"/>
            <a:chOff x="12801600" y="0"/>
            <a:chExt cx="3048000" cy="6858000"/>
          </a:xfrm>
        </p:grpSpPr>
        <p:sp>
          <p:nvSpPr>
            <p:cNvPr id="9" name="Rectangle 8"/>
            <p:cNvSpPr/>
            <p:nvPr/>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this layout for charts, tables</a:t>
              </a:r>
              <a:r>
                <a:rPr lang="en-US" sz="1000" baseline="0"/>
                <a:t> or image that need caption text. Click corresponding icon to insert media.</a:t>
              </a:r>
              <a:endParaRPr lang="en-US" sz="1000"/>
            </a:p>
            <a:p>
              <a:pPr marL="228600" indent="-228600">
                <a:spcAft>
                  <a:spcPts val="600"/>
                </a:spcAft>
                <a:buFont typeface="+mj-lt"/>
                <a:buAutoNum type="arabicPeriod"/>
              </a:pPr>
              <a:r>
                <a:rPr lang="en-US" sz="1000"/>
                <a:t>Put title &amp; caption in placeholders at left</a:t>
              </a:r>
            </a:p>
          </p:txBody>
        </p:sp>
        <p:sp>
          <p:nvSpPr>
            <p:cNvPr id="18" name="Rectangle 1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Content with Caption</a:t>
              </a:r>
            </a:p>
          </p:txBody>
        </p:sp>
        <p:grpSp>
          <p:nvGrpSpPr>
            <p:cNvPr id="13" name="Group 12"/>
            <p:cNvGrpSpPr>
              <a:grpSpLocks noChangeAspect="1"/>
            </p:cNvGrpSpPr>
            <p:nvPr userDrawn="1"/>
          </p:nvGrpSpPr>
          <p:grpSpPr>
            <a:xfrm>
              <a:off x="14208931" y="843418"/>
              <a:ext cx="233337" cy="225045"/>
              <a:chOff x="366713" y="2336800"/>
              <a:chExt cx="1608137" cy="1550988"/>
            </a:xfrm>
            <a:solidFill>
              <a:schemeClr val="bg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89229464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4800" y="2062621"/>
            <a:ext cx="11582397" cy="4096512"/>
          </a:xfrm>
        </p:spPr>
        <p:txBody>
          <a:bodyPr lIns="411480" numCol="1" spcCol="457200"/>
          <a:lstStyle>
            <a:lvl1pPr marL="65088" indent="-65088">
              <a:spcBef>
                <a:spcPts val="500"/>
              </a:spcBef>
              <a:tabLst/>
              <a:defRPr sz="2000" baseline="0"/>
            </a:lvl1pPr>
            <a:lvl2pPr>
              <a:spcBef>
                <a:spcPts val="500"/>
              </a:spcBef>
              <a:defRPr sz="2000" baseline="0"/>
            </a:lvl2pPr>
            <a:lvl3pPr>
              <a:defRPr sz="1800"/>
            </a:lvl3pPr>
            <a:lvl4pPr>
              <a:defRPr sz="1800"/>
            </a:lvl4pPr>
            <a:lvl5pPr>
              <a:defRPr sz="1800"/>
            </a:lvl5pPr>
          </a:lstStyle>
          <a:p>
            <a:pPr lvl="0"/>
            <a:r>
              <a:rPr lang="en-US"/>
              <a:t>Main text style. Use tab to add bullet.</a:t>
            </a:r>
          </a:p>
          <a:p>
            <a:pPr lvl="1"/>
            <a:r>
              <a:rPr lang="en-US"/>
              <a:t>Suggested maximums: 5 words per line. 10 words per text block. 50 slides per text box.</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3" name="Rectangle 12"/>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 Content</a:t>
            </a:r>
          </a:p>
        </p:txBody>
      </p:sp>
      <p:sp>
        <p:nvSpPr>
          <p:cNvPr id="12" name="Rectangle 11"/>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7" name="Group 16"/>
          <p:cNvGrpSpPr>
            <a:grpSpLocks noChangeAspect="1"/>
          </p:cNvGrpSpPr>
          <p:nvPr userDrawn="1"/>
        </p:nvGrpSpPr>
        <p:grpSpPr>
          <a:xfrm>
            <a:off x="14208931" y="843418"/>
            <a:ext cx="233337" cy="225045"/>
            <a:chOff x="366713" y="2336800"/>
            <a:chExt cx="1608137" cy="1550988"/>
          </a:xfrm>
          <a:solidFill>
            <a:schemeClr val="tx1"/>
          </a:solidFill>
        </p:grpSpPr>
        <p:sp>
          <p:nvSpPr>
            <p:cNvPr id="18"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33715016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365365" y="2062624"/>
            <a:ext cx="3438611"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8423390" y="2062624"/>
            <a:ext cx="3438611"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cxnSp>
        <p:nvCxnSpPr>
          <p:cNvPr id="10" name="Straight Connector 9"/>
          <p:cNvCxnSpPr/>
          <p:nvPr userDrawn="1"/>
        </p:nvCxnSpPr>
        <p:spPr>
          <a:xfrm>
            <a:off x="8122025" y="2062621"/>
            <a:ext cx="0" cy="4109577"/>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Two Content</a:t>
            </a:r>
          </a:p>
        </p:txBody>
      </p:sp>
      <p:sp>
        <p:nvSpPr>
          <p:cNvPr id="13" name="Rectangle 12"/>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7"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18" name="Group 17"/>
          <p:cNvGrpSpPr>
            <a:grpSpLocks noChangeAspect="1"/>
          </p:cNvGrpSpPr>
          <p:nvPr userDrawn="1"/>
        </p:nvGrpSpPr>
        <p:grpSpPr>
          <a:xfrm>
            <a:off x="14208931" y="843418"/>
            <a:ext cx="233337" cy="225045"/>
            <a:chOff x="366713" y="2336800"/>
            <a:chExt cx="1608137" cy="1550988"/>
          </a:xfrm>
          <a:solidFill>
            <a:schemeClr val="tx1"/>
          </a:solidFill>
        </p:grpSpPr>
        <p:sp>
          <p:nvSpPr>
            <p:cNvPr id="19"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0"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62397418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65366" y="1823989"/>
            <a:ext cx="3438144" cy="508176"/>
          </a:xfrm>
        </p:spPr>
        <p:txBody>
          <a:bodyPr anchor="b"/>
          <a:lstStyle>
            <a:lvl1pPr marL="0" indent="0">
              <a:buNone/>
              <a:defRPr sz="2000" b="1" kern="0" cap="all" spc="0"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365366" y="2438402"/>
            <a:ext cx="3438144" cy="3733799"/>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Main text style. Use tab to change text style.</a:t>
            </a:r>
          </a:p>
          <a:p>
            <a:pPr lvl="1"/>
            <a:r>
              <a:rPr lang="en-US"/>
              <a:t>5 words per line. 10 words per text block.</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23389" y="1818345"/>
            <a:ext cx="3438144" cy="508176"/>
          </a:xfrm>
        </p:spPr>
        <p:txBody>
          <a:bodyPr anchor="b"/>
          <a:lstStyle>
            <a:lvl1pPr marL="0" indent="0">
              <a:buNone/>
              <a:defRPr sz="2000" b="1" kern="0" cap="all" spc="0"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8423389" y="2438402"/>
            <a:ext cx="3438144" cy="3733799"/>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Main text style. Use tab to change text style.</a:t>
            </a:r>
          </a:p>
          <a:p>
            <a:pPr lvl="1"/>
            <a:r>
              <a:rPr lang="en-US"/>
              <a:t>5 words per line. 10 words per text block.</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A96B2-702C-084E-9060-05751DBF82B0}" type="slidenum">
              <a:rPr lang="en-US" smtClean="0"/>
              <a:t>‹#›</a:t>
            </a:fld>
            <a:endParaRPr lang="en-US"/>
          </a:p>
        </p:txBody>
      </p:sp>
      <p:cxnSp>
        <p:nvCxnSpPr>
          <p:cNvPr id="53" name="Straight Connector 52"/>
          <p:cNvCxnSpPr/>
          <p:nvPr userDrawn="1"/>
        </p:nvCxnSpPr>
        <p:spPr>
          <a:xfrm>
            <a:off x="8122025" y="2062621"/>
            <a:ext cx="0" cy="4109577"/>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2" name="Date Placeholder 2"/>
          <p:cNvSpPr>
            <a:spLocks noGrp="1"/>
          </p:cNvSpPr>
          <p:nvPr>
            <p:ph type="dt" sz="half" idx="10"/>
          </p:nvPr>
        </p:nvSpPr>
        <p:spPr>
          <a:xfrm>
            <a:off x="8544130" y="6430911"/>
            <a:ext cx="1439105" cy="166714"/>
          </a:xfrm>
        </p:spPr>
        <p:txBody>
          <a:bodyPr/>
          <a:lstStyle/>
          <a:p>
            <a:endParaRPr lang="en-US"/>
          </a:p>
        </p:txBody>
      </p:sp>
      <p:sp>
        <p:nvSpPr>
          <p:cNvPr id="13" name="Rectangle 12"/>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Comparison</a:t>
            </a:r>
          </a:p>
        </p:txBody>
      </p:sp>
      <p:sp>
        <p:nvSpPr>
          <p:cNvPr id="15" name="Rectangle 14"/>
          <p:cNvSpPr/>
          <p:nvPr userDrawn="1"/>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sp>
        <p:nvSpPr>
          <p:cNvPr id="19" name="Text Placeholder 7"/>
          <p:cNvSpPr>
            <a:spLocks noGrp="1"/>
          </p:cNvSpPr>
          <p:nvPr userDrawn="1">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grpSp>
        <p:nvGrpSpPr>
          <p:cNvPr id="20" name="Group 19"/>
          <p:cNvGrpSpPr>
            <a:grpSpLocks noChangeAspect="1"/>
          </p:cNvGrpSpPr>
          <p:nvPr userDrawn="1"/>
        </p:nvGrpSpPr>
        <p:grpSpPr>
          <a:xfrm>
            <a:off x="14208931" y="843418"/>
            <a:ext cx="233337" cy="225045"/>
            <a:chOff x="366713" y="2336800"/>
            <a:chExt cx="1608137" cy="1550988"/>
          </a:xfrm>
          <a:solidFill>
            <a:schemeClr val="tx1"/>
          </a:solidFill>
        </p:grpSpPr>
        <p:sp>
          <p:nvSpPr>
            <p:cNvPr id="21"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22"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174971494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a:t>
            </a:r>
          </a:p>
        </p:txBody>
      </p:sp>
      <p:sp>
        <p:nvSpPr>
          <p:cNvPr id="9" name="Text Placeholder 7"/>
          <p:cNvSpPr>
            <a:spLocks noGrp="1"/>
          </p:cNvSpPr>
          <p:nvPr>
            <p:ph type="body" sz="quarter" idx="13"/>
          </p:nvPr>
        </p:nvSpPr>
        <p:spPr>
          <a:xfrm>
            <a:off x="304801" y="671946"/>
            <a:ext cx="11582399" cy="330200"/>
          </a:xfrm>
        </p:spPr>
        <p:txBody>
          <a:bodyPr anchor="t"/>
          <a:lstStyle>
            <a:lvl1pPr marL="12700" indent="0">
              <a:lnSpc>
                <a:spcPct val="90000"/>
              </a:lnSpc>
              <a:buNone/>
              <a:defRPr sz="2000" b="0" i="1">
                <a:solidFill>
                  <a:schemeClr val="tx1"/>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211889233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a:p>
        </p:txBody>
      </p:sp>
      <p:sp>
        <p:nvSpPr>
          <p:cNvPr id="5" name="Rectangle 4"/>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Blank</a:t>
            </a:r>
          </a:p>
        </p:txBody>
      </p:sp>
    </p:spTree>
    <p:extLst>
      <p:ext uri="{BB962C8B-B14F-4D97-AF65-F5344CB8AC3E}">
        <p14:creationId xmlns:p14="http://schemas.microsoft.com/office/powerpoint/2010/main" val="249186535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2056245"/>
            <a:ext cx="3444305" cy="1127222"/>
          </a:xfrm>
        </p:spPr>
        <p:txBody>
          <a:bodyPr lIns="457200" anchor="b"/>
          <a:lstStyle>
            <a:lvl1pPr algn="l">
              <a:lnSpc>
                <a:spcPct val="100000"/>
              </a:lnSpc>
              <a:defRPr sz="2400" b="1"/>
            </a:lvl1pPr>
          </a:lstStyle>
          <a:p>
            <a:r>
              <a:rPr lang="en-US"/>
              <a:t>Click to edit Master title</a:t>
            </a:r>
          </a:p>
        </p:txBody>
      </p:sp>
      <p:sp>
        <p:nvSpPr>
          <p:cNvPr id="4" name="Text Placeholder 3"/>
          <p:cNvSpPr>
            <a:spLocks noGrp="1"/>
          </p:cNvSpPr>
          <p:nvPr>
            <p:ph type="body" sz="half" idx="2" hasCustomPrompt="1"/>
          </p:nvPr>
        </p:nvSpPr>
        <p:spPr>
          <a:xfrm>
            <a:off x="304800" y="3318936"/>
            <a:ext cx="3444305" cy="1810455"/>
          </a:xfrm>
        </p:spPr>
        <p:txBody>
          <a:bodyPr lIns="457200"/>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caption text</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41" name="Content Placeholder 2"/>
          <p:cNvSpPr>
            <a:spLocks noGrp="1"/>
          </p:cNvSpPr>
          <p:nvPr>
            <p:ph idx="13"/>
          </p:nvPr>
        </p:nvSpPr>
        <p:spPr>
          <a:xfrm>
            <a:off x="4368797" y="2062621"/>
            <a:ext cx="7518400" cy="3066768"/>
          </a:xfrm>
        </p:spPr>
        <p:txBody>
          <a:bodyPr numCol="2" spcCol="457200"/>
          <a:lstStyle>
            <a:lvl1pPr>
              <a:defRPr sz="2000"/>
            </a:lvl1pPr>
            <a:lvl2pPr>
              <a:defRPr sz="2000"/>
            </a:lvl2pPr>
            <a:lvl3pPr>
              <a:defRPr sz="1800"/>
            </a:lvl3pPr>
            <a:lvl4pPr>
              <a:defRPr sz="1800"/>
            </a:lvl4pPr>
            <a:lvl5pPr>
              <a:defRPr sz="1800"/>
            </a:lvl5pPr>
          </a:lstStyle>
          <a:p>
            <a:pPr lvl="0"/>
            <a:endParaRPr lang="en-US"/>
          </a:p>
        </p:txBody>
      </p:sp>
      <p:sp>
        <p:nvSpPr>
          <p:cNvPr id="9" name="Rectangle 8"/>
          <p:cNvSpPr/>
          <p:nvPr/>
        </p:nvSpPr>
        <p:spPr>
          <a:xfrm>
            <a:off x="12801600" y="702812"/>
            <a:ext cx="3048000" cy="6155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this layout for charts, tables</a:t>
            </a:r>
            <a:r>
              <a:rPr lang="en-US" sz="1000" baseline="0"/>
              <a:t> or image that need caption text. Click corresponding icon to insert media.</a:t>
            </a:r>
            <a:endParaRPr lang="en-US" sz="1000"/>
          </a:p>
          <a:p>
            <a:pPr marL="228600" indent="-228600">
              <a:spcAft>
                <a:spcPts val="600"/>
              </a:spcAft>
              <a:buFont typeface="+mj-lt"/>
              <a:buAutoNum type="arabicPeriod"/>
            </a:pPr>
            <a:r>
              <a:rPr lang="en-US" sz="1000"/>
              <a:t>Put title &amp; caption in placeholders at left</a:t>
            </a:r>
          </a:p>
        </p:txBody>
      </p:sp>
      <p:sp>
        <p:nvSpPr>
          <p:cNvPr id="18" name="Rectangle 1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Content with Caption</a:t>
            </a:r>
          </a:p>
        </p:txBody>
      </p:sp>
      <p:grpSp>
        <p:nvGrpSpPr>
          <p:cNvPr id="13" name="Group 12"/>
          <p:cNvGrpSpPr>
            <a:grpSpLocks noChangeAspect="1"/>
          </p:cNvGrpSpPr>
          <p:nvPr userDrawn="1"/>
        </p:nvGrpSpPr>
        <p:grpSpPr>
          <a:xfrm>
            <a:off x="14208931" y="843418"/>
            <a:ext cx="233337" cy="225045"/>
            <a:chOff x="366713" y="2336800"/>
            <a:chExt cx="1608137" cy="1550988"/>
          </a:xfrm>
          <a:solidFill>
            <a:schemeClr val="tx1"/>
          </a:solidFill>
        </p:grpSpPr>
        <p:sp>
          <p:nvSpPr>
            <p:cNvPr id="1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19"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 xmlns:p14="http://schemas.microsoft.com/office/powerpoint/2010/main"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4390334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4876801"/>
            <a:ext cx="11582400" cy="513117"/>
          </a:xfrm>
        </p:spPr>
        <p:txBody>
          <a:bodyPr lIns="457200"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0" y="3"/>
            <a:ext cx="12192000" cy="4571997"/>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304800" y="5460468"/>
            <a:ext cx="11582400" cy="553686"/>
          </a:xfrm>
        </p:spPr>
        <p:txBody>
          <a:bodyPr lIns="457200"/>
          <a:lstStyle>
            <a:lvl1pPr marL="0" indent="0">
              <a:buNone/>
              <a:defRPr sz="2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8" name="Rectangle 7"/>
          <p:cNvSpPr/>
          <p:nvPr userDrawn="1"/>
        </p:nvSpPr>
        <p:spPr>
          <a:xfrm>
            <a:off x="12801600" y="0"/>
            <a:ext cx="3048000"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Picture with Caption</a:t>
            </a:r>
          </a:p>
        </p:txBody>
      </p:sp>
    </p:spTree>
    <p:extLst>
      <p:ext uri="{BB962C8B-B14F-4D97-AF65-F5344CB8AC3E}">
        <p14:creationId xmlns:p14="http://schemas.microsoft.com/office/powerpoint/2010/main" val="156981638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Master Divider">
    <p:spTree>
      <p:nvGrpSpPr>
        <p:cNvPr id="1" name=""/>
        <p:cNvGrpSpPr/>
        <p:nvPr/>
      </p:nvGrpSpPr>
      <p:grpSpPr>
        <a:xfrm>
          <a:off x="0" y="0"/>
          <a:ext cx="0" cy="0"/>
          <a:chOff x="0" y="0"/>
          <a:chExt cx="0" cy="0"/>
        </a:xfrm>
      </p:grpSpPr>
      <p:sp>
        <p:nvSpPr>
          <p:cNvPr id="7" name="Rectangle 6"/>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a:t>TITLE PAGE OPTIONS</a:t>
            </a:r>
          </a:p>
          <a:p>
            <a:pPr algn="ctr"/>
            <a:r>
              <a:rPr lang="en-US" sz="2400"/>
              <a:t>(THIS</a:t>
            </a:r>
            <a:r>
              <a:rPr lang="en-US" sz="2400" baseline="0"/>
              <a:t> PAGE FOR ORGANIZATIONAL PURPOSES ONLY)</a:t>
            </a:r>
            <a:endParaRPr lang="en-US" sz="2400"/>
          </a:p>
        </p:txBody>
      </p:sp>
    </p:spTree>
    <p:extLst>
      <p:ext uri="{BB962C8B-B14F-4D97-AF65-F5344CB8AC3E}">
        <p14:creationId xmlns:p14="http://schemas.microsoft.com/office/powerpoint/2010/main" val="178456808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Main Red)">
    <p:bg>
      <p:bgRef idx="1001">
        <a:schemeClr val="bg2"/>
      </p:bgRef>
    </p:bg>
    <p:spTree>
      <p:nvGrpSpPr>
        <p:cNvPr id="1" name=""/>
        <p:cNvGrpSpPr/>
        <p:nvPr/>
      </p:nvGrpSpPr>
      <p:grpSpPr>
        <a:xfrm>
          <a:off x="0" y="0"/>
          <a:ext cx="0" cy="0"/>
          <a:chOff x="0" y="0"/>
          <a:chExt cx="0" cy="0"/>
        </a:xfrm>
      </p:grpSpPr>
      <p:pic>
        <p:nvPicPr>
          <p:cNvPr id="4" name="Picture 3" descr="A group of people looking at a computer&#10;&#10;Description automatically generated">
            <a:extLst>
              <a:ext uri="{FF2B5EF4-FFF2-40B4-BE49-F238E27FC236}">
                <a16:creationId xmlns:a16="http://schemas.microsoft.com/office/drawing/2014/main" id="{FD203FD9-C2BA-C842-B953-476D294BB57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21" name="Rectangle 20"/>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99407577-29F0-9842-BED8-2F0D65B3A601}"/>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20" name="Graphic 19">
            <a:extLst>
              <a:ext uri="{FF2B5EF4-FFF2-40B4-BE49-F238E27FC236}">
                <a16:creationId xmlns:a16="http://schemas.microsoft.com/office/drawing/2014/main" id="{0645D2B3-70C5-B646-8283-3A5A706560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2369130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Main Blue)">
    <p:bg>
      <p:bgRef idx="1001">
        <a:schemeClr val="bg1"/>
      </p:bgRef>
    </p:bg>
    <p:spTree>
      <p:nvGrpSpPr>
        <p:cNvPr id="1" name=""/>
        <p:cNvGrpSpPr/>
        <p:nvPr/>
      </p:nvGrpSpPr>
      <p:grpSpPr>
        <a:xfrm>
          <a:off x="0" y="0"/>
          <a:ext cx="0" cy="0"/>
          <a:chOff x="0" y="0"/>
          <a:chExt cx="0" cy="0"/>
        </a:xfrm>
      </p:grpSpPr>
      <p:pic>
        <p:nvPicPr>
          <p:cNvPr id="4" name="Picture 3" descr="A group of people looking at a computer&#10;&#10;Description automatically generated">
            <a:extLst>
              <a:ext uri="{FF2B5EF4-FFF2-40B4-BE49-F238E27FC236}">
                <a16:creationId xmlns:a16="http://schemas.microsoft.com/office/drawing/2014/main" id="{FD203FD9-C2BA-C842-B953-476D294BB57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21" name="Rectangle 20"/>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36005F9F-0F2F-A345-9E9C-0CC1536FE948}"/>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7"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6" name="Graphic 15">
            <a:extLst>
              <a:ext uri="{FF2B5EF4-FFF2-40B4-BE49-F238E27FC236}">
                <a16:creationId xmlns:a16="http://schemas.microsoft.com/office/drawing/2014/main" id="{D1CDA188-9A4A-374B-AF10-E0E29E9A00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16289533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4876801"/>
            <a:ext cx="11582400" cy="513117"/>
          </a:xfrm>
        </p:spPr>
        <p:txBody>
          <a:bodyPr lIns="457200"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0" y="3"/>
            <a:ext cx="12192000" cy="4571997"/>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 y="5460468"/>
            <a:ext cx="11582400" cy="553686"/>
          </a:xfrm>
        </p:spPr>
        <p:txBody>
          <a:bodyPr lIns="457200"/>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sp>
        <p:nvSpPr>
          <p:cNvPr id="11" name="Rectangle 10" hidden="1"/>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Picture with Caption</a:t>
            </a:r>
          </a:p>
        </p:txBody>
      </p:sp>
    </p:spTree>
    <p:extLst>
      <p:ext uri="{BB962C8B-B14F-4D97-AF65-F5344CB8AC3E}">
        <p14:creationId xmlns:p14="http://schemas.microsoft.com/office/powerpoint/2010/main" val="177796503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lt Title Slide 1 (Main Red)">
    <p:bg>
      <p:bgRef idx="1001">
        <a:schemeClr val="bg1"/>
      </p:bgRef>
    </p:bg>
    <p:spTree>
      <p:nvGrpSpPr>
        <p:cNvPr id="1" name=""/>
        <p:cNvGrpSpPr/>
        <p:nvPr/>
      </p:nvGrpSpPr>
      <p:grpSpPr>
        <a:xfrm>
          <a:off x="0" y="0"/>
          <a:ext cx="0" cy="0"/>
          <a:chOff x="0" y="0"/>
          <a:chExt cx="0" cy="0"/>
        </a:xfrm>
      </p:grpSpPr>
      <p:pic>
        <p:nvPicPr>
          <p:cNvPr id="18" name="Picture Placeholder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1"/>
            <a:ext cx="12192000" cy="6858000"/>
          </a:xfrm>
          <a:prstGeom prst="rect">
            <a:avLst/>
          </a:prstGeom>
        </p:spPr>
      </p:pic>
      <p:sp>
        <p:nvSpPr>
          <p:cNvPr id="10" name="Rectangle 9"/>
          <p:cNvSpPr>
            <a:spLocks noChangeAspect="1"/>
          </p:cNvSpPr>
          <p:nvPr userDrawn="1"/>
        </p:nvSpPr>
        <p:spPr>
          <a:xfrm>
            <a:off x="0" y="3429002"/>
            <a:ext cx="12192000" cy="3429001"/>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9"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sp>
        <p:nvSpPr>
          <p:cNvPr id="15" name="Rectangle 14"/>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a:extLst>
              <a:ext uri="{FF2B5EF4-FFF2-40B4-BE49-F238E27FC236}">
                <a16:creationId xmlns:a16="http://schemas.microsoft.com/office/drawing/2014/main" id="{76637542-1A8F-0C40-BFF0-BF4F2DF9C6F0}"/>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Red)</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767B2844-98BF-FE47-9CFA-892847FCB7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34469934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lt Title Slide 1 (Main Blue)">
    <p:bg>
      <p:bgRef idx="1001">
        <a:schemeClr val="bg1"/>
      </p:bgRef>
    </p:bg>
    <p:spTree>
      <p:nvGrpSpPr>
        <p:cNvPr id="1" name=""/>
        <p:cNvGrpSpPr/>
        <p:nvPr/>
      </p:nvGrpSpPr>
      <p:grpSpPr>
        <a:xfrm>
          <a:off x="0" y="0"/>
          <a:ext cx="0" cy="0"/>
          <a:chOff x="0" y="0"/>
          <a:chExt cx="0" cy="0"/>
        </a:xfrm>
      </p:grpSpPr>
      <p:pic>
        <p:nvPicPr>
          <p:cNvPr id="15" name="Picture Placeholder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1"/>
            <a:ext cx="12192000" cy="6858000"/>
          </a:xfrm>
          <a:prstGeom prst="rect">
            <a:avLst/>
          </a:prstGeom>
        </p:spPr>
      </p:pic>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F793D6A8-E462-3A4A-9AF9-47832C38CBEC}"/>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Alt 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2"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8F38D4AF-3C8E-1841-9F5A-7A7F79311F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15740501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Connected Care)">
    <p:bg>
      <p:bgRef idx="1001">
        <a:schemeClr val="bg1"/>
      </p:bgRef>
    </p:bg>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7F9871C9-5221-A649-AE14-56FF8345DA0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7" name="Rectangle 16">
            <a:extLst>
              <a:ext uri="{FF2B5EF4-FFF2-40B4-BE49-F238E27FC236}">
                <a16:creationId xmlns:a16="http://schemas.microsoft.com/office/drawing/2014/main" id="{C160525C-7C88-8041-BF18-FE7DE717AE05}"/>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Connected Care title</a:t>
            </a:r>
          </a:p>
        </p:txBody>
      </p:sp>
      <p:sp>
        <p:nvSpPr>
          <p:cNvPr id="22"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EF6FA47B-E0C1-6E49-A8B3-A074FEB24EEB}"/>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(Connected</a:t>
              </a:r>
              <a:r>
                <a:rPr lang="en-US" sz="1100" baseline="0"/>
                <a:t> Care</a:t>
              </a:r>
              <a:r>
                <a:rPr lang="en-US" sz="1100"/>
                <a:t>)</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5" name="Graphic 14">
            <a:extLst>
              <a:ext uri="{FF2B5EF4-FFF2-40B4-BE49-F238E27FC236}">
                <a16:creationId xmlns:a16="http://schemas.microsoft.com/office/drawing/2014/main" id="{49A40BDD-5223-5B40-A5C9-95B399CD8E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2032251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CMH)">
    <p:bg>
      <p:bgRef idx="1001">
        <a:schemeClr val="bg1"/>
      </p:bgRef>
    </p:bg>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8598417F-AF90-D046-8FE3-C86FA55236E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7" name="Rectangle 16">
            <a:extLst>
              <a:ext uri="{FF2B5EF4-FFF2-40B4-BE49-F238E27FC236}">
                <a16:creationId xmlns:a16="http://schemas.microsoft.com/office/drawing/2014/main" id="{E4323F2B-777E-BF40-A66B-4CD0A65596E2}"/>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5">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PCMH title</a:t>
            </a:r>
          </a:p>
        </p:txBody>
      </p:sp>
      <p:sp>
        <p:nvSpPr>
          <p:cNvPr id="22"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2483A575-2377-264D-A0EE-D7596523EBB8}"/>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(PCMH)</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5" name="Graphic 14">
            <a:extLst>
              <a:ext uri="{FF2B5EF4-FFF2-40B4-BE49-F238E27FC236}">
                <a16:creationId xmlns:a16="http://schemas.microsoft.com/office/drawing/2014/main" id="{D9C15D07-BCD2-2F48-A117-7B39B01387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42504201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Slide (PCSP)">
    <p:bg>
      <p:bgRef idx="1001">
        <a:schemeClr val="bg1"/>
      </p:bgRef>
    </p:bg>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C2FEC4C9-B657-F644-B9CB-30DD9AFB19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7" name="Rectangle 16">
            <a:extLst>
              <a:ext uri="{FF2B5EF4-FFF2-40B4-BE49-F238E27FC236}">
                <a16:creationId xmlns:a16="http://schemas.microsoft.com/office/drawing/2014/main" id="{7C2D89E1-8958-2947-BB3C-6642EA655ECD}"/>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6">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PCSP title</a:t>
            </a:r>
          </a:p>
        </p:txBody>
      </p:sp>
      <p:sp>
        <p:nvSpPr>
          <p:cNvPr id="22"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DCCC2555-8FA2-A04A-A0DD-4ACEDDAD5ADC}"/>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(PCSP)</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5" name="Graphic 14">
            <a:extLst>
              <a:ext uri="{FF2B5EF4-FFF2-40B4-BE49-F238E27FC236}">
                <a16:creationId xmlns:a16="http://schemas.microsoft.com/office/drawing/2014/main" id="{ED27C876-4967-0C4F-8146-E5BEB25717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4106682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lide (LTSS)">
    <p:bg>
      <p:bgRef idx="1001">
        <a:schemeClr val="bg1"/>
      </p:bgRef>
    </p:bg>
    <p:spTree>
      <p:nvGrpSpPr>
        <p:cNvPr id="1" name=""/>
        <p:cNvGrpSpPr/>
        <p:nvPr/>
      </p:nvGrpSpPr>
      <p:grpSpPr>
        <a:xfrm>
          <a:off x="0" y="0"/>
          <a:ext cx="0" cy="0"/>
          <a:chOff x="0" y="0"/>
          <a:chExt cx="0" cy="0"/>
        </a:xfrm>
      </p:grpSpPr>
      <p:pic>
        <p:nvPicPr>
          <p:cNvPr id="14" name="Picture 13" descr="A group of people looking at a computer&#10;&#10;Description automatically generated">
            <a:extLst>
              <a:ext uri="{FF2B5EF4-FFF2-40B4-BE49-F238E27FC236}">
                <a16:creationId xmlns:a16="http://schemas.microsoft.com/office/drawing/2014/main" id="{D383C2A7-EB66-1941-B54B-8B2F6533344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1999" cy="5335272"/>
          </a:xfrm>
          <a:prstGeom prst="rect">
            <a:avLst/>
          </a:prstGeom>
        </p:spPr>
      </p:pic>
      <p:sp>
        <p:nvSpPr>
          <p:cNvPr id="19" name="Rectangle 18">
            <a:extLst>
              <a:ext uri="{FF2B5EF4-FFF2-40B4-BE49-F238E27FC236}">
                <a16:creationId xmlns:a16="http://schemas.microsoft.com/office/drawing/2014/main" id="{EC71F013-39FD-7D43-8756-1225E6F5E1AB}"/>
              </a:ext>
            </a:extLst>
          </p:cNvPr>
          <p:cNvSpPr/>
          <p:nvPr userDrawn="1"/>
        </p:nvSpPr>
        <p:spPr>
          <a:xfrm>
            <a:off x="0" y="0"/>
            <a:ext cx="10515600"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LTSS title</a:t>
            </a:r>
          </a:p>
        </p:txBody>
      </p:sp>
      <p:sp>
        <p:nvSpPr>
          <p:cNvPr id="17" name="Title 1"/>
          <p:cNvSpPr txBox="1">
            <a:spLocks/>
          </p:cNvSpPr>
          <p:nvPr userDrawn="1"/>
        </p:nvSpPr>
        <p:spPr>
          <a:xfrm>
            <a:off x="627531" y="1881356"/>
            <a:ext cx="10936941" cy="742803"/>
          </a:xfrm>
          <a:prstGeom prst="rect">
            <a:avLst/>
          </a:prstGeom>
        </p:spPr>
        <p:txBody>
          <a:bodyPr lIns="0" tIns="0" rIns="0" bIns="0" anchor="t"/>
          <a:lstStyle>
            <a:lvl1pPr algn="l" defTabSz="457200" rtl="0" eaLnBrk="1" latinLnBrk="0" hangingPunct="1">
              <a:lnSpc>
                <a:spcPts val="3160"/>
              </a:lnSpc>
              <a:spcBef>
                <a:spcPct val="0"/>
              </a:spcBef>
              <a:buNone/>
              <a:defRPr sz="2800" b="1" kern="1200" cap="all" normalizeH="0" baseline="0">
                <a:solidFill>
                  <a:schemeClr val="tx2"/>
                </a:solidFill>
                <a:latin typeface="+mj-lt"/>
                <a:ea typeface="+mj-ea"/>
                <a:cs typeface="+mj-cs"/>
              </a:defRPr>
            </a:lvl1pPr>
          </a:lstStyle>
          <a:p>
            <a:pPr>
              <a:lnSpc>
                <a:spcPct val="100000"/>
              </a:lnSpc>
            </a:pPr>
            <a:endParaRPr lang="en-US" sz="1600" b="0" cap="none">
              <a:solidFill>
                <a:schemeClr val="bg1"/>
              </a:solidFill>
            </a:endParaRPr>
          </a:p>
        </p:txBody>
      </p:sp>
      <p:sp>
        <p:nvSpPr>
          <p:cNvPr id="15"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748831D6-3F32-1445-AFFE-43A6A2904BDD}"/>
              </a:ext>
            </a:extLst>
          </p:cNvPr>
          <p:cNvGrpSpPr/>
          <p:nvPr userDrawn="1"/>
        </p:nvGrpSpPr>
        <p:grpSpPr>
          <a:xfrm>
            <a:off x="12801600" y="0"/>
            <a:ext cx="3048000" cy="1335024"/>
            <a:chOff x="12801600" y="0"/>
            <a:chExt cx="3048000" cy="1335024"/>
          </a:xfrm>
        </p:grpSpPr>
        <p:sp>
          <p:nvSpPr>
            <p:cNvPr id="25" name="Rectangle 24"/>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(LTSS)</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1"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6" name="Graphic 15">
            <a:extLst>
              <a:ext uri="{FF2B5EF4-FFF2-40B4-BE49-F238E27FC236}">
                <a16:creationId xmlns:a16="http://schemas.microsoft.com/office/drawing/2014/main" id="{0952D5DE-6E91-B547-B13F-72E745B43C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35519632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lt Title Slide 2 (Main Blue)">
    <p:bg>
      <p:bgRef idx="1001">
        <a:schemeClr val="bg1"/>
      </p:bgRef>
    </p:bg>
    <p:spTree>
      <p:nvGrpSpPr>
        <p:cNvPr id="1" name=""/>
        <p:cNvGrpSpPr/>
        <p:nvPr/>
      </p:nvGrpSpPr>
      <p:grpSpPr>
        <a:xfrm>
          <a:off x="0" y="0"/>
          <a:ext cx="0" cy="0"/>
          <a:chOff x="0" y="0"/>
          <a:chExt cx="0" cy="0"/>
        </a:xfrm>
      </p:grpSpPr>
      <p:pic>
        <p:nvPicPr>
          <p:cNvPr id="4" name="Picture 3" descr="Two people sitting on the grass&#10;&#10;Description automatically generated">
            <a:extLst>
              <a:ext uri="{FF2B5EF4-FFF2-40B4-BE49-F238E27FC236}">
                <a16:creationId xmlns:a16="http://schemas.microsoft.com/office/drawing/2014/main" id="{D8506CA0-80C8-F44E-B3A8-449E328E048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1" y="0"/>
            <a:ext cx="11165305"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2281B10B-0900-9647-9778-B470B6FCF259}"/>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8CA12B3A-DAE1-CE4F-BC36-A97B259936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8264882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lt Title Slide 3 (Main Blue)">
    <p:bg>
      <p:bgRef idx="1001">
        <a:schemeClr val="bg1"/>
      </p:bgRef>
    </p:bg>
    <p:spTree>
      <p:nvGrpSpPr>
        <p:cNvPr id="1" name=""/>
        <p:cNvGrpSpPr/>
        <p:nvPr/>
      </p:nvGrpSpPr>
      <p:grpSpPr>
        <a:xfrm>
          <a:off x="0" y="0"/>
          <a:ext cx="0" cy="0"/>
          <a:chOff x="0" y="0"/>
          <a:chExt cx="0" cy="0"/>
        </a:xfrm>
      </p:grpSpPr>
      <p:pic>
        <p:nvPicPr>
          <p:cNvPr id="5" name="Picture 4" descr="A group of people sitting posing for the camera&#10;&#10;Description automatically generated">
            <a:extLst>
              <a:ext uri="{FF2B5EF4-FFF2-40B4-BE49-F238E27FC236}">
                <a16:creationId xmlns:a16="http://schemas.microsoft.com/office/drawing/2014/main" id="{2F6EE328-C8AC-9E49-952F-72F7235FC89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8646695"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8C2BDB0B-739F-DC44-9C57-FA784A6AF08A}"/>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7BB0A4B0-C410-C241-92AD-7352ECA4B44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097255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lt Title Slide 4 (Main Blue)">
    <p:bg>
      <p:bgRef idx="1001">
        <a:schemeClr val="bg1"/>
      </p:bgRef>
    </p:bg>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17876CE2-23D5-274E-972A-F1866E75F79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9689432"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B06D63E6-2E1F-8647-AC64-176D53736380}"/>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E35BEDDF-5D1E-2B46-B88B-E17CEC519A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627490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lt Title Slide 5 (Main Blue)">
    <p:bg>
      <p:bgRef idx="1001">
        <a:schemeClr val="bg1"/>
      </p:bgRef>
    </p:bg>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93CD7FF5-89EA-D043-AA8A-8F17A2B89D7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0"/>
            <a:ext cx="12192000" cy="5335269"/>
          </a:xfrm>
          <a:prstGeom prst="rect">
            <a:avLst/>
          </a:prstGeom>
        </p:spPr>
      </p:pic>
      <p:sp>
        <p:nvSpPr>
          <p:cNvPr id="15" name="Rectangle 14">
            <a:extLst>
              <a:ext uri="{FF2B5EF4-FFF2-40B4-BE49-F238E27FC236}">
                <a16:creationId xmlns:a16="http://schemas.microsoft.com/office/drawing/2014/main" id="{40951005-DB1C-DC48-BB02-9E473BB826B8}"/>
              </a:ext>
            </a:extLst>
          </p:cNvPr>
          <p:cNvSpPr/>
          <p:nvPr userDrawn="1"/>
        </p:nvSpPr>
        <p:spPr>
          <a:xfrm>
            <a:off x="0" y="0"/>
            <a:ext cx="9063789" cy="6858000"/>
          </a:xfrm>
          <a:prstGeom prst="rect">
            <a:avLst/>
          </a:prstGeom>
          <a:gradFill>
            <a:gsLst>
              <a:gs pos="0">
                <a:srgbClr val="FFFFFF"/>
              </a:gs>
              <a:gs pos="60000">
                <a:schemeClr val="bg1">
                  <a:alpha val="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10" name="Rectangle 9"/>
          <p:cNvSpPr>
            <a:spLocks noChangeAspect="1"/>
          </p:cNvSpPr>
          <p:nvPr userDrawn="1"/>
        </p:nvSpPr>
        <p:spPr>
          <a:xfrm>
            <a:off x="0" y="3429002"/>
            <a:ext cx="12192000" cy="3429001"/>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5335272"/>
            <a:ext cx="12192000" cy="1522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5335272"/>
            <a:ext cx="12192000" cy="94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3155053"/>
            <a:ext cx="12192000" cy="27432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777240" y="3818966"/>
            <a:ext cx="10881360" cy="1196789"/>
          </a:xfrm>
        </p:spPr>
        <p:txBody>
          <a:bodyPr anchor="b"/>
          <a:lstStyle>
            <a:lvl1pPr algn="l">
              <a:lnSpc>
                <a:spcPts val="4580"/>
              </a:lnSpc>
              <a:defRPr sz="4000" b="0" i="0" cap="none" spc="-100" baseline="0">
                <a:solidFill>
                  <a:schemeClr val="bg1"/>
                </a:solidFill>
                <a:latin typeface="+mn-lt"/>
                <a:ea typeface="Times New Roman" charset="0"/>
                <a:cs typeface="Times New Roman" charset="0"/>
              </a:defRPr>
            </a:lvl1pPr>
          </a:lstStyle>
          <a:p>
            <a:r>
              <a:rPr lang="en-US"/>
              <a:t>Click to edit NCQA title</a:t>
            </a:r>
          </a:p>
        </p:txBody>
      </p:sp>
      <p:sp>
        <p:nvSpPr>
          <p:cNvPr id="18" name="Subtitle 2"/>
          <p:cNvSpPr>
            <a:spLocks noGrp="1"/>
          </p:cNvSpPr>
          <p:nvPr>
            <p:ph type="subTitle" idx="1" hasCustomPrompt="1"/>
          </p:nvPr>
        </p:nvSpPr>
        <p:spPr>
          <a:xfrm>
            <a:off x="777240" y="5657996"/>
            <a:ext cx="10881360" cy="926430"/>
          </a:xfrm>
        </p:spPr>
        <p:txBody>
          <a:bodyPr/>
          <a:lstStyle>
            <a:lvl1pPr marL="0" indent="0" algn="l">
              <a:lnSpc>
                <a:spcPct val="90000"/>
              </a:lnSpc>
              <a:spcAft>
                <a:spcPts val="0"/>
              </a:spcAft>
              <a:buNone/>
              <a:defRPr sz="2000" kern="0" cap="none" spc="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text styles</a:t>
            </a:r>
          </a:p>
          <a:p>
            <a:r>
              <a:rPr lang="en-US"/>
              <a:t>Audience/Conference</a:t>
            </a:r>
          </a:p>
          <a:p>
            <a:r>
              <a:rPr lang="en-US"/>
              <a:t>MM, DD YYYY</a:t>
            </a:r>
          </a:p>
        </p:txBody>
      </p:sp>
      <p:grpSp>
        <p:nvGrpSpPr>
          <p:cNvPr id="3" name="Group 2">
            <a:extLst>
              <a:ext uri="{FF2B5EF4-FFF2-40B4-BE49-F238E27FC236}">
                <a16:creationId xmlns:a16="http://schemas.microsoft.com/office/drawing/2014/main" id="{A74EC5DB-20DA-1C45-946C-248E4CF32AF7}"/>
              </a:ext>
            </a:extLst>
          </p:cNvPr>
          <p:cNvGrpSpPr/>
          <p:nvPr userDrawn="1"/>
        </p:nvGrpSpPr>
        <p:grpSpPr>
          <a:xfrm>
            <a:off x="12801600" y="0"/>
            <a:ext cx="3048000" cy="1335024"/>
            <a:chOff x="12801600" y="0"/>
            <a:chExt cx="3048000" cy="1335024"/>
          </a:xfrm>
        </p:grpSpPr>
        <p:sp>
          <p:nvSpPr>
            <p:cNvPr id="20" name="Rectangle 19"/>
            <p:cNvSpPr/>
            <p:nvPr userDrawn="1"/>
          </p:nvSpPr>
          <p:spPr>
            <a:xfrm>
              <a:off x="12801600" y="0"/>
              <a:ext cx="3048000" cy="1335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Slide (Main Blue)</a:t>
              </a:r>
            </a:p>
            <a:p>
              <a:pPr marL="0" marR="0" indent="0" algn="ctr" defTabSz="457200" rtl="0" eaLnBrk="1" fontAlgn="auto" latinLnBrk="0" hangingPunct="1">
                <a:lnSpc>
                  <a:spcPct val="100000"/>
                </a:lnSpc>
                <a:spcBef>
                  <a:spcPts val="0"/>
                </a:spcBef>
                <a:spcAft>
                  <a:spcPts val="600"/>
                </a:spcAft>
                <a:buClrTx/>
                <a:buSzTx/>
                <a:buFontTx/>
                <a:buNone/>
                <a:tabLst/>
                <a:defRPr/>
              </a:pPr>
              <a:endParaRPr lang="en-US" sz="900" i="1"/>
            </a:p>
            <a:p>
              <a:pPr marL="0" marR="0" indent="0" algn="ctr" defTabSz="457200" rtl="0" eaLnBrk="1" fontAlgn="auto" latinLnBrk="0" hangingPunct="1">
                <a:lnSpc>
                  <a:spcPct val="100000"/>
                </a:lnSpc>
                <a:spcBef>
                  <a:spcPts val="0"/>
                </a:spcBef>
                <a:spcAft>
                  <a:spcPts val="600"/>
                </a:spcAft>
                <a:buClrTx/>
                <a:buSzTx/>
                <a:buFontTx/>
                <a:buNone/>
                <a:tabLst/>
                <a:defRPr/>
              </a:pPr>
              <a:br>
                <a:rPr lang="en-US" sz="900" i="1"/>
              </a:br>
              <a:r>
                <a:rPr lang="en-US" sz="900" i="1"/>
                <a:t>change background</a:t>
              </a:r>
              <a:r>
                <a:rPr lang="en-US" sz="900" i="1" baseline="0"/>
                <a:t> image </a:t>
              </a:r>
              <a:br>
                <a:rPr lang="en-US" sz="900" i="1" baseline="0"/>
              </a:br>
              <a:r>
                <a:rPr lang="en-US" sz="900" i="1"/>
                <a:t>in Slide Master</a:t>
              </a:r>
            </a:p>
          </p:txBody>
        </p:sp>
        <p:sp>
          <p:nvSpPr>
            <p:cNvPr id="23" name="Freeform 25"/>
            <p:cNvSpPr>
              <a:spLocks noChangeArrowheads="1"/>
            </p:cNvSpPr>
            <p:nvPr userDrawn="1"/>
          </p:nvSpPr>
          <p:spPr bwMode="auto">
            <a:xfrm flipH="1">
              <a:off x="14180809" y="692141"/>
              <a:ext cx="289582" cy="212708"/>
            </a:xfrm>
            <a:custGeom>
              <a:avLst/>
              <a:gdLst>
                <a:gd name="T0" fmla="*/ 11999 w 21312"/>
                <a:gd name="T1" fmla="*/ 6844 h 15656"/>
                <a:gd name="T2" fmla="*/ 11999 w 21312"/>
                <a:gd name="T3" fmla="*/ 6844 h 15656"/>
                <a:gd name="T4" fmla="*/ 12999 w 21312"/>
                <a:gd name="T5" fmla="*/ 5875 h 15656"/>
                <a:gd name="T6" fmla="*/ 8156 w 21312"/>
                <a:gd name="T7" fmla="*/ 5906 h 15656"/>
                <a:gd name="T8" fmla="*/ 7219 w 21312"/>
                <a:gd name="T9" fmla="*/ 7625 h 15656"/>
                <a:gd name="T10" fmla="*/ 6562 w 21312"/>
                <a:gd name="T11" fmla="*/ 8155 h 15656"/>
                <a:gd name="T12" fmla="*/ 6437 w 21312"/>
                <a:gd name="T13" fmla="*/ 8124 h 15656"/>
                <a:gd name="T14" fmla="*/ 5906 w 21312"/>
                <a:gd name="T15" fmla="*/ 7343 h 15656"/>
                <a:gd name="T16" fmla="*/ 7219 w 21312"/>
                <a:gd name="T17" fmla="*/ 4969 h 15656"/>
                <a:gd name="T18" fmla="*/ 13936 w 21312"/>
                <a:gd name="T19" fmla="*/ 4937 h 15656"/>
                <a:gd name="T20" fmla="*/ 14936 w 21312"/>
                <a:gd name="T21" fmla="*/ 3937 h 15656"/>
                <a:gd name="T22" fmla="*/ 15999 w 21312"/>
                <a:gd name="T23" fmla="*/ 7905 h 15656"/>
                <a:gd name="T24" fmla="*/ 11999 w 21312"/>
                <a:gd name="T25" fmla="*/ 6844 h 15656"/>
                <a:gd name="T26" fmla="*/ 15405 w 21312"/>
                <a:gd name="T27" fmla="*/ 9874 h 15656"/>
                <a:gd name="T28" fmla="*/ 15405 w 21312"/>
                <a:gd name="T29" fmla="*/ 9874 h 15656"/>
                <a:gd name="T30" fmla="*/ 14093 w 21312"/>
                <a:gd name="T31" fmla="*/ 12249 h 15656"/>
                <a:gd name="T32" fmla="*/ 10718 w 21312"/>
                <a:gd name="T33" fmla="*/ 13655 h 15656"/>
                <a:gd name="T34" fmla="*/ 7375 w 21312"/>
                <a:gd name="T35" fmla="*/ 12280 h 15656"/>
                <a:gd name="T36" fmla="*/ 6375 w 21312"/>
                <a:gd name="T37" fmla="*/ 13280 h 15656"/>
                <a:gd name="T38" fmla="*/ 5312 w 21312"/>
                <a:gd name="T39" fmla="*/ 9311 h 15656"/>
                <a:gd name="T40" fmla="*/ 9312 w 21312"/>
                <a:gd name="T41" fmla="*/ 10374 h 15656"/>
                <a:gd name="T42" fmla="*/ 8312 w 21312"/>
                <a:gd name="T43" fmla="*/ 11343 h 15656"/>
                <a:gd name="T44" fmla="*/ 10718 w 21312"/>
                <a:gd name="T45" fmla="*/ 12311 h 15656"/>
                <a:gd name="T46" fmla="*/ 13155 w 21312"/>
                <a:gd name="T47" fmla="*/ 11311 h 15656"/>
                <a:gd name="T48" fmla="*/ 14093 w 21312"/>
                <a:gd name="T49" fmla="*/ 9593 h 15656"/>
                <a:gd name="T50" fmla="*/ 14874 w 21312"/>
                <a:gd name="T51" fmla="*/ 9093 h 15656"/>
                <a:gd name="T52" fmla="*/ 15405 w 21312"/>
                <a:gd name="T53" fmla="*/ 9874 h 15656"/>
                <a:gd name="T54" fmla="*/ 19311 w 21312"/>
                <a:gd name="T55" fmla="*/ 1656 h 15656"/>
                <a:gd name="T56" fmla="*/ 19311 w 21312"/>
                <a:gd name="T57" fmla="*/ 1656 h 15656"/>
                <a:gd name="T58" fmla="*/ 15155 w 21312"/>
                <a:gd name="T59" fmla="*/ 1656 h 15656"/>
                <a:gd name="T60" fmla="*/ 14436 w 21312"/>
                <a:gd name="T61" fmla="*/ 656 h 15656"/>
                <a:gd name="T62" fmla="*/ 13124 w 21312"/>
                <a:gd name="T63" fmla="*/ 0 h 15656"/>
                <a:gd name="T64" fmla="*/ 8187 w 21312"/>
                <a:gd name="T65" fmla="*/ 0 h 15656"/>
                <a:gd name="T66" fmla="*/ 6875 w 21312"/>
                <a:gd name="T67" fmla="*/ 656 h 15656"/>
                <a:gd name="T68" fmla="*/ 6156 w 21312"/>
                <a:gd name="T69" fmla="*/ 1656 h 15656"/>
                <a:gd name="T70" fmla="*/ 2000 w 21312"/>
                <a:gd name="T71" fmla="*/ 1656 h 15656"/>
                <a:gd name="T72" fmla="*/ 0 w 21312"/>
                <a:gd name="T73" fmla="*/ 3656 h 15656"/>
                <a:gd name="T74" fmla="*/ 0 w 21312"/>
                <a:gd name="T75" fmla="*/ 13655 h 15656"/>
                <a:gd name="T76" fmla="*/ 2000 w 21312"/>
                <a:gd name="T77" fmla="*/ 15655 h 15656"/>
                <a:gd name="T78" fmla="*/ 19311 w 21312"/>
                <a:gd name="T79" fmla="*/ 15655 h 15656"/>
                <a:gd name="T80" fmla="*/ 21311 w 21312"/>
                <a:gd name="T81" fmla="*/ 13655 h 15656"/>
                <a:gd name="T82" fmla="*/ 21311 w 21312"/>
                <a:gd name="T83" fmla="*/ 3656 h 15656"/>
                <a:gd name="T84" fmla="*/ 19311 w 21312"/>
                <a:gd name="T85" fmla="*/ 1656 h 15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12" h="15656">
                  <a:moveTo>
                    <a:pt x="11999" y="6844"/>
                  </a:moveTo>
                  <a:lnTo>
                    <a:pt x="11999" y="6844"/>
                  </a:lnTo>
                  <a:cubicBezTo>
                    <a:pt x="12999" y="5875"/>
                    <a:pt x="12999" y="5875"/>
                    <a:pt x="12999" y="5875"/>
                  </a:cubicBezTo>
                  <a:cubicBezTo>
                    <a:pt x="11655" y="4562"/>
                    <a:pt x="9500" y="4562"/>
                    <a:pt x="8156" y="5906"/>
                  </a:cubicBezTo>
                  <a:cubicBezTo>
                    <a:pt x="7687" y="6375"/>
                    <a:pt x="7343" y="6969"/>
                    <a:pt x="7219" y="7625"/>
                  </a:cubicBezTo>
                  <a:cubicBezTo>
                    <a:pt x="7156" y="7936"/>
                    <a:pt x="6875" y="8155"/>
                    <a:pt x="6562" y="8155"/>
                  </a:cubicBezTo>
                  <a:cubicBezTo>
                    <a:pt x="6531" y="8155"/>
                    <a:pt x="6469" y="8155"/>
                    <a:pt x="6437" y="8124"/>
                  </a:cubicBezTo>
                  <a:cubicBezTo>
                    <a:pt x="6062" y="8061"/>
                    <a:pt x="5844" y="7719"/>
                    <a:pt x="5906" y="7343"/>
                  </a:cubicBezTo>
                  <a:cubicBezTo>
                    <a:pt x="6094" y="6437"/>
                    <a:pt x="6562" y="5625"/>
                    <a:pt x="7219" y="4969"/>
                  </a:cubicBezTo>
                  <a:cubicBezTo>
                    <a:pt x="9062" y="3125"/>
                    <a:pt x="12061" y="3094"/>
                    <a:pt x="13936" y="4937"/>
                  </a:cubicBezTo>
                  <a:cubicBezTo>
                    <a:pt x="14936" y="3937"/>
                    <a:pt x="14936" y="3937"/>
                    <a:pt x="14936" y="3937"/>
                  </a:cubicBezTo>
                  <a:cubicBezTo>
                    <a:pt x="15999" y="7905"/>
                    <a:pt x="15999" y="7905"/>
                    <a:pt x="15999" y="7905"/>
                  </a:cubicBezTo>
                  <a:lnTo>
                    <a:pt x="11999" y="6844"/>
                  </a:lnTo>
                  <a:close/>
                  <a:moveTo>
                    <a:pt x="15405" y="9874"/>
                  </a:moveTo>
                  <a:lnTo>
                    <a:pt x="15405" y="9874"/>
                  </a:lnTo>
                  <a:cubicBezTo>
                    <a:pt x="15218" y="10780"/>
                    <a:pt x="14749" y="11593"/>
                    <a:pt x="14093" y="12249"/>
                  </a:cubicBezTo>
                  <a:cubicBezTo>
                    <a:pt x="13186" y="13155"/>
                    <a:pt x="11999" y="13655"/>
                    <a:pt x="10718" y="13655"/>
                  </a:cubicBezTo>
                  <a:cubicBezTo>
                    <a:pt x="9469" y="13655"/>
                    <a:pt x="8281" y="13155"/>
                    <a:pt x="7375" y="12280"/>
                  </a:cubicBezTo>
                  <a:cubicBezTo>
                    <a:pt x="6375" y="13280"/>
                    <a:pt x="6375" y="13280"/>
                    <a:pt x="6375" y="13280"/>
                  </a:cubicBezTo>
                  <a:cubicBezTo>
                    <a:pt x="5312" y="9311"/>
                    <a:pt x="5312" y="9311"/>
                    <a:pt x="5312" y="9311"/>
                  </a:cubicBezTo>
                  <a:cubicBezTo>
                    <a:pt x="9312" y="10374"/>
                    <a:pt x="9312" y="10374"/>
                    <a:pt x="9312" y="10374"/>
                  </a:cubicBezTo>
                  <a:cubicBezTo>
                    <a:pt x="8312" y="11343"/>
                    <a:pt x="8312" y="11343"/>
                    <a:pt x="8312" y="11343"/>
                  </a:cubicBezTo>
                  <a:cubicBezTo>
                    <a:pt x="8969" y="11968"/>
                    <a:pt x="9812" y="12311"/>
                    <a:pt x="10718" y="12311"/>
                  </a:cubicBezTo>
                  <a:cubicBezTo>
                    <a:pt x="11655" y="12311"/>
                    <a:pt x="12499" y="11968"/>
                    <a:pt x="13155" y="11311"/>
                  </a:cubicBezTo>
                  <a:cubicBezTo>
                    <a:pt x="13624" y="10843"/>
                    <a:pt x="13968" y="10249"/>
                    <a:pt x="14093" y="9593"/>
                  </a:cubicBezTo>
                  <a:cubicBezTo>
                    <a:pt x="14186" y="9218"/>
                    <a:pt x="14530" y="8999"/>
                    <a:pt x="14874" y="9093"/>
                  </a:cubicBezTo>
                  <a:cubicBezTo>
                    <a:pt x="15249" y="9155"/>
                    <a:pt x="15468" y="9499"/>
                    <a:pt x="15405" y="9874"/>
                  </a:cubicBezTo>
                  <a:close/>
                  <a:moveTo>
                    <a:pt x="19311" y="1656"/>
                  </a:moveTo>
                  <a:lnTo>
                    <a:pt x="19311" y="1656"/>
                  </a:lnTo>
                  <a:cubicBezTo>
                    <a:pt x="15155" y="1656"/>
                    <a:pt x="15155" y="1656"/>
                    <a:pt x="15155" y="1656"/>
                  </a:cubicBezTo>
                  <a:cubicBezTo>
                    <a:pt x="14436" y="656"/>
                    <a:pt x="14436" y="656"/>
                    <a:pt x="14436" y="656"/>
                  </a:cubicBezTo>
                  <a:cubicBezTo>
                    <a:pt x="14155" y="281"/>
                    <a:pt x="13593" y="0"/>
                    <a:pt x="13124" y="0"/>
                  </a:cubicBezTo>
                  <a:cubicBezTo>
                    <a:pt x="8187" y="0"/>
                    <a:pt x="8187" y="0"/>
                    <a:pt x="8187" y="0"/>
                  </a:cubicBezTo>
                  <a:cubicBezTo>
                    <a:pt x="7719" y="0"/>
                    <a:pt x="7156" y="281"/>
                    <a:pt x="6875" y="656"/>
                  </a:cubicBezTo>
                  <a:cubicBezTo>
                    <a:pt x="6156" y="1656"/>
                    <a:pt x="6156" y="1656"/>
                    <a:pt x="6156" y="1656"/>
                  </a:cubicBezTo>
                  <a:cubicBezTo>
                    <a:pt x="2000" y="1656"/>
                    <a:pt x="2000" y="1656"/>
                    <a:pt x="2000" y="1656"/>
                  </a:cubicBezTo>
                  <a:cubicBezTo>
                    <a:pt x="875" y="1656"/>
                    <a:pt x="0" y="2562"/>
                    <a:pt x="0" y="3656"/>
                  </a:cubicBezTo>
                  <a:cubicBezTo>
                    <a:pt x="0" y="13655"/>
                    <a:pt x="0" y="13655"/>
                    <a:pt x="0" y="13655"/>
                  </a:cubicBezTo>
                  <a:cubicBezTo>
                    <a:pt x="0" y="14749"/>
                    <a:pt x="875" y="15655"/>
                    <a:pt x="2000" y="15655"/>
                  </a:cubicBezTo>
                  <a:cubicBezTo>
                    <a:pt x="19311" y="15655"/>
                    <a:pt x="19311" y="15655"/>
                    <a:pt x="19311" y="15655"/>
                  </a:cubicBezTo>
                  <a:cubicBezTo>
                    <a:pt x="20436" y="15655"/>
                    <a:pt x="21311" y="14749"/>
                    <a:pt x="21311" y="13655"/>
                  </a:cubicBezTo>
                  <a:cubicBezTo>
                    <a:pt x="21311" y="3656"/>
                    <a:pt x="21311" y="3656"/>
                    <a:pt x="21311" y="3656"/>
                  </a:cubicBezTo>
                  <a:cubicBezTo>
                    <a:pt x="21311" y="2562"/>
                    <a:pt x="20436" y="1656"/>
                    <a:pt x="19311" y="1656"/>
                  </a:cubicBezTo>
                  <a:close/>
                </a:path>
              </a:pathLst>
            </a:custGeom>
            <a:solidFill>
              <a:schemeClr val="bg1"/>
            </a:solidFill>
            <a:ln>
              <a:noFill/>
            </a:ln>
            <a:effectLst/>
          </p:spPr>
          <p:txBody>
            <a:bodyPr wrap="none" anchor="ctr"/>
            <a:lstStyle/>
            <a:p>
              <a:endParaRPr lang="en-US"/>
            </a:p>
          </p:txBody>
        </p:sp>
      </p:grpSp>
      <p:pic>
        <p:nvPicPr>
          <p:cNvPr id="14" name="Graphic 13">
            <a:extLst>
              <a:ext uri="{FF2B5EF4-FFF2-40B4-BE49-F238E27FC236}">
                <a16:creationId xmlns:a16="http://schemas.microsoft.com/office/drawing/2014/main" id="{85C1739D-9C72-B84E-B0A0-2ED37F3922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1329" y="143462"/>
            <a:ext cx="1597276" cy="923544"/>
          </a:xfrm>
          <a:prstGeom prst="rect">
            <a:avLst/>
          </a:prstGeom>
        </p:spPr>
      </p:pic>
    </p:spTree>
    <p:extLst>
      <p:ext uri="{BB962C8B-B14F-4D97-AF65-F5344CB8AC3E}">
        <p14:creationId xmlns:p14="http://schemas.microsoft.com/office/powerpoint/2010/main" val="2971516866"/>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3.xml"/><Relationship Id="rId21" Type="http://schemas.openxmlformats.org/officeDocument/2006/relationships/slideLayout" Target="../slideLayouts/slideLayout98.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63" Type="http://schemas.openxmlformats.org/officeDocument/2006/relationships/slideLayout" Target="../slideLayouts/slideLayout140.xml"/><Relationship Id="rId68" Type="http://schemas.openxmlformats.org/officeDocument/2006/relationships/slideLayout" Target="../slideLayouts/slideLayout145.xml"/><Relationship Id="rId84" Type="http://schemas.openxmlformats.org/officeDocument/2006/relationships/slideLayout" Target="../slideLayouts/slideLayout161.xml"/><Relationship Id="rId89" Type="http://schemas.openxmlformats.org/officeDocument/2006/relationships/slideLayout" Target="../slideLayouts/slideLayout166.xml"/><Relationship Id="rId16" Type="http://schemas.openxmlformats.org/officeDocument/2006/relationships/slideLayout" Target="../slideLayouts/slideLayout93.xml"/><Relationship Id="rId107" Type="http://schemas.openxmlformats.org/officeDocument/2006/relationships/theme" Target="../theme/theme2.xml"/><Relationship Id="rId11" Type="http://schemas.openxmlformats.org/officeDocument/2006/relationships/slideLayout" Target="../slideLayouts/slideLayout88.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53" Type="http://schemas.openxmlformats.org/officeDocument/2006/relationships/slideLayout" Target="../slideLayouts/slideLayout130.xml"/><Relationship Id="rId58" Type="http://schemas.openxmlformats.org/officeDocument/2006/relationships/slideLayout" Target="../slideLayouts/slideLayout135.xml"/><Relationship Id="rId74" Type="http://schemas.openxmlformats.org/officeDocument/2006/relationships/slideLayout" Target="../slideLayouts/slideLayout151.xml"/><Relationship Id="rId79" Type="http://schemas.openxmlformats.org/officeDocument/2006/relationships/slideLayout" Target="../slideLayouts/slideLayout156.xml"/><Relationship Id="rId102" Type="http://schemas.openxmlformats.org/officeDocument/2006/relationships/slideLayout" Target="../slideLayouts/slideLayout179.xml"/><Relationship Id="rId5" Type="http://schemas.openxmlformats.org/officeDocument/2006/relationships/slideLayout" Target="../slideLayouts/slideLayout82.xml"/><Relationship Id="rId90" Type="http://schemas.openxmlformats.org/officeDocument/2006/relationships/slideLayout" Target="../slideLayouts/slideLayout167.xml"/><Relationship Id="rId95" Type="http://schemas.openxmlformats.org/officeDocument/2006/relationships/slideLayout" Target="../slideLayouts/slideLayout172.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43" Type="http://schemas.openxmlformats.org/officeDocument/2006/relationships/slideLayout" Target="../slideLayouts/slideLayout120.xml"/><Relationship Id="rId48" Type="http://schemas.openxmlformats.org/officeDocument/2006/relationships/slideLayout" Target="../slideLayouts/slideLayout125.xml"/><Relationship Id="rId64" Type="http://schemas.openxmlformats.org/officeDocument/2006/relationships/slideLayout" Target="../slideLayouts/slideLayout141.xml"/><Relationship Id="rId69" Type="http://schemas.openxmlformats.org/officeDocument/2006/relationships/slideLayout" Target="../slideLayouts/slideLayout146.xml"/><Relationship Id="rId80" Type="http://schemas.openxmlformats.org/officeDocument/2006/relationships/slideLayout" Target="../slideLayouts/slideLayout157.xml"/><Relationship Id="rId85" Type="http://schemas.openxmlformats.org/officeDocument/2006/relationships/slideLayout" Target="../slideLayouts/slideLayout162.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59" Type="http://schemas.openxmlformats.org/officeDocument/2006/relationships/slideLayout" Target="../slideLayouts/slideLayout136.xml"/><Relationship Id="rId103" Type="http://schemas.openxmlformats.org/officeDocument/2006/relationships/slideLayout" Target="../slideLayouts/slideLayout180.xml"/><Relationship Id="rId108" Type="http://schemas.openxmlformats.org/officeDocument/2006/relationships/image" Target="../media/image23.png"/><Relationship Id="rId20" Type="http://schemas.openxmlformats.org/officeDocument/2006/relationships/slideLayout" Target="../slideLayouts/slideLayout97.xml"/><Relationship Id="rId41" Type="http://schemas.openxmlformats.org/officeDocument/2006/relationships/slideLayout" Target="../slideLayouts/slideLayout118.xml"/><Relationship Id="rId54" Type="http://schemas.openxmlformats.org/officeDocument/2006/relationships/slideLayout" Target="../slideLayouts/slideLayout131.xml"/><Relationship Id="rId62" Type="http://schemas.openxmlformats.org/officeDocument/2006/relationships/slideLayout" Target="../slideLayouts/slideLayout139.xml"/><Relationship Id="rId70" Type="http://schemas.openxmlformats.org/officeDocument/2006/relationships/slideLayout" Target="../slideLayouts/slideLayout147.xml"/><Relationship Id="rId75" Type="http://schemas.openxmlformats.org/officeDocument/2006/relationships/slideLayout" Target="../slideLayouts/slideLayout152.xml"/><Relationship Id="rId83" Type="http://schemas.openxmlformats.org/officeDocument/2006/relationships/slideLayout" Target="../slideLayouts/slideLayout160.xml"/><Relationship Id="rId88" Type="http://schemas.openxmlformats.org/officeDocument/2006/relationships/slideLayout" Target="../slideLayouts/slideLayout165.xml"/><Relationship Id="rId91" Type="http://schemas.openxmlformats.org/officeDocument/2006/relationships/slideLayout" Target="../slideLayouts/slideLayout168.xml"/><Relationship Id="rId96" Type="http://schemas.openxmlformats.org/officeDocument/2006/relationships/slideLayout" Target="../slideLayouts/slideLayout17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slideLayout" Target="../slideLayouts/slideLayout126.xml"/><Relationship Id="rId57" Type="http://schemas.openxmlformats.org/officeDocument/2006/relationships/slideLayout" Target="../slideLayouts/slideLayout134.xml"/><Relationship Id="rId106" Type="http://schemas.openxmlformats.org/officeDocument/2006/relationships/slideLayout" Target="../slideLayouts/slideLayout183.xml"/><Relationship Id="rId10" Type="http://schemas.openxmlformats.org/officeDocument/2006/relationships/slideLayout" Target="../slideLayouts/slideLayout87.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52" Type="http://schemas.openxmlformats.org/officeDocument/2006/relationships/slideLayout" Target="../slideLayouts/slideLayout129.xml"/><Relationship Id="rId60" Type="http://schemas.openxmlformats.org/officeDocument/2006/relationships/slideLayout" Target="../slideLayouts/slideLayout137.xml"/><Relationship Id="rId65" Type="http://schemas.openxmlformats.org/officeDocument/2006/relationships/slideLayout" Target="../slideLayouts/slideLayout142.xml"/><Relationship Id="rId73" Type="http://schemas.openxmlformats.org/officeDocument/2006/relationships/slideLayout" Target="../slideLayouts/slideLayout150.xml"/><Relationship Id="rId78" Type="http://schemas.openxmlformats.org/officeDocument/2006/relationships/slideLayout" Target="../slideLayouts/slideLayout155.xml"/><Relationship Id="rId81" Type="http://schemas.openxmlformats.org/officeDocument/2006/relationships/slideLayout" Target="../slideLayouts/slideLayout158.xml"/><Relationship Id="rId86" Type="http://schemas.openxmlformats.org/officeDocument/2006/relationships/slideLayout" Target="../slideLayouts/slideLayout163.xml"/><Relationship Id="rId94" Type="http://schemas.openxmlformats.org/officeDocument/2006/relationships/slideLayout" Target="../slideLayouts/slideLayout171.xml"/><Relationship Id="rId99" Type="http://schemas.openxmlformats.org/officeDocument/2006/relationships/slideLayout" Target="../slideLayouts/slideLayout176.xml"/><Relationship Id="rId101" Type="http://schemas.openxmlformats.org/officeDocument/2006/relationships/slideLayout" Target="../slideLayouts/slideLayout17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9" Type="http://schemas.openxmlformats.org/officeDocument/2006/relationships/slideLayout" Target="../slideLayouts/slideLayout116.xml"/><Relationship Id="rId34" Type="http://schemas.openxmlformats.org/officeDocument/2006/relationships/slideLayout" Target="../slideLayouts/slideLayout111.xml"/><Relationship Id="rId50" Type="http://schemas.openxmlformats.org/officeDocument/2006/relationships/slideLayout" Target="../slideLayouts/slideLayout127.xml"/><Relationship Id="rId55" Type="http://schemas.openxmlformats.org/officeDocument/2006/relationships/slideLayout" Target="../slideLayouts/slideLayout132.xml"/><Relationship Id="rId76" Type="http://schemas.openxmlformats.org/officeDocument/2006/relationships/slideLayout" Target="../slideLayouts/slideLayout153.xml"/><Relationship Id="rId97" Type="http://schemas.openxmlformats.org/officeDocument/2006/relationships/slideLayout" Target="../slideLayouts/slideLayout174.xml"/><Relationship Id="rId104" Type="http://schemas.openxmlformats.org/officeDocument/2006/relationships/slideLayout" Target="../slideLayouts/slideLayout181.xml"/><Relationship Id="rId7" Type="http://schemas.openxmlformats.org/officeDocument/2006/relationships/slideLayout" Target="../slideLayouts/slideLayout84.xml"/><Relationship Id="rId71" Type="http://schemas.openxmlformats.org/officeDocument/2006/relationships/slideLayout" Target="../slideLayouts/slideLayout148.xml"/><Relationship Id="rId92" Type="http://schemas.openxmlformats.org/officeDocument/2006/relationships/slideLayout" Target="../slideLayouts/slideLayout169.xml"/><Relationship Id="rId2" Type="http://schemas.openxmlformats.org/officeDocument/2006/relationships/slideLayout" Target="../slideLayouts/slideLayout79.xml"/><Relationship Id="rId29" Type="http://schemas.openxmlformats.org/officeDocument/2006/relationships/slideLayout" Target="../slideLayouts/slideLayout106.xml"/><Relationship Id="rId24" Type="http://schemas.openxmlformats.org/officeDocument/2006/relationships/slideLayout" Target="../slideLayouts/slideLayout101.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66" Type="http://schemas.openxmlformats.org/officeDocument/2006/relationships/slideLayout" Target="../slideLayouts/slideLayout143.xml"/><Relationship Id="rId87" Type="http://schemas.openxmlformats.org/officeDocument/2006/relationships/slideLayout" Target="../slideLayouts/slideLayout164.xml"/><Relationship Id="rId61" Type="http://schemas.openxmlformats.org/officeDocument/2006/relationships/slideLayout" Target="../slideLayouts/slideLayout138.xml"/><Relationship Id="rId82" Type="http://schemas.openxmlformats.org/officeDocument/2006/relationships/slideLayout" Target="../slideLayouts/slideLayout159.xml"/><Relationship Id="rId19" Type="http://schemas.openxmlformats.org/officeDocument/2006/relationships/slideLayout" Target="../slideLayouts/slideLayout96.xml"/><Relationship Id="rId14" Type="http://schemas.openxmlformats.org/officeDocument/2006/relationships/slideLayout" Target="../slideLayouts/slideLayout91.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56" Type="http://schemas.openxmlformats.org/officeDocument/2006/relationships/slideLayout" Target="../slideLayouts/slideLayout133.xml"/><Relationship Id="rId77" Type="http://schemas.openxmlformats.org/officeDocument/2006/relationships/slideLayout" Target="../slideLayouts/slideLayout154.xml"/><Relationship Id="rId100" Type="http://schemas.openxmlformats.org/officeDocument/2006/relationships/slideLayout" Target="../slideLayouts/slideLayout177.xml"/><Relationship Id="rId105" Type="http://schemas.openxmlformats.org/officeDocument/2006/relationships/slideLayout" Target="../slideLayouts/slideLayout182.xml"/><Relationship Id="rId8" Type="http://schemas.openxmlformats.org/officeDocument/2006/relationships/slideLayout" Target="../slideLayouts/slideLayout85.xml"/><Relationship Id="rId51" Type="http://schemas.openxmlformats.org/officeDocument/2006/relationships/slideLayout" Target="../slideLayouts/slideLayout128.xml"/><Relationship Id="rId72" Type="http://schemas.openxmlformats.org/officeDocument/2006/relationships/slideLayout" Target="../slideLayouts/slideLayout149.xml"/><Relationship Id="rId93" Type="http://schemas.openxmlformats.org/officeDocument/2006/relationships/slideLayout" Target="../slideLayouts/slideLayout170.xml"/><Relationship Id="rId98" Type="http://schemas.openxmlformats.org/officeDocument/2006/relationships/slideLayout" Target="../slideLayouts/slideLayout175.xml"/><Relationship Id="rId3" Type="http://schemas.openxmlformats.org/officeDocument/2006/relationships/slideLayout" Target="../slideLayouts/slideLayout80.xml"/><Relationship Id="rId25" Type="http://schemas.openxmlformats.org/officeDocument/2006/relationships/slideLayout" Target="../slideLayouts/slideLayout102.xml"/><Relationship Id="rId46" Type="http://schemas.openxmlformats.org/officeDocument/2006/relationships/slideLayout" Target="../slideLayouts/slideLayout123.xml"/><Relationship Id="rId67" Type="http://schemas.openxmlformats.org/officeDocument/2006/relationships/slideLayout" Target="../slideLayouts/slideLayout14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09.xml"/><Relationship Id="rId21" Type="http://schemas.openxmlformats.org/officeDocument/2006/relationships/slideLayout" Target="../slideLayouts/slideLayout204.xml"/><Relationship Id="rId42" Type="http://schemas.openxmlformats.org/officeDocument/2006/relationships/slideLayout" Target="../slideLayouts/slideLayout225.xml"/><Relationship Id="rId47" Type="http://schemas.openxmlformats.org/officeDocument/2006/relationships/slideLayout" Target="../slideLayouts/slideLayout230.xml"/><Relationship Id="rId63" Type="http://schemas.openxmlformats.org/officeDocument/2006/relationships/slideLayout" Target="../slideLayouts/slideLayout246.xml"/><Relationship Id="rId68" Type="http://schemas.openxmlformats.org/officeDocument/2006/relationships/slideLayout" Target="../slideLayouts/slideLayout251.xml"/><Relationship Id="rId16" Type="http://schemas.openxmlformats.org/officeDocument/2006/relationships/slideLayout" Target="../slideLayouts/slideLayout199.xml"/><Relationship Id="rId11" Type="http://schemas.openxmlformats.org/officeDocument/2006/relationships/slideLayout" Target="../slideLayouts/slideLayout194.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53" Type="http://schemas.openxmlformats.org/officeDocument/2006/relationships/slideLayout" Target="../slideLayouts/slideLayout236.xml"/><Relationship Id="rId58" Type="http://schemas.openxmlformats.org/officeDocument/2006/relationships/slideLayout" Target="../slideLayouts/slideLayout241.xml"/><Relationship Id="rId74" Type="http://schemas.openxmlformats.org/officeDocument/2006/relationships/slideLayout" Target="../slideLayouts/slideLayout257.xml"/><Relationship Id="rId79" Type="http://schemas.openxmlformats.org/officeDocument/2006/relationships/slideLayout" Target="../slideLayouts/slideLayout262.xml"/><Relationship Id="rId5" Type="http://schemas.openxmlformats.org/officeDocument/2006/relationships/slideLayout" Target="../slideLayouts/slideLayout188.xml"/><Relationship Id="rId61" Type="http://schemas.openxmlformats.org/officeDocument/2006/relationships/slideLayout" Target="../slideLayouts/slideLayout244.xml"/><Relationship Id="rId82" Type="http://schemas.openxmlformats.org/officeDocument/2006/relationships/image" Target="../media/image32.svg"/><Relationship Id="rId19" Type="http://schemas.openxmlformats.org/officeDocument/2006/relationships/slideLayout" Target="../slideLayouts/slideLayout20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43" Type="http://schemas.openxmlformats.org/officeDocument/2006/relationships/slideLayout" Target="../slideLayouts/slideLayout226.xml"/><Relationship Id="rId48" Type="http://schemas.openxmlformats.org/officeDocument/2006/relationships/slideLayout" Target="../slideLayouts/slideLayout231.xml"/><Relationship Id="rId56" Type="http://schemas.openxmlformats.org/officeDocument/2006/relationships/slideLayout" Target="../slideLayouts/slideLayout239.xml"/><Relationship Id="rId64" Type="http://schemas.openxmlformats.org/officeDocument/2006/relationships/slideLayout" Target="../slideLayouts/slideLayout247.xml"/><Relationship Id="rId69" Type="http://schemas.openxmlformats.org/officeDocument/2006/relationships/slideLayout" Target="../slideLayouts/slideLayout252.xml"/><Relationship Id="rId77" Type="http://schemas.openxmlformats.org/officeDocument/2006/relationships/slideLayout" Target="../slideLayouts/slideLayout260.xml"/><Relationship Id="rId8" Type="http://schemas.openxmlformats.org/officeDocument/2006/relationships/slideLayout" Target="../slideLayouts/slideLayout191.xml"/><Relationship Id="rId51" Type="http://schemas.openxmlformats.org/officeDocument/2006/relationships/slideLayout" Target="../slideLayouts/slideLayout234.xml"/><Relationship Id="rId72" Type="http://schemas.openxmlformats.org/officeDocument/2006/relationships/slideLayout" Target="../slideLayouts/slideLayout255.xml"/><Relationship Id="rId80" Type="http://schemas.openxmlformats.org/officeDocument/2006/relationships/theme" Target="../theme/theme3.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46" Type="http://schemas.openxmlformats.org/officeDocument/2006/relationships/slideLayout" Target="../slideLayouts/slideLayout229.xml"/><Relationship Id="rId59" Type="http://schemas.openxmlformats.org/officeDocument/2006/relationships/slideLayout" Target="../slideLayouts/slideLayout242.xml"/><Relationship Id="rId67" Type="http://schemas.openxmlformats.org/officeDocument/2006/relationships/slideLayout" Target="../slideLayouts/slideLayout250.xml"/><Relationship Id="rId20" Type="http://schemas.openxmlformats.org/officeDocument/2006/relationships/slideLayout" Target="../slideLayouts/slideLayout203.xml"/><Relationship Id="rId41" Type="http://schemas.openxmlformats.org/officeDocument/2006/relationships/slideLayout" Target="../slideLayouts/slideLayout224.xml"/><Relationship Id="rId54" Type="http://schemas.openxmlformats.org/officeDocument/2006/relationships/slideLayout" Target="../slideLayouts/slideLayout237.xml"/><Relationship Id="rId62" Type="http://schemas.openxmlformats.org/officeDocument/2006/relationships/slideLayout" Target="../slideLayouts/slideLayout245.xml"/><Relationship Id="rId70" Type="http://schemas.openxmlformats.org/officeDocument/2006/relationships/slideLayout" Target="../slideLayouts/slideLayout253.xml"/><Relationship Id="rId75" Type="http://schemas.openxmlformats.org/officeDocument/2006/relationships/slideLayout" Target="../slideLayouts/slideLayout258.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49" Type="http://schemas.openxmlformats.org/officeDocument/2006/relationships/slideLayout" Target="../slideLayouts/slideLayout232.xml"/><Relationship Id="rId57" Type="http://schemas.openxmlformats.org/officeDocument/2006/relationships/slideLayout" Target="../slideLayouts/slideLayout240.xml"/><Relationship Id="rId10" Type="http://schemas.openxmlformats.org/officeDocument/2006/relationships/slideLayout" Target="../slideLayouts/slideLayout193.xml"/><Relationship Id="rId31" Type="http://schemas.openxmlformats.org/officeDocument/2006/relationships/slideLayout" Target="../slideLayouts/slideLayout214.xml"/><Relationship Id="rId44" Type="http://schemas.openxmlformats.org/officeDocument/2006/relationships/slideLayout" Target="../slideLayouts/slideLayout227.xml"/><Relationship Id="rId52" Type="http://schemas.openxmlformats.org/officeDocument/2006/relationships/slideLayout" Target="../slideLayouts/slideLayout235.xml"/><Relationship Id="rId60" Type="http://schemas.openxmlformats.org/officeDocument/2006/relationships/slideLayout" Target="../slideLayouts/slideLayout243.xml"/><Relationship Id="rId65" Type="http://schemas.openxmlformats.org/officeDocument/2006/relationships/slideLayout" Target="../slideLayouts/slideLayout248.xml"/><Relationship Id="rId73" Type="http://schemas.openxmlformats.org/officeDocument/2006/relationships/slideLayout" Target="../slideLayouts/slideLayout256.xml"/><Relationship Id="rId78" Type="http://schemas.openxmlformats.org/officeDocument/2006/relationships/slideLayout" Target="../slideLayouts/slideLayout261.xml"/><Relationship Id="rId81" Type="http://schemas.openxmlformats.org/officeDocument/2006/relationships/image" Target="../media/image1.png"/><Relationship Id="rId4" Type="http://schemas.openxmlformats.org/officeDocument/2006/relationships/slideLayout" Target="../slideLayouts/slideLayout187.xml"/><Relationship Id="rId9" Type="http://schemas.openxmlformats.org/officeDocument/2006/relationships/slideLayout" Target="../slideLayouts/slideLayout192.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9" Type="http://schemas.openxmlformats.org/officeDocument/2006/relationships/slideLayout" Target="../slideLayouts/slideLayout222.xml"/><Relationship Id="rId34" Type="http://schemas.openxmlformats.org/officeDocument/2006/relationships/slideLayout" Target="../slideLayouts/slideLayout217.xml"/><Relationship Id="rId50" Type="http://schemas.openxmlformats.org/officeDocument/2006/relationships/slideLayout" Target="../slideLayouts/slideLayout233.xml"/><Relationship Id="rId55" Type="http://schemas.openxmlformats.org/officeDocument/2006/relationships/slideLayout" Target="../slideLayouts/slideLayout238.xml"/><Relationship Id="rId76" Type="http://schemas.openxmlformats.org/officeDocument/2006/relationships/slideLayout" Target="../slideLayouts/slideLayout259.xml"/><Relationship Id="rId7" Type="http://schemas.openxmlformats.org/officeDocument/2006/relationships/slideLayout" Target="../slideLayouts/slideLayout190.xml"/><Relationship Id="rId71" Type="http://schemas.openxmlformats.org/officeDocument/2006/relationships/slideLayout" Target="../slideLayouts/slideLayout254.xml"/><Relationship Id="rId2" Type="http://schemas.openxmlformats.org/officeDocument/2006/relationships/slideLayout" Target="../slideLayouts/slideLayout185.xml"/><Relationship Id="rId29" Type="http://schemas.openxmlformats.org/officeDocument/2006/relationships/slideLayout" Target="../slideLayouts/slideLayout212.xml"/><Relationship Id="rId24" Type="http://schemas.openxmlformats.org/officeDocument/2006/relationships/slideLayout" Target="../slideLayouts/slideLayout207.xml"/><Relationship Id="rId40" Type="http://schemas.openxmlformats.org/officeDocument/2006/relationships/slideLayout" Target="../slideLayouts/slideLayout223.xml"/><Relationship Id="rId45" Type="http://schemas.openxmlformats.org/officeDocument/2006/relationships/slideLayout" Target="../slideLayouts/slideLayout228.xml"/><Relationship Id="rId66" Type="http://schemas.openxmlformats.org/officeDocument/2006/relationships/slideLayout" Target="../slideLayouts/slideLayout2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1" y="234671"/>
            <a:ext cx="11582399" cy="374933"/>
          </a:xfrm>
          <a:prstGeom prst="rect">
            <a:avLst/>
          </a:prstGeom>
        </p:spPr>
        <p:txBody>
          <a:bodyPr vert="horz" lIns="0" tIns="0" rIns="91440" bIns="0" rtlCol="0" anchor="t">
            <a:noAutofit/>
          </a:bodyPr>
          <a:lstStyle/>
          <a:p>
            <a:r>
              <a:rPr lang="en-US"/>
              <a:t>Click to edit Master title style</a:t>
            </a:r>
          </a:p>
        </p:txBody>
      </p:sp>
      <p:sp>
        <p:nvSpPr>
          <p:cNvPr id="3" name="Text Placeholder 2"/>
          <p:cNvSpPr>
            <a:spLocks noGrp="1"/>
          </p:cNvSpPr>
          <p:nvPr>
            <p:ph type="body" idx="1"/>
          </p:nvPr>
        </p:nvSpPr>
        <p:spPr>
          <a:xfrm>
            <a:off x="773575" y="2062624"/>
            <a:ext cx="11113625" cy="4098289"/>
          </a:xfrm>
          <a:prstGeom prst="rect">
            <a:avLst/>
          </a:prstGeom>
        </p:spPr>
        <p:txBody>
          <a:bodyPr vert="horz" lIns="0" tIns="0" rIns="0" bIns="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44129" y="6430910"/>
            <a:ext cx="1439105" cy="166714"/>
          </a:xfrm>
          <a:prstGeom prst="rect">
            <a:avLst/>
          </a:prstGeom>
        </p:spPr>
        <p:txBody>
          <a:bodyPr vert="horz" lIns="0" tIns="0" rIns="0" bIns="0" rtlCol="0" anchor="b">
            <a:noAutofit/>
          </a:bodyPr>
          <a:lstStyle>
            <a:lvl1pPr algn="r">
              <a:defRPr sz="1100">
                <a:solidFill>
                  <a:schemeClr val="tx1">
                    <a:lumMod val="60000"/>
                    <a:lumOff val="40000"/>
                  </a:schemeClr>
                </a:solidFill>
              </a:defRPr>
            </a:lvl1pPr>
          </a:lstStyle>
          <a:p>
            <a:endParaRPr lang="en-US"/>
          </a:p>
        </p:txBody>
      </p:sp>
      <p:sp>
        <p:nvSpPr>
          <p:cNvPr id="5" name="Footer Placeholder 4"/>
          <p:cNvSpPr>
            <a:spLocks noGrp="1"/>
          </p:cNvSpPr>
          <p:nvPr>
            <p:ph type="ftr" sz="quarter" idx="3"/>
          </p:nvPr>
        </p:nvSpPr>
        <p:spPr>
          <a:xfrm>
            <a:off x="4650379" y="6430910"/>
            <a:ext cx="2891245" cy="166714"/>
          </a:xfrm>
          <a:prstGeom prst="rect">
            <a:avLst/>
          </a:prstGeom>
        </p:spPr>
        <p:txBody>
          <a:bodyPr vert="horz" lIns="0" tIns="0" rIns="0" bIns="0" rtlCol="0" anchor="b">
            <a:noAutofit/>
          </a:bodyPr>
          <a:lstStyle>
            <a:lvl1pPr algn="ctr">
              <a:defRPr sz="1000" i="1">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10050463" y="6430910"/>
            <a:ext cx="719668" cy="168756"/>
          </a:xfrm>
          <a:prstGeom prst="rect">
            <a:avLst/>
          </a:prstGeom>
        </p:spPr>
        <p:txBody>
          <a:bodyPr vert="horz" lIns="0" tIns="0" rIns="0" bIns="0" rtlCol="0" anchor="b">
            <a:noAutofit/>
          </a:bodyPr>
          <a:lstStyle>
            <a:lvl1pPr algn="r">
              <a:defRPr sz="1200" b="0" i="1">
                <a:solidFill>
                  <a:schemeClr val="tx1">
                    <a:lumMod val="60000"/>
                    <a:lumOff val="40000"/>
                  </a:schemeClr>
                </a:solidFill>
                <a:latin typeface="Times New Roman" charset="0"/>
                <a:ea typeface="Times New Roman" charset="0"/>
                <a:cs typeface="Times New Roman" charset="0"/>
              </a:defRPr>
            </a:lvl1pPr>
          </a:lstStyle>
          <a:p>
            <a:fld id="{5B9A96B2-702C-084E-9060-05751DBF82B0}" type="slidenum">
              <a:rPr lang="en-US" smtClean="0"/>
              <a:pPr/>
              <a:t>‹#›</a:t>
            </a:fld>
            <a:endParaRPr lang="en-US"/>
          </a:p>
        </p:txBody>
      </p:sp>
      <p:cxnSp>
        <p:nvCxnSpPr>
          <p:cNvPr id="15" name="Straight Connector 14"/>
          <p:cNvCxnSpPr/>
          <p:nvPr userDrawn="1"/>
        </p:nvCxnSpPr>
        <p:spPr>
          <a:xfrm>
            <a:off x="10879891" y="6427735"/>
            <a:ext cx="0" cy="193238"/>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5ECE026C-1721-A94C-807D-3048FF7B6323}"/>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11041347" y="6328607"/>
            <a:ext cx="648400" cy="374904"/>
          </a:xfrm>
          <a:prstGeom prst="rect">
            <a:avLst/>
          </a:prstGeom>
        </p:spPr>
      </p:pic>
      <p:sp>
        <p:nvSpPr>
          <p:cNvPr id="10" name="Updated Date" hidden="1">
            <a:extLst>
              <a:ext uri="{FF2B5EF4-FFF2-40B4-BE49-F238E27FC236}">
                <a16:creationId xmlns:a16="http://schemas.microsoft.com/office/drawing/2014/main" id="{67F935CE-2139-5148-86F1-6F79BEAB7999}"/>
              </a:ext>
            </a:extLst>
          </p:cNvPr>
          <p:cNvSpPr txBox="1"/>
          <p:nvPr userDrawn="1"/>
        </p:nvSpPr>
        <p:spPr>
          <a:xfrm>
            <a:off x="11140429" y="-175776"/>
            <a:ext cx="1051571" cy="107722"/>
          </a:xfrm>
          <a:prstGeom prst="rect">
            <a:avLst/>
          </a:prstGeom>
          <a:noFill/>
        </p:spPr>
        <p:txBody>
          <a:bodyPr wrap="none" lIns="0" tIns="0" rIns="0" bIns="0" rtlCol="0">
            <a:spAutoFit/>
          </a:bodyPr>
          <a:lstStyle/>
          <a:p>
            <a:pPr algn="r"/>
            <a:r>
              <a:rPr lang="en-US" sz="700">
                <a:solidFill>
                  <a:schemeClr val="tx1">
                    <a:lumMod val="40000"/>
                    <a:lumOff val="60000"/>
                  </a:schemeClr>
                </a:solidFill>
              </a:rPr>
              <a:t>Updated 11/17/20 by NHC</a:t>
            </a:r>
          </a:p>
        </p:txBody>
      </p:sp>
    </p:spTree>
    <p:extLst>
      <p:ext uri="{BB962C8B-B14F-4D97-AF65-F5344CB8AC3E}">
        <p14:creationId xmlns:p14="http://schemas.microsoft.com/office/powerpoint/2010/main" val="2181631278"/>
      </p:ext>
    </p:extLst>
  </p:cSld>
  <p:clrMap bg1="lt1" tx1="dk1" bg2="lt2" tx2="dk2" accent1="accent1" accent2="accent2" accent3="accent3" accent4="accent4" accent5="accent5" accent6="accent6" hlink="hlink" folHlink="folHlink"/>
  <p:sldLayoutIdLst>
    <p:sldLayoutId id="2147483863" r:id="rId1"/>
    <p:sldLayoutId id="2147486074"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0" r:id="rId11"/>
    <p:sldLayoutId id="2147483671" r:id="rId12"/>
    <p:sldLayoutId id="2147483672" r:id="rId13"/>
    <p:sldLayoutId id="2147483669"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 id="2147483720" r:id="rId61"/>
    <p:sldLayoutId id="2147483721" r:id="rId62"/>
    <p:sldLayoutId id="2147483722" r:id="rId63"/>
    <p:sldLayoutId id="2147483723" r:id="rId64"/>
    <p:sldLayoutId id="2147483724" r:id="rId65"/>
    <p:sldLayoutId id="2147483725" r:id="rId66"/>
    <p:sldLayoutId id="2147483726" r:id="rId67"/>
    <p:sldLayoutId id="2147483727" r:id="rId68"/>
    <p:sldLayoutId id="2147483728" r:id="rId69"/>
    <p:sldLayoutId id="2147483729" r:id="rId70"/>
    <p:sldLayoutId id="2147483730" r:id="rId71"/>
    <p:sldLayoutId id="2147483731" r:id="rId72"/>
    <p:sldLayoutId id="2147483732" r:id="rId73"/>
    <p:sldLayoutId id="2147483733" r:id="rId74"/>
    <p:sldLayoutId id="2147483734" r:id="rId75"/>
    <p:sldLayoutId id="2147483735" r:id="rId76"/>
    <p:sldLayoutId id="2147483736" r:id="rId77"/>
  </p:sldLayoutIdLst>
  <p:transition>
    <p:fade/>
  </p:transition>
  <p:hf hdr="0" ftr="0" dt="0"/>
  <p:txStyles>
    <p:titleStyle>
      <a:lvl1pPr algn="l" defTabSz="457200" rtl="0" eaLnBrk="1" latinLnBrk="0" hangingPunct="1">
        <a:lnSpc>
          <a:spcPct val="90000"/>
        </a:lnSpc>
        <a:spcBef>
          <a:spcPct val="0"/>
        </a:spcBef>
        <a:buNone/>
        <a:defRPr sz="2800" b="1" kern="1200" cap="none" spc="0" normalizeH="0" baseline="0">
          <a:solidFill>
            <a:schemeClr val="tx2"/>
          </a:solidFill>
          <a:latin typeface="+mj-lt"/>
          <a:ea typeface="+mj-ea"/>
          <a:cs typeface="+mj-cs"/>
        </a:defRPr>
      </a:lvl1pPr>
    </p:titleStyle>
    <p:bodyStyle>
      <a:lvl1pPr marL="230188" indent="-228600" algn="l" defTabSz="457200" rtl="0" eaLnBrk="1" latinLnBrk="0" hangingPunct="1">
        <a:lnSpc>
          <a:spcPct val="90000"/>
        </a:lnSpc>
        <a:spcBef>
          <a:spcPts val="0"/>
        </a:spcBef>
        <a:spcAft>
          <a:spcPts val="1400"/>
        </a:spcAft>
        <a:buClr>
          <a:schemeClr val="tx1"/>
        </a:buClr>
        <a:buSzPct val="100000"/>
        <a:buFont typeface="Arial" panose="020B0604020202020204" pitchFamily="34" charset="0"/>
        <a:buChar char="•"/>
        <a:tabLst/>
        <a:defRPr sz="2200" b="0" kern="1200">
          <a:solidFill>
            <a:schemeClr val="tx1"/>
          </a:solidFill>
          <a:latin typeface="+mn-lt"/>
          <a:ea typeface="+mn-ea"/>
          <a:cs typeface="+mn-cs"/>
        </a:defRPr>
      </a:lvl1pPr>
      <a:lvl2pPr marL="460375" indent="-230188"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200" kern="1200">
          <a:solidFill>
            <a:schemeClr val="tx1"/>
          </a:solidFill>
          <a:latin typeface="+mn-lt"/>
          <a:ea typeface="+mn-ea"/>
          <a:cs typeface="+mn-cs"/>
        </a:defRPr>
      </a:lvl2pPr>
      <a:lvl3pPr marL="6858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3pPr>
      <a:lvl4pPr marL="9144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4pPr>
      <a:lvl5pPr marL="11430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0">
          <p15:clr>
            <a:srgbClr val="F26B43"/>
          </p15:clr>
        </p15:guide>
        <p15:guide id="4" pos="5120">
          <p15:clr>
            <a:srgbClr val="F26B43"/>
          </p15:clr>
        </p15:guide>
        <p15:guide id="5" pos="7488">
          <p15:clr>
            <a:srgbClr val="F26B43"/>
          </p15:clr>
        </p15:guide>
        <p15:guide id="7" orient="horz" pos="144">
          <p15:clr>
            <a:srgbClr val="F26B43"/>
          </p15:clr>
        </p15:guide>
        <p15:guide id="8" orient="horz" pos="3888">
          <p15:clr>
            <a:srgbClr val="F26B43"/>
          </p15:clr>
        </p15:guide>
        <p15:guide id="9" orient="horz" pos="1296">
          <p15:clr>
            <a:srgbClr val="F26B43"/>
          </p15:clr>
        </p15:guide>
        <p15:guide id="10" orient="horz" pos="2880">
          <p15:clr>
            <a:srgbClr val="F26B43"/>
          </p15:clr>
        </p15:guide>
        <p15:guide id="11" pos="192">
          <p15:clr>
            <a:srgbClr val="F26B43"/>
          </p15:clr>
        </p15:guide>
        <p15:guide id="12" pos="4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1" y="234671"/>
            <a:ext cx="11582399" cy="374933"/>
          </a:xfrm>
          <a:prstGeom prst="rect">
            <a:avLst/>
          </a:prstGeom>
        </p:spPr>
        <p:txBody>
          <a:bodyPr vert="horz" lIns="0" tIns="0" rIns="91440" bIns="0" rtlCol="0" anchor="t">
            <a:noAutofit/>
          </a:bodyPr>
          <a:lstStyle/>
          <a:p>
            <a:r>
              <a:rPr lang="en-US"/>
              <a:t>Click to edit master title style</a:t>
            </a:r>
          </a:p>
        </p:txBody>
      </p:sp>
      <p:sp>
        <p:nvSpPr>
          <p:cNvPr id="3" name="Text Placeholder 2"/>
          <p:cNvSpPr>
            <a:spLocks noGrp="1"/>
          </p:cNvSpPr>
          <p:nvPr>
            <p:ph type="body" idx="1"/>
          </p:nvPr>
        </p:nvSpPr>
        <p:spPr>
          <a:xfrm>
            <a:off x="304801" y="2062624"/>
            <a:ext cx="11582399" cy="4098289"/>
          </a:xfrm>
          <a:prstGeom prst="rect">
            <a:avLst/>
          </a:prstGeom>
        </p:spPr>
        <p:txBody>
          <a:bodyPr vert="horz" lIns="0" tIns="0" rIns="0" bIns="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44129" y="6430910"/>
            <a:ext cx="1439105" cy="166714"/>
          </a:xfrm>
          <a:prstGeom prst="rect">
            <a:avLst/>
          </a:prstGeom>
        </p:spPr>
        <p:txBody>
          <a:bodyPr vert="horz" lIns="0" tIns="0" rIns="0" bIns="0" rtlCol="0" anchor="b">
            <a:noAutofit/>
          </a:bodyPr>
          <a:lstStyle>
            <a:lvl1pPr algn="r">
              <a:defRPr sz="1100">
                <a:solidFill>
                  <a:schemeClr val="tx1">
                    <a:lumMod val="60000"/>
                    <a:lumOff val="40000"/>
                  </a:schemeClr>
                </a:solidFill>
              </a:defRPr>
            </a:lvl1pPr>
          </a:lstStyle>
          <a:p>
            <a:endParaRPr lang="en-US"/>
          </a:p>
        </p:txBody>
      </p:sp>
      <p:sp>
        <p:nvSpPr>
          <p:cNvPr id="5" name="Footer Placeholder 4"/>
          <p:cNvSpPr>
            <a:spLocks noGrp="1"/>
          </p:cNvSpPr>
          <p:nvPr>
            <p:ph type="ftr" sz="quarter" idx="3"/>
          </p:nvPr>
        </p:nvSpPr>
        <p:spPr>
          <a:xfrm>
            <a:off x="4650379" y="6430910"/>
            <a:ext cx="2891245" cy="166714"/>
          </a:xfrm>
          <a:prstGeom prst="rect">
            <a:avLst/>
          </a:prstGeom>
        </p:spPr>
        <p:txBody>
          <a:bodyPr vert="horz" lIns="0" tIns="0" rIns="0" bIns="0" rtlCol="0" anchor="b">
            <a:noAutofit/>
          </a:bodyPr>
          <a:lstStyle>
            <a:lvl1pPr algn="ctr">
              <a:defRPr sz="1000" i="1">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10050463" y="6430910"/>
            <a:ext cx="719668" cy="168756"/>
          </a:xfrm>
          <a:prstGeom prst="rect">
            <a:avLst/>
          </a:prstGeom>
        </p:spPr>
        <p:txBody>
          <a:bodyPr vert="horz" lIns="0" tIns="0" rIns="0" bIns="0" rtlCol="0" anchor="b">
            <a:noAutofit/>
          </a:bodyPr>
          <a:lstStyle>
            <a:lvl1pPr algn="r">
              <a:defRPr sz="1200" b="0" i="1">
                <a:solidFill>
                  <a:schemeClr val="tx1">
                    <a:lumMod val="60000"/>
                    <a:lumOff val="40000"/>
                  </a:schemeClr>
                </a:solidFill>
                <a:latin typeface="Times New Roman" charset="0"/>
                <a:ea typeface="Times New Roman" charset="0"/>
                <a:cs typeface="Times New Roman" charset="0"/>
              </a:defRPr>
            </a:lvl1pPr>
          </a:lstStyle>
          <a:p>
            <a:fld id="{5B9A96B2-702C-084E-9060-05751DBF82B0}" type="slidenum">
              <a:rPr lang="en-US" smtClean="0"/>
              <a:pPr/>
              <a:t>‹#›</a:t>
            </a:fld>
            <a:endParaRPr lang="en-US"/>
          </a:p>
        </p:txBody>
      </p:sp>
      <p:cxnSp>
        <p:nvCxnSpPr>
          <p:cNvPr id="15" name="Straight Connector 14"/>
          <p:cNvCxnSpPr/>
          <p:nvPr userDrawn="1"/>
        </p:nvCxnSpPr>
        <p:spPr>
          <a:xfrm>
            <a:off x="10879891" y="6427735"/>
            <a:ext cx="0" cy="193238"/>
          </a:xfrm>
          <a:prstGeom prst="line">
            <a:avLst/>
          </a:prstGeom>
          <a:ln w="12700" cap="rnd">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108" cstate="print">
            <a:extLst>
              <a:ext uri="{28A0092B-C50C-407E-A947-70E740481C1C}">
                <a14:useLocalDpi xmlns:a14="http://schemas.microsoft.com/office/drawing/2010/main" val="0"/>
              </a:ext>
            </a:extLst>
          </a:blip>
          <a:stretch>
            <a:fillRect/>
          </a:stretch>
        </p:blipFill>
        <p:spPr>
          <a:xfrm>
            <a:off x="10972947" y="6298213"/>
            <a:ext cx="803602" cy="452427"/>
          </a:xfrm>
          <a:prstGeom prst="rect">
            <a:avLst/>
          </a:prstGeom>
        </p:spPr>
      </p:pic>
    </p:spTree>
    <p:extLst>
      <p:ext uri="{BB962C8B-B14F-4D97-AF65-F5344CB8AC3E}">
        <p14:creationId xmlns:p14="http://schemas.microsoft.com/office/powerpoint/2010/main" val="4048691905"/>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3" r:id="rId40"/>
    <p:sldLayoutId id="2147483775" r:id="rId41"/>
    <p:sldLayoutId id="2147483776" r:id="rId42"/>
    <p:sldLayoutId id="2147483778" r:id="rId43"/>
    <p:sldLayoutId id="2147483779" r:id="rId44"/>
    <p:sldLayoutId id="2147483780" r:id="rId45"/>
    <p:sldLayoutId id="2147483781" r:id="rId46"/>
    <p:sldLayoutId id="2147483782" r:id="rId47"/>
    <p:sldLayoutId id="2147483783" r:id="rId48"/>
    <p:sldLayoutId id="2147483784" r:id="rId49"/>
    <p:sldLayoutId id="2147483785" r:id="rId50"/>
    <p:sldLayoutId id="2147483786" r:id="rId51"/>
    <p:sldLayoutId id="2147483787" r:id="rId52"/>
    <p:sldLayoutId id="2147483788" r:id="rId53"/>
    <p:sldLayoutId id="2147483789" r:id="rId54"/>
    <p:sldLayoutId id="2147483790" r:id="rId55"/>
    <p:sldLayoutId id="2147483791" r:id="rId56"/>
    <p:sldLayoutId id="2147483792" r:id="rId57"/>
    <p:sldLayoutId id="2147483793" r:id="rId58"/>
    <p:sldLayoutId id="2147483794" r:id="rId59"/>
    <p:sldLayoutId id="2147483795" r:id="rId60"/>
    <p:sldLayoutId id="2147483796" r:id="rId61"/>
    <p:sldLayoutId id="2147483797" r:id="rId62"/>
    <p:sldLayoutId id="2147483798" r:id="rId63"/>
    <p:sldLayoutId id="2147483799" r:id="rId64"/>
    <p:sldLayoutId id="2147483800" r:id="rId65"/>
    <p:sldLayoutId id="2147483801" r:id="rId66"/>
    <p:sldLayoutId id="2147483802" r:id="rId67"/>
    <p:sldLayoutId id="2147483803" r:id="rId68"/>
    <p:sldLayoutId id="2147483804" r:id="rId69"/>
    <p:sldLayoutId id="2147483805" r:id="rId70"/>
    <p:sldLayoutId id="2147483806" r:id="rId71"/>
    <p:sldLayoutId id="2147483807" r:id="rId72"/>
    <p:sldLayoutId id="2147483808" r:id="rId73"/>
    <p:sldLayoutId id="2147483809" r:id="rId74"/>
    <p:sldLayoutId id="2147483810" r:id="rId75"/>
    <p:sldLayoutId id="2147483811" r:id="rId76"/>
    <p:sldLayoutId id="2147483812" r:id="rId77"/>
    <p:sldLayoutId id="2147483813" r:id="rId78"/>
    <p:sldLayoutId id="2147483814" r:id="rId79"/>
    <p:sldLayoutId id="2147483815" r:id="rId80"/>
    <p:sldLayoutId id="2147483819" r:id="rId81"/>
    <p:sldLayoutId id="2147483820" r:id="rId82"/>
    <p:sldLayoutId id="2147483821" r:id="rId83"/>
    <p:sldLayoutId id="2147483822" r:id="rId84"/>
    <p:sldLayoutId id="2147483823" r:id="rId85"/>
    <p:sldLayoutId id="2147483824" r:id="rId86"/>
    <p:sldLayoutId id="2147483825" r:id="rId87"/>
    <p:sldLayoutId id="2147483826" r:id="rId88"/>
    <p:sldLayoutId id="2147483827" r:id="rId89"/>
    <p:sldLayoutId id="2147483828" r:id="rId90"/>
    <p:sldLayoutId id="2147483829" r:id="rId91"/>
    <p:sldLayoutId id="2147483830" r:id="rId92"/>
    <p:sldLayoutId id="2147483831" r:id="rId93"/>
    <p:sldLayoutId id="2147483832" r:id="rId94"/>
    <p:sldLayoutId id="2147483833" r:id="rId95"/>
    <p:sldLayoutId id="2147483834" r:id="rId96"/>
    <p:sldLayoutId id="2147483835" r:id="rId97"/>
    <p:sldLayoutId id="2147483836" r:id="rId98"/>
    <p:sldLayoutId id="2147483837" r:id="rId99"/>
    <p:sldLayoutId id="2147483838" r:id="rId100"/>
    <p:sldLayoutId id="2147483839" r:id="rId101"/>
    <p:sldLayoutId id="2147483840" r:id="rId102"/>
    <p:sldLayoutId id="2147483841" r:id="rId103"/>
    <p:sldLayoutId id="2147483842" r:id="rId104"/>
    <p:sldLayoutId id="2147483843" r:id="rId105"/>
    <p:sldLayoutId id="2147483844" r:id="rId106"/>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hf hdr="0" ftr="0" dt="0"/>
  <p:txStyles>
    <p:titleStyle>
      <a:lvl1pPr algn="l" defTabSz="457200" rtl="0" eaLnBrk="1" latinLnBrk="0" hangingPunct="1">
        <a:lnSpc>
          <a:spcPct val="90000"/>
        </a:lnSpc>
        <a:spcBef>
          <a:spcPct val="0"/>
        </a:spcBef>
        <a:buNone/>
        <a:defRPr sz="2800" b="1" kern="1200" cap="none" spc="0" normalizeH="0" baseline="0">
          <a:solidFill>
            <a:schemeClr val="tx1"/>
          </a:solidFill>
          <a:latin typeface="+mj-lt"/>
          <a:ea typeface="+mj-ea"/>
          <a:cs typeface="+mj-cs"/>
        </a:defRPr>
      </a:lvl1pPr>
    </p:titleStyle>
    <p:bodyStyle>
      <a:lvl1pPr marL="69850" indent="-57150" algn="l" defTabSz="457200" rtl="0" eaLnBrk="1" latinLnBrk="0" hangingPunct="1">
        <a:spcBef>
          <a:spcPts val="400"/>
        </a:spcBef>
        <a:spcAft>
          <a:spcPts val="600"/>
        </a:spcAft>
        <a:buSzPct val="25000"/>
        <a:buFont typeface="Arial" panose="020B0604020202020204" pitchFamily="34" charset="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0">
          <p15:clr>
            <a:srgbClr val="F26B43"/>
          </p15:clr>
        </p15:guide>
        <p15:guide id="4" pos="5120">
          <p15:clr>
            <a:srgbClr val="F26B43"/>
          </p15:clr>
        </p15:guide>
        <p15:guide id="5" pos="7488">
          <p15:clr>
            <a:srgbClr val="F26B43"/>
          </p15:clr>
        </p15:guide>
        <p15:guide id="7" orient="horz" pos="144">
          <p15:clr>
            <a:srgbClr val="F26B43"/>
          </p15:clr>
        </p15:guide>
        <p15:guide id="8" orient="horz" pos="3888">
          <p15:clr>
            <a:srgbClr val="F26B43"/>
          </p15:clr>
        </p15:guide>
        <p15:guide id="9" orient="horz" pos="1440">
          <p15:clr>
            <a:srgbClr val="F26B43"/>
          </p15:clr>
        </p15:guide>
        <p15:guide id="10" orient="horz" pos="2880">
          <p15:clr>
            <a:srgbClr val="F26B43"/>
          </p15:clr>
        </p15:guide>
        <p15:guide id="11" pos="1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1" y="234671"/>
            <a:ext cx="11582399" cy="374933"/>
          </a:xfrm>
          <a:prstGeom prst="rect">
            <a:avLst/>
          </a:prstGeom>
        </p:spPr>
        <p:txBody>
          <a:bodyPr vert="horz" lIns="0" tIns="0" rIns="91440" bIns="0" rtlCol="0" anchor="t">
            <a:noAutofit/>
          </a:bodyPr>
          <a:lstStyle/>
          <a:p>
            <a:r>
              <a:rPr lang="en-US"/>
              <a:t>Click to edit Master title style</a:t>
            </a:r>
          </a:p>
        </p:txBody>
      </p:sp>
      <p:sp>
        <p:nvSpPr>
          <p:cNvPr id="3" name="Text Placeholder 2"/>
          <p:cNvSpPr>
            <a:spLocks noGrp="1"/>
          </p:cNvSpPr>
          <p:nvPr>
            <p:ph type="body" idx="1"/>
          </p:nvPr>
        </p:nvSpPr>
        <p:spPr>
          <a:xfrm>
            <a:off x="773575" y="2062624"/>
            <a:ext cx="11113625" cy="4098289"/>
          </a:xfrm>
          <a:prstGeom prst="rect">
            <a:avLst/>
          </a:prstGeom>
        </p:spPr>
        <p:txBody>
          <a:bodyPr vert="horz" lIns="0" tIns="0" rIns="0" bIns="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44129" y="6430910"/>
            <a:ext cx="1439105" cy="166714"/>
          </a:xfrm>
          <a:prstGeom prst="rect">
            <a:avLst/>
          </a:prstGeom>
        </p:spPr>
        <p:txBody>
          <a:bodyPr vert="horz" lIns="0" tIns="0" rIns="0" bIns="0" rtlCol="0" anchor="b">
            <a:noAutofit/>
          </a:bodyPr>
          <a:lstStyle>
            <a:lvl1pPr algn="r">
              <a:defRPr sz="1100">
                <a:solidFill>
                  <a:schemeClr val="tx1">
                    <a:lumMod val="60000"/>
                    <a:lumOff val="40000"/>
                  </a:schemeClr>
                </a:solidFill>
              </a:defRPr>
            </a:lvl1pPr>
          </a:lstStyle>
          <a:p>
            <a:endParaRPr lang="en-US"/>
          </a:p>
        </p:txBody>
      </p:sp>
      <p:sp>
        <p:nvSpPr>
          <p:cNvPr id="5" name="Footer Placeholder 4"/>
          <p:cNvSpPr>
            <a:spLocks noGrp="1"/>
          </p:cNvSpPr>
          <p:nvPr>
            <p:ph type="ftr" sz="quarter" idx="3"/>
          </p:nvPr>
        </p:nvSpPr>
        <p:spPr>
          <a:xfrm>
            <a:off x="4650379" y="6430910"/>
            <a:ext cx="2891245" cy="166714"/>
          </a:xfrm>
          <a:prstGeom prst="rect">
            <a:avLst/>
          </a:prstGeom>
        </p:spPr>
        <p:txBody>
          <a:bodyPr vert="horz" lIns="0" tIns="0" rIns="0" bIns="0" rtlCol="0" anchor="b">
            <a:noAutofit/>
          </a:bodyPr>
          <a:lstStyle>
            <a:lvl1pPr algn="ctr">
              <a:defRPr sz="1000" i="1">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10050463" y="6430910"/>
            <a:ext cx="719668" cy="168756"/>
          </a:xfrm>
          <a:prstGeom prst="rect">
            <a:avLst/>
          </a:prstGeom>
        </p:spPr>
        <p:txBody>
          <a:bodyPr vert="horz" lIns="0" tIns="0" rIns="0" bIns="0" rtlCol="0" anchor="b">
            <a:noAutofit/>
          </a:bodyPr>
          <a:lstStyle>
            <a:lvl1pPr algn="r">
              <a:defRPr sz="1200" b="0" i="1">
                <a:solidFill>
                  <a:schemeClr val="tx1">
                    <a:lumMod val="60000"/>
                    <a:lumOff val="40000"/>
                  </a:schemeClr>
                </a:solidFill>
                <a:latin typeface="Times New Roman" charset="0"/>
                <a:ea typeface="Times New Roman" charset="0"/>
                <a:cs typeface="Times New Roman" charset="0"/>
              </a:defRPr>
            </a:lvl1pPr>
          </a:lstStyle>
          <a:p>
            <a:fld id="{5B9A96B2-702C-084E-9060-05751DBF82B0}" type="slidenum">
              <a:rPr lang="en-US" smtClean="0"/>
              <a:pPr/>
              <a:t>‹#›</a:t>
            </a:fld>
            <a:endParaRPr lang="en-US"/>
          </a:p>
        </p:txBody>
      </p:sp>
      <p:cxnSp>
        <p:nvCxnSpPr>
          <p:cNvPr id="15" name="Straight Connector 14"/>
          <p:cNvCxnSpPr/>
          <p:nvPr userDrawn="1"/>
        </p:nvCxnSpPr>
        <p:spPr>
          <a:xfrm>
            <a:off x="10879891" y="6427735"/>
            <a:ext cx="0" cy="193238"/>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5ECE026C-1721-A94C-807D-3048FF7B6323}"/>
              </a:ext>
            </a:extLst>
          </p:cNvPr>
          <p:cNvPicPr>
            <a:picLocks noChangeAspect="1"/>
          </p:cNvPicPr>
          <p:nvPr userDrawn="1"/>
        </p:nvPicPr>
        <p:blipFill>
          <a:blip r:embed="rId81">
            <a:extLst>
              <a:ext uri="{96DAC541-7B7A-43D3-8B79-37D633B846F1}">
                <asvg:svgBlip xmlns:asvg="http://schemas.microsoft.com/office/drawing/2016/SVG/main" r:embed="rId82"/>
              </a:ext>
            </a:extLst>
          </a:blip>
          <a:stretch>
            <a:fillRect/>
          </a:stretch>
        </p:blipFill>
        <p:spPr>
          <a:xfrm>
            <a:off x="11041347" y="6328607"/>
            <a:ext cx="648400" cy="374904"/>
          </a:xfrm>
          <a:prstGeom prst="rect">
            <a:avLst/>
          </a:prstGeom>
        </p:spPr>
      </p:pic>
      <p:sp>
        <p:nvSpPr>
          <p:cNvPr id="10" name="Updated Date" hidden="1">
            <a:extLst>
              <a:ext uri="{FF2B5EF4-FFF2-40B4-BE49-F238E27FC236}">
                <a16:creationId xmlns:a16="http://schemas.microsoft.com/office/drawing/2014/main" id="{67F935CE-2139-5148-86F1-6F79BEAB7999}"/>
              </a:ext>
            </a:extLst>
          </p:cNvPr>
          <p:cNvSpPr txBox="1"/>
          <p:nvPr userDrawn="1"/>
        </p:nvSpPr>
        <p:spPr>
          <a:xfrm>
            <a:off x="11140429" y="-175776"/>
            <a:ext cx="1051571" cy="80791"/>
          </a:xfrm>
          <a:prstGeom prst="rect">
            <a:avLst/>
          </a:prstGeom>
          <a:noFill/>
        </p:spPr>
        <p:txBody>
          <a:bodyPr wrap="square" lIns="0" tIns="0" rIns="0" bIns="0" rtlCol="0">
            <a:spAutoFit/>
          </a:bodyPr>
          <a:lstStyle/>
          <a:p>
            <a:pPr algn="r"/>
            <a:r>
              <a:rPr lang="en-US" sz="700">
                <a:solidFill>
                  <a:schemeClr val="tx1">
                    <a:lumMod val="40000"/>
                    <a:lumOff val="60000"/>
                  </a:schemeClr>
                </a:solidFill>
              </a:rPr>
              <a:t>Updated 11/17/20 by NHC</a:t>
            </a:r>
          </a:p>
        </p:txBody>
      </p:sp>
    </p:spTree>
    <p:extLst>
      <p:ext uri="{BB962C8B-B14F-4D97-AF65-F5344CB8AC3E}">
        <p14:creationId xmlns:p14="http://schemas.microsoft.com/office/powerpoint/2010/main" val="2181631278"/>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 id="2147486010" r:id="rId12"/>
    <p:sldLayoutId id="2147486011" r:id="rId13"/>
    <p:sldLayoutId id="2147486012" r:id="rId14"/>
    <p:sldLayoutId id="2147486013" r:id="rId15"/>
    <p:sldLayoutId id="2147486014" r:id="rId16"/>
    <p:sldLayoutId id="2147486015" r:id="rId17"/>
    <p:sldLayoutId id="2147486016" r:id="rId18"/>
    <p:sldLayoutId id="2147486017" r:id="rId19"/>
    <p:sldLayoutId id="2147486018" r:id="rId20"/>
    <p:sldLayoutId id="2147486019" r:id="rId21"/>
    <p:sldLayoutId id="2147486020" r:id="rId22"/>
    <p:sldLayoutId id="2147486021" r:id="rId23"/>
    <p:sldLayoutId id="2147486022" r:id="rId24"/>
    <p:sldLayoutId id="2147486023" r:id="rId25"/>
    <p:sldLayoutId id="2147486024" r:id="rId26"/>
    <p:sldLayoutId id="2147486025" r:id="rId27"/>
    <p:sldLayoutId id="2147486026" r:id="rId28"/>
    <p:sldLayoutId id="2147486027" r:id="rId29"/>
    <p:sldLayoutId id="2147486028" r:id="rId30"/>
    <p:sldLayoutId id="2147486029" r:id="rId31"/>
    <p:sldLayoutId id="2147486030" r:id="rId32"/>
    <p:sldLayoutId id="2147486031" r:id="rId33"/>
    <p:sldLayoutId id="2147486032" r:id="rId34"/>
    <p:sldLayoutId id="2147486033" r:id="rId35"/>
    <p:sldLayoutId id="2147486034" r:id="rId36"/>
    <p:sldLayoutId id="2147486035" r:id="rId37"/>
    <p:sldLayoutId id="2147486036" r:id="rId38"/>
    <p:sldLayoutId id="2147483845" r:id="rId39"/>
    <p:sldLayoutId id="2147486037" r:id="rId40"/>
    <p:sldLayoutId id="2147486038" r:id="rId41"/>
    <p:sldLayoutId id="2147486039" r:id="rId42"/>
    <p:sldLayoutId id="2147486040" r:id="rId43"/>
    <p:sldLayoutId id="2147486041" r:id="rId44"/>
    <p:sldLayoutId id="2147486042" r:id="rId45"/>
    <p:sldLayoutId id="2147486043" r:id="rId46"/>
    <p:sldLayoutId id="2147486044" r:id="rId47"/>
    <p:sldLayoutId id="2147486045" r:id="rId48"/>
    <p:sldLayoutId id="2147486046" r:id="rId49"/>
    <p:sldLayoutId id="2147486047" r:id="rId50"/>
    <p:sldLayoutId id="2147486048" r:id="rId51"/>
    <p:sldLayoutId id="2147486049" r:id="rId52"/>
    <p:sldLayoutId id="2147486050" r:id="rId53"/>
    <p:sldLayoutId id="2147486051" r:id="rId54"/>
    <p:sldLayoutId id="2147486052" r:id="rId55"/>
    <p:sldLayoutId id="2147486053" r:id="rId56"/>
    <p:sldLayoutId id="2147486054" r:id="rId57"/>
    <p:sldLayoutId id="2147486055" r:id="rId58"/>
    <p:sldLayoutId id="2147486056" r:id="rId59"/>
    <p:sldLayoutId id="2147486057" r:id="rId60"/>
    <p:sldLayoutId id="2147486058" r:id="rId61"/>
    <p:sldLayoutId id="2147486059" r:id="rId62"/>
    <p:sldLayoutId id="2147486060" r:id="rId63"/>
    <p:sldLayoutId id="2147486061" r:id="rId64"/>
    <p:sldLayoutId id="2147486062" r:id="rId65"/>
    <p:sldLayoutId id="2147486063" r:id="rId66"/>
    <p:sldLayoutId id="2147486064" r:id="rId67"/>
    <p:sldLayoutId id="2147486065" r:id="rId68"/>
    <p:sldLayoutId id="2147486066" r:id="rId69"/>
    <p:sldLayoutId id="2147486067" r:id="rId70"/>
    <p:sldLayoutId id="2147486068" r:id="rId71"/>
    <p:sldLayoutId id="2147486069" r:id="rId72"/>
    <p:sldLayoutId id="2147486070" r:id="rId73"/>
    <p:sldLayoutId id="2147486071" r:id="rId74"/>
    <p:sldLayoutId id="2147486072" r:id="rId75"/>
    <p:sldLayoutId id="2147486073" r:id="rId76"/>
    <p:sldLayoutId id="2147483864" r:id="rId77"/>
    <p:sldLayoutId id="2147485996" r:id="rId78"/>
    <p:sldLayoutId id="2147485997" r:id="rId79"/>
  </p:sldLayoutIdLst>
  <p:transition>
    <p:fade/>
  </p:transition>
  <p:hf hdr="0" ftr="0" dt="0"/>
  <p:txStyles>
    <p:titleStyle>
      <a:lvl1pPr algn="l" defTabSz="457200" rtl="0" eaLnBrk="1" latinLnBrk="0" hangingPunct="1">
        <a:lnSpc>
          <a:spcPct val="90000"/>
        </a:lnSpc>
        <a:spcBef>
          <a:spcPct val="0"/>
        </a:spcBef>
        <a:buNone/>
        <a:defRPr sz="2800" b="1" kern="1200" cap="none" spc="0" normalizeH="0" baseline="0">
          <a:solidFill>
            <a:schemeClr val="tx2"/>
          </a:solidFill>
          <a:latin typeface="+mj-lt"/>
          <a:ea typeface="+mj-ea"/>
          <a:cs typeface="+mj-cs"/>
        </a:defRPr>
      </a:lvl1pPr>
    </p:titleStyle>
    <p:bodyStyle>
      <a:lvl1pPr marL="230188" indent="-228600" algn="l" defTabSz="457200" rtl="0" eaLnBrk="1" latinLnBrk="0" hangingPunct="1">
        <a:lnSpc>
          <a:spcPct val="90000"/>
        </a:lnSpc>
        <a:spcBef>
          <a:spcPts val="0"/>
        </a:spcBef>
        <a:spcAft>
          <a:spcPts val="1400"/>
        </a:spcAft>
        <a:buClr>
          <a:schemeClr val="tx1"/>
        </a:buClr>
        <a:buSzPct val="100000"/>
        <a:buFont typeface="Arial" panose="020B0604020202020204" pitchFamily="34" charset="0"/>
        <a:buChar char="•"/>
        <a:tabLst/>
        <a:defRPr sz="2200" b="0" kern="1200">
          <a:solidFill>
            <a:schemeClr val="tx1"/>
          </a:solidFill>
          <a:latin typeface="+mn-lt"/>
          <a:ea typeface="+mn-ea"/>
          <a:cs typeface="+mn-cs"/>
        </a:defRPr>
      </a:lvl1pPr>
      <a:lvl2pPr marL="460375" indent="-230188"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200" kern="1200">
          <a:solidFill>
            <a:schemeClr val="tx1"/>
          </a:solidFill>
          <a:latin typeface="+mn-lt"/>
          <a:ea typeface="+mn-ea"/>
          <a:cs typeface="+mn-cs"/>
        </a:defRPr>
      </a:lvl2pPr>
      <a:lvl3pPr marL="6858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3pPr>
      <a:lvl4pPr marL="9144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4pPr>
      <a:lvl5pPr marL="1143000" indent="-228600" algn="l" defTabSz="457200" rtl="0" eaLnBrk="1" latinLnBrk="0" hangingPunct="1">
        <a:lnSpc>
          <a:spcPct val="90000"/>
        </a:lnSpc>
        <a:spcBef>
          <a:spcPts val="0"/>
        </a:spcBef>
        <a:spcAft>
          <a:spcPts val="1400"/>
        </a:spcAft>
        <a:buClr>
          <a:schemeClr val="tx1"/>
        </a:buClr>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560" userDrawn="1">
          <p15:clr>
            <a:srgbClr val="F26B43"/>
          </p15:clr>
        </p15:guide>
        <p15:guide id="4" pos="5120" userDrawn="1">
          <p15:clr>
            <a:srgbClr val="F26B43"/>
          </p15:clr>
        </p15:guide>
        <p15:guide id="5" pos="7488" userDrawn="1">
          <p15:clr>
            <a:srgbClr val="F26B43"/>
          </p15:clr>
        </p15:guide>
        <p15:guide id="7" orient="horz" pos="144" userDrawn="1">
          <p15:clr>
            <a:srgbClr val="F26B43"/>
          </p15:clr>
        </p15:guide>
        <p15:guide id="8" orient="horz" pos="3888" userDrawn="1">
          <p15:clr>
            <a:srgbClr val="F26B43"/>
          </p15:clr>
        </p15:guide>
        <p15:guide id="9" orient="horz" pos="1296" userDrawn="1">
          <p15:clr>
            <a:srgbClr val="F26B43"/>
          </p15:clr>
        </p15:guide>
        <p15:guide id="10" orient="horz" pos="2880" userDrawn="1">
          <p15:clr>
            <a:srgbClr val="F26B43"/>
          </p15:clr>
        </p15:guide>
        <p15:guide id="11" pos="192" userDrawn="1">
          <p15:clr>
            <a:srgbClr val="F26B43"/>
          </p15:clr>
        </p15:guide>
        <p15:guide id="12" pos="4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emf"/></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education.ncqa.org/visitor_catalog_class/show/1116701%20?utm_source=Webinar&amp;utm_medium=Webinar&amp;utm_campaign=DigitalContentServices&amp;utm_id=DigitalContentServicesAugustWebinar" TargetMode="External"/><Relationship Id="rId2" Type="http://schemas.openxmlformats.org/officeDocument/2006/relationships/hyperlink" Target="https://www.ncqa.org/digital-content-services-early-adopter-program/?utm_source=sf&amp;utm_medium=webinar&amp;utm_campaign=DCS&amp;utm_term=20230829&amp;utm_content=DCS+webinar+" TargetMode="External"/><Relationship Id="rId1" Type="http://schemas.openxmlformats.org/officeDocument/2006/relationships/slideLayout" Target="../slideLayouts/slideLayout6.xml"/><Relationship Id="rId6" Type="http://schemas.openxmlformats.org/officeDocument/2006/relationships/image" Target="../media/image68.emf"/><Relationship Id="rId5" Type="http://schemas.openxmlformats.org/officeDocument/2006/relationships/hyperlink" Target="https://education.ncqa.org/user_catalog_class/show/1153532?utm_source=Webinar&amp;utm_medium=Webinar&amp;utm_campaign=DigitalContentServices&amp;utm_id=DigitalContentServicesAugustWebinar" TargetMode="External"/><Relationship Id="rId4" Type="http://schemas.openxmlformats.org/officeDocument/2006/relationships/hyperlink" Target="https://www.ncqa.org/hedis/hedis-users-group-hu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27.xml"/><Relationship Id="rId4" Type="http://schemas.openxmlformats.org/officeDocument/2006/relationships/hyperlink" Target="https://www.ncqasummit.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F9E8-72AC-AD81-74E7-D5EE62C665B8}"/>
              </a:ext>
            </a:extLst>
          </p:cNvPr>
          <p:cNvSpPr>
            <a:spLocks noGrp="1"/>
          </p:cNvSpPr>
          <p:nvPr>
            <p:ph type="ctrTitle"/>
          </p:nvPr>
        </p:nvSpPr>
        <p:spPr/>
        <p:txBody>
          <a:bodyPr/>
          <a:lstStyle/>
          <a:p>
            <a:r>
              <a:rPr lang="en-US"/>
              <a:t>Digital Content Services Webinar Series </a:t>
            </a:r>
            <a:br>
              <a:rPr lang="en-US"/>
            </a:br>
            <a:r>
              <a:rPr lang="en-US" sz="3200" b="1"/>
              <a:t>Episode #1</a:t>
            </a:r>
            <a:r>
              <a:rPr lang="en-US" sz="3200"/>
              <a:t>: Discover Digital Measures and Roadmaps</a:t>
            </a:r>
            <a:endParaRPr lang="en-US"/>
          </a:p>
        </p:txBody>
      </p:sp>
      <p:sp>
        <p:nvSpPr>
          <p:cNvPr id="3" name="Subtitle 2">
            <a:extLst>
              <a:ext uri="{FF2B5EF4-FFF2-40B4-BE49-F238E27FC236}">
                <a16:creationId xmlns:a16="http://schemas.microsoft.com/office/drawing/2014/main" id="{B3A6CA39-5207-B216-95F7-99E462B64EE8}"/>
              </a:ext>
            </a:extLst>
          </p:cNvPr>
          <p:cNvSpPr>
            <a:spLocks noGrp="1"/>
          </p:cNvSpPr>
          <p:nvPr>
            <p:ph type="subTitle" idx="1"/>
          </p:nvPr>
        </p:nvSpPr>
        <p:spPr/>
        <p:txBody>
          <a:bodyPr/>
          <a:lstStyle/>
          <a:p>
            <a:pPr>
              <a:spcBef>
                <a:spcPts val="1200"/>
              </a:spcBef>
            </a:pPr>
            <a:r>
              <a:rPr lang="en-US"/>
              <a:t>Burke Burnett</a:t>
            </a:r>
          </a:p>
          <a:p>
            <a:pPr>
              <a:spcBef>
                <a:spcPts val="1200"/>
              </a:spcBef>
            </a:pPr>
            <a:r>
              <a:rPr lang="en-US"/>
              <a:t>Fern McCree</a:t>
            </a:r>
          </a:p>
        </p:txBody>
      </p:sp>
    </p:spTree>
    <p:extLst>
      <p:ext uri="{BB962C8B-B14F-4D97-AF65-F5344CB8AC3E}">
        <p14:creationId xmlns:p14="http://schemas.microsoft.com/office/powerpoint/2010/main" val="60364288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DC7D28-4713-B5D5-3D8D-5752CB8F44E9}"/>
              </a:ext>
            </a:extLst>
          </p:cNvPr>
          <p:cNvSpPr>
            <a:spLocks noGrp="1"/>
          </p:cNvSpPr>
          <p:nvPr>
            <p:ph type="sldNum" sz="quarter" idx="12"/>
          </p:nvPr>
        </p:nvSpPr>
        <p:spPr/>
        <p:txBody>
          <a:bodyPr/>
          <a:lstStyle/>
          <a:p>
            <a:fld id="{5B9A96B2-702C-084E-9060-05751DBF82B0}" type="slidenum">
              <a:rPr lang="en-US" smtClean="0"/>
              <a:t>10</a:t>
            </a:fld>
            <a:endParaRPr lang="en-US"/>
          </a:p>
        </p:txBody>
      </p:sp>
      <p:sp>
        <p:nvSpPr>
          <p:cNvPr id="5" name="Text Placeholder 4">
            <a:extLst>
              <a:ext uri="{FF2B5EF4-FFF2-40B4-BE49-F238E27FC236}">
                <a16:creationId xmlns:a16="http://schemas.microsoft.com/office/drawing/2014/main" id="{4411C838-973A-2FA6-B253-392F4A9700C4}"/>
              </a:ext>
            </a:extLst>
          </p:cNvPr>
          <p:cNvSpPr>
            <a:spLocks noGrp="1"/>
          </p:cNvSpPr>
          <p:nvPr>
            <p:ph type="body" sz="quarter" idx="13"/>
          </p:nvPr>
        </p:nvSpPr>
        <p:spPr/>
        <p:txBody>
          <a:bodyPr/>
          <a:lstStyle/>
          <a:p>
            <a:r>
              <a:rPr lang="en-US" sz="6000"/>
              <a:t>Bringing this back to today…</a:t>
            </a:r>
          </a:p>
        </p:txBody>
      </p:sp>
    </p:spTree>
    <p:extLst>
      <p:ext uri="{BB962C8B-B14F-4D97-AF65-F5344CB8AC3E}">
        <p14:creationId xmlns:p14="http://schemas.microsoft.com/office/powerpoint/2010/main" val="82726960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719EA3-D837-40C1-BDD9-C3ADF5201A9D}"/>
              </a:ext>
            </a:extLst>
          </p:cNvPr>
          <p:cNvSpPr>
            <a:spLocks noGrp="1"/>
          </p:cNvSpPr>
          <p:nvPr>
            <p:ph type="sldNum" sz="quarter" idx="12"/>
          </p:nvPr>
        </p:nvSpPr>
        <p:spPr/>
        <p:txBody>
          <a:bodyPr/>
          <a:lstStyle/>
          <a:p>
            <a:fld id="{5B9A96B2-702C-084E-9060-05751DBF82B0}" type="slidenum">
              <a:rPr lang="en-US" smtClean="0"/>
              <a:t>11</a:t>
            </a:fld>
            <a:endParaRPr lang="en-US"/>
          </a:p>
        </p:txBody>
      </p:sp>
      <p:sp>
        <p:nvSpPr>
          <p:cNvPr id="5" name="Title 4">
            <a:extLst>
              <a:ext uri="{FF2B5EF4-FFF2-40B4-BE49-F238E27FC236}">
                <a16:creationId xmlns:a16="http://schemas.microsoft.com/office/drawing/2014/main" id="{0024B6C0-0172-4D1E-BD71-ECBB34F89CD5}"/>
              </a:ext>
            </a:extLst>
          </p:cNvPr>
          <p:cNvSpPr>
            <a:spLocks noGrp="1"/>
          </p:cNvSpPr>
          <p:nvPr>
            <p:ph type="title"/>
          </p:nvPr>
        </p:nvSpPr>
        <p:spPr/>
        <p:txBody>
          <a:bodyPr>
            <a:noAutofit/>
          </a:bodyPr>
          <a:lstStyle/>
          <a:p>
            <a:r>
              <a:rPr lang="en-US" b="1"/>
              <a:t>Introducing </a:t>
            </a:r>
            <a:r>
              <a:rPr lang="en-US"/>
              <a:t>Digital Content Services</a:t>
            </a:r>
            <a:endParaRPr lang="en-US" b="1"/>
          </a:p>
        </p:txBody>
      </p:sp>
      <p:sp>
        <p:nvSpPr>
          <p:cNvPr id="2" name="Title 1">
            <a:extLst>
              <a:ext uri="{FF2B5EF4-FFF2-40B4-BE49-F238E27FC236}">
                <a16:creationId xmlns:a16="http://schemas.microsoft.com/office/drawing/2014/main" id="{70E3DE9F-D319-3D73-416C-437284634352}"/>
              </a:ext>
            </a:extLst>
          </p:cNvPr>
          <p:cNvSpPr txBox="1">
            <a:spLocks/>
          </p:cNvSpPr>
          <p:nvPr/>
        </p:nvSpPr>
        <p:spPr>
          <a:xfrm>
            <a:off x="491555" y="4477561"/>
            <a:ext cx="4979258" cy="627393"/>
          </a:xfrm>
          <a:prstGeom prst="rect">
            <a:avLst/>
          </a:prstGeom>
        </p:spPr>
        <p:txBody>
          <a:bodyPr vert="horz" lIns="0" tIns="0" rIns="91440" bIns="0" rtlCol="0" anchor="t">
            <a:noAutofit/>
          </a:bodyPr>
          <a:lstStyle>
            <a:lvl1pPr algn="l" defTabSz="457200" rtl="0" eaLnBrk="1" latinLnBrk="0" hangingPunct="1">
              <a:lnSpc>
                <a:spcPct val="90000"/>
              </a:lnSpc>
              <a:spcBef>
                <a:spcPct val="0"/>
              </a:spcBef>
              <a:buNone/>
              <a:defRPr sz="2800" b="1" kern="1200" cap="none" spc="0" normalizeH="0" baseline="0">
                <a:solidFill>
                  <a:schemeClr val="tx2"/>
                </a:solidFill>
                <a:latin typeface="+mj-lt"/>
                <a:ea typeface="+mj-ea"/>
                <a:cs typeface="+mj-cs"/>
              </a:defRPr>
            </a:lvl1pPr>
          </a:lstStyle>
          <a:p>
            <a:endParaRPr lang="en-US" sz="1800" b="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91ADF93-3B48-076B-614A-F8638860D079}"/>
              </a:ext>
            </a:extLst>
          </p:cNvPr>
          <p:cNvPicPr>
            <a:picLocks noChangeAspect="1"/>
          </p:cNvPicPr>
          <p:nvPr/>
        </p:nvPicPr>
        <p:blipFill>
          <a:blip r:embed="rId3"/>
          <a:stretch>
            <a:fillRect/>
          </a:stretch>
        </p:blipFill>
        <p:spPr>
          <a:xfrm>
            <a:off x="338568" y="4685383"/>
            <a:ext cx="1407393" cy="839141"/>
          </a:xfrm>
          <a:prstGeom prst="rect">
            <a:avLst/>
          </a:prstGeom>
        </p:spPr>
      </p:pic>
      <p:sp>
        <p:nvSpPr>
          <p:cNvPr id="6" name="Rectangle 5">
            <a:extLst>
              <a:ext uri="{FF2B5EF4-FFF2-40B4-BE49-F238E27FC236}">
                <a16:creationId xmlns:a16="http://schemas.microsoft.com/office/drawing/2014/main" id="{032DFD46-2137-A809-DC79-09AE3704B73D}"/>
              </a:ext>
            </a:extLst>
          </p:cNvPr>
          <p:cNvSpPr/>
          <p:nvPr/>
        </p:nvSpPr>
        <p:spPr>
          <a:xfrm>
            <a:off x="-8656" y="1977920"/>
            <a:ext cx="12192000" cy="1623151"/>
          </a:xfrm>
          <a:prstGeom prst="rect">
            <a:avLst/>
          </a:prstGeom>
          <a:solidFill>
            <a:srgbClr val="ECF1F4"/>
          </a:solidFill>
          <a:ln>
            <a:noFill/>
          </a:ln>
          <a:effectLst/>
        </p:spPr>
        <p:style>
          <a:lnRef idx="1">
            <a:schemeClr val="accent1"/>
          </a:lnRef>
          <a:fillRef idx="3">
            <a:schemeClr val="accent1"/>
          </a:fillRef>
          <a:effectRef idx="2">
            <a:schemeClr val="accent1"/>
          </a:effectRef>
          <a:fontRef idx="minor">
            <a:schemeClr val="lt1"/>
          </a:fontRef>
        </p:style>
        <p:txBody>
          <a:bodyPr lIns="365760" rtlCol="0" anchor="ctr"/>
          <a:lstStyle/>
          <a:p>
            <a:endParaRPr lang="en-US" sz="2400" b="1">
              <a:solidFill>
                <a:schemeClr val="bg2">
                  <a:lumMod val="25000"/>
                </a:schemeClr>
              </a:solidFill>
            </a:endParaRPr>
          </a:p>
        </p:txBody>
      </p:sp>
      <p:sp>
        <p:nvSpPr>
          <p:cNvPr id="8" name="TextBox 7">
            <a:extLst>
              <a:ext uri="{FF2B5EF4-FFF2-40B4-BE49-F238E27FC236}">
                <a16:creationId xmlns:a16="http://schemas.microsoft.com/office/drawing/2014/main" id="{84899707-42E5-A2C1-D816-96A0981587FB}"/>
              </a:ext>
            </a:extLst>
          </p:cNvPr>
          <p:cNvSpPr txBox="1"/>
          <p:nvPr/>
        </p:nvSpPr>
        <p:spPr>
          <a:xfrm>
            <a:off x="411227" y="3736094"/>
            <a:ext cx="3545094" cy="615553"/>
          </a:xfrm>
          <a:prstGeom prst="rect">
            <a:avLst/>
          </a:prstGeom>
          <a:noFill/>
        </p:spPr>
        <p:txBody>
          <a:bodyPr wrap="square">
            <a:spAutoFit/>
          </a:bodyPr>
          <a:lstStyle/>
          <a:p>
            <a:r>
              <a:rPr lang="en-US" sz="1700">
                <a:solidFill>
                  <a:schemeClr val="tx1">
                    <a:lumMod val="75000"/>
                  </a:schemeClr>
                </a:solidFill>
                <a:latin typeface="Arial" panose="020B0604020202020204" pitchFamily="34" charset="0"/>
                <a:cs typeface="Arial" panose="020B0604020202020204" pitchFamily="34" charset="0"/>
              </a:rPr>
              <a:t>Brought to you by the most widely trusted evaluators of quality.</a:t>
            </a:r>
          </a:p>
        </p:txBody>
      </p:sp>
      <p:sp>
        <p:nvSpPr>
          <p:cNvPr id="15" name="TextBox 14">
            <a:extLst>
              <a:ext uri="{FF2B5EF4-FFF2-40B4-BE49-F238E27FC236}">
                <a16:creationId xmlns:a16="http://schemas.microsoft.com/office/drawing/2014/main" id="{3C982123-E241-D9E8-03CE-F122E7701127}"/>
              </a:ext>
            </a:extLst>
          </p:cNvPr>
          <p:cNvSpPr txBox="1"/>
          <p:nvPr/>
        </p:nvSpPr>
        <p:spPr>
          <a:xfrm>
            <a:off x="392980" y="2158069"/>
            <a:ext cx="3448042" cy="1323439"/>
          </a:xfrm>
          <a:prstGeom prst="rect">
            <a:avLst/>
          </a:prstGeom>
          <a:noFill/>
        </p:spPr>
        <p:txBody>
          <a:bodyPr wrap="square" lIns="91440" tIns="45720" rIns="91440" bIns="45720" anchor="t">
            <a:spAutoFit/>
          </a:bodyPr>
          <a:lstStyle/>
          <a:p>
            <a:r>
              <a:rPr lang="en-US" sz="2000" b="1">
                <a:solidFill>
                  <a:schemeClr val="tx1">
                    <a:lumMod val="75000"/>
                  </a:schemeClr>
                </a:solidFill>
              </a:rPr>
              <a:t>Out-of-the-box, configurable digital quality measures with a CQL engine</a:t>
            </a:r>
            <a:endParaRPr lang="en-US" sz="2000" b="1">
              <a:solidFill>
                <a:schemeClr val="tx1">
                  <a:lumMod val="75000"/>
                </a:schemeClr>
              </a:solidFill>
              <a:cs typeface="Arial"/>
            </a:endParaRPr>
          </a:p>
        </p:txBody>
      </p:sp>
      <p:grpSp>
        <p:nvGrpSpPr>
          <p:cNvPr id="14" name="Group 13">
            <a:extLst>
              <a:ext uri="{FF2B5EF4-FFF2-40B4-BE49-F238E27FC236}">
                <a16:creationId xmlns:a16="http://schemas.microsoft.com/office/drawing/2014/main" id="{6E2874B4-8F4A-AF18-8ECE-FEB330C6DE68}"/>
              </a:ext>
            </a:extLst>
          </p:cNvPr>
          <p:cNvGrpSpPr/>
          <p:nvPr/>
        </p:nvGrpSpPr>
        <p:grpSpPr>
          <a:xfrm>
            <a:off x="4242657" y="1390650"/>
            <a:ext cx="7744125" cy="4852408"/>
            <a:chOff x="4109307" y="1191986"/>
            <a:chExt cx="7744125" cy="5013929"/>
          </a:xfrm>
        </p:grpSpPr>
        <p:pic>
          <p:nvPicPr>
            <p:cNvPr id="16" name="Picture 15" descr="A picture containing display, display device, output device, flat panel display&#10;&#10;Description automatically generated">
              <a:extLst>
                <a:ext uri="{FF2B5EF4-FFF2-40B4-BE49-F238E27FC236}">
                  <a16:creationId xmlns:a16="http://schemas.microsoft.com/office/drawing/2014/main" id="{A8938A16-CA8A-75B2-F8BC-ADDAC02E7066}"/>
                </a:ext>
              </a:extLst>
            </p:cNvPr>
            <p:cNvPicPr>
              <a:picLocks noChangeAspect="1"/>
            </p:cNvPicPr>
            <p:nvPr/>
          </p:nvPicPr>
          <p:blipFill rotWithShape="1">
            <a:blip r:embed="rId4">
              <a:extLst>
                <a:ext uri="{28A0092B-C50C-407E-A947-70E740481C1C}">
                  <a14:useLocalDpi xmlns:a14="http://schemas.microsoft.com/office/drawing/2010/main" val="0"/>
                </a:ext>
              </a:extLst>
            </a:blip>
            <a:srcRect l="9178" t="1021" r="9362"/>
            <a:stretch/>
          </p:blipFill>
          <p:spPr>
            <a:xfrm>
              <a:off x="4109307" y="1191986"/>
              <a:ext cx="7744125" cy="5013929"/>
            </a:xfrm>
            <a:prstGeom prst="rect">
              <a:avLst/>
            </a:prstGeom>
          </p:spPr>
        </p:pic>
        <p:pic>
          <p:nvPicPr>
            <p:cNvPr id="17" name="Picture 16" descr="A screenshot of a computer&#10;&#10;Description automatically generated with medium confidence">
              <a:extLst>
                <a:ext uri="{FF2B5EF4-FFF2-40B4-BE49-F238E27FC236}">
                  <a16:creationId xmlns:a16="http://schemas.microsoft.com/office/drawing/2014/main" id="{6347D6C0-75C4-FC1C-77CA-6DE76ECE45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372" y="1419077"/>
              <a:ext cx="7433073" cy="3921508"/>
            </a:xfrm>
            <a:prstGeom prst="rect">
              <a:avLst/>
            </a:prstGeom>
          </p:spPr>
        </p:pic>
      </p:grpSp>
      <p:sp>
        <p:nvSpPr>
          <p:cNvPr id="7" name="TextBox 6">
            <a:extLst>
              <a:ext uri="{FF2B5EF4-FFF2-40B4-BE49-F238E27FC236}">
                <a16:creationId xmlns:a16="http://schemas.microsoft.com/office/drawing/2014/main" id="{71557716-B679-0858-F9BD-70A620BEE922}"/>
              </a:ext>
            </a:extLst>
          </p:cNvPr>
          <p:cNvSpPr txBox="1"/>
          <p:nvPr/>
        </p:nvSpPr>
        <p:spPr>
          <a:xfrm>
            <a:off x="6415595" y="6311099"/>
            <a:ext cx="3634868" cy="276999"/>
          </a:xfrm>
          <a:prstGeom prst="rect">
            <a:avLst/>
          </a:prstGeom>
          <a:noFill/>
        </p:spPr>
        <p:txBody>
          <a:bodyPr wrap="square" lIns="0" tIns="0" rIns="0" bIns="0" rtlCol="0">
            <a:spAutoFit/>
          </a:bodyPr>
          <a:lstStyle/>
          <a:p>
            <a:r>
              <a:rPr lang="en-US" b="1"/>
              <a:t>CQL</a:t>
            </a:r>
            <a:r>
              <a:rPr lang="en-US"/>
              <a:t> = </a:t>
            </a:r>
            <a:r>
              <a:rPr lang="en-US" b="1">
                <a:solidFill>
                  <a:schemeClr val="tx1">
                    <a:lumMod val="75000"/>
                  </a:schemeClr>
                </a:solidFill>
              </a:rPr>
              <a:t>clinical quality language</a:t>
            </a:r>
            <a:endParaRPr lang="en-US"/>
          </a:p>
        </p:txBody>
      </p:sp>
    </p:spTree>
    <p:extLst>
      <p:ext uri="{BB962C8B-B14F-4D97-AF65-F5344CB8AC3E}">
        <p14:creationId xmlns:p14="http://schemas.microsoft.com/office/powerpoint/2010/main" val="55552799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170E97-0854-5383-2D39-5B948B4E0A6A}"/>
              </a:ext>
            </a:extLst>
          </p:cNvPr>
          <p:cNvSpPr>
            <a:spLocks noGrp="1"/>
          </p:cNvSpPr>
          <p:nvPr>
            <p:ph type="sldNum" sz="quarter" idx="12"/>
          </p:nvPr>
        </p:nvSpPr>
        <p:spPr/>
        <p:txBody>
          <a:bodyPr/>
          <a:lstStyle/>
          <a:p>
            <a:fld id="{5B9A96B2-702C-084E-9060-05751DBF82B0}" type="slidenum">
              <a:rPr lang="en-US" smtClean="0"/>
              <a:t>12</a:t>
            </a:fld>
            <a:endParaRPr lang="en-US"/>
          </a:p>
        </p:txBody>
      </p:sp>
      <p:sp>
        <p:nvSpPr>
          <p:cNvPr id="9" name="Title 8">
            <a:extLst>
              <a:ext uri="{FF2B5EF4-FFF2-40B4-BE49-F238E27FC236}">
                <a16:creationId xmlns:a16="http://schemas.microsoft.com/office/drawing/2014/main" id="{2E985C19-7BFE-4C64-8A52-8D55666E18DD}"/>
              </a:ext>
            </a:extLst>
          </p:cNvPr>
          <p:cNvSpPr>
            <a:spLocks noGrp="1"/>
          </p:cNvSpPr>
          <p:nvPr>
            <p:ph type="title"/>
          </p:nvPr>
        </p:nvSpPr>
        <p:spPr/>
        <p:txBody>
          <a:bodyPr/>
          <a:lstStyle/>
          <a:p>
            <a:r>
              <a:rPr lang="en-US"/>
              <a:t>Value Propositions</a:t>
            </a:r>
          </a:p>
        </p:txBody>
      </p:sp>
      <p:sp>
        <p:nvSpPr>
          <p:cNvPr id="54" name="Text Placeholder 53">
            <a:extLst>
              <a:ext uri="{FF2B5EF4-FFF2-40B4-BE49-F238E27FC236}">
                <a16:creationId xmlns:a16="http://schemas.microsoft.com/office/drawing/2014/main" id="{BC2FF03D-C0D8-E563-6FAC-B98FC0B46642}"/>
              </a:ext>
            </a:extLst>
          </p:cNvPr>
          <p:cNvSpPr>
            <a:spLocks noGrp="1"/>
          </p:cNvSpPr>
          <p:nvPr>
            <p:ph type="body" sz="quarter" idx="13"/>
          </p:nvPr>
        </p:nvSpPr>
        <p:spPr/>
        <p:txBody>
          <a:bodyPr/>
          <a:lstStyle/>
          <a:p>
            <a:r>
              <a:rPr lang="en-US"/>
              <a:t>Digitalizing HEDIS</a:t>
            </a:r>
          </a:p>
        </p:txBody>
      </p:sp>
      <p:sp>
        <p:nvSpPr>
          <p:cNvPr id="5" name="TextBox 4">
            <a:extLst>
              <a:ext uri="{FF2B5EF4-FFF2-40B4-BE49-F238E27FC236}">
                <a16:creationId xmlns:a16="http://schemas.microsoft.com/office/drawing/2014/main" id="{9AFBC74B-C52D-B29E-54B5-158E7357B558}"/>
              </a:ext>
            </a:extLst>
          </p:cNvPr>
          <p:cNvSpPr txBox="1"/>
          <p:nvPr/>
        </p:nvSpPr>
        <p:spPr>
          <a:xfrm>
            <a:off x="390526" y="4452946"/>
            <a:ext cx="2432304" cy="1118255"/>
          </a:xfrm>
          <a:prstGeom prst="rect">
            <a:avLst/>
          </a:prstGeom>
          <a:noFill/>
          <a:effectLst/>
        </p:spPr>
        <p:txBody>
          <a:bodyPr wrap="square" rtlCol="0">
            <a:spAutoFit/>
          </a:bodyPr>
          <a:lstStyle/>
          <a:p>
            <a:pPr algn="ctr">
              <a:lnSpc>
                <a:spcPts val="2000"/>
              </a:lnSpc>
              <a:spcBef>
                <a:spcPts val="1200"/>
              </a:spcBef>
            </a:pPr>
            <a:r>
              <a:rPr lang="en-US" sz="1400">
                <a:solidFill>
                  <a:schemeClr val="tx2">
                    <a:lumMod val="75000"/>
                  </a:schemeClr>
                </a:solidFill>
                <a:latin typeface="Arial" panose="020B0604020202020204" pitchFamily="34" charset="0"/>
                <a:cs typeface="Arial" panose="020B0604020202020204" pitchFamily="34" charset="0"/>
              </a:rPr>
              <a:t>Updated, configurable digital measures mean less overhead spent on building and maintenance.</a:t>
            </a:r>
          </a:p>
        </p:txBody>
      </p:sp>
      <p:sp>
        <p:nvSpPr>
          <p:cNvPr id="25" name="TextBox 24">
            <a:extLst>
              <a:ext uri="{FF2B5EF4-FFF2-40B4-BE49-F238E27FC236}">
                <a16:creationId xmlns:a16="http://schemas.microsoft.com/office/drawing/2014/main" id="{7EFB5E14-41BE-B412-4E2A-86D56CAC2C9A}"/>
              </a:ext>
            </a:extLst>
          </p:cNvPr>
          <p:cNvSpPr txBox="1"/>
          <p:nvPr/>
        </p:nvSpPr>
        <p:spPr>
          <a:xfrm>
            <a:off x="624636" y="3787020"/>
            <a:ext cx="1888104" cy="605294"/>
          </a:xfrm>
          <a:prstGeom prst="rect">
            <a:avLst/>
          </a:prstGeom>
          <a:noFill/>
        </p:spPr>
        <p:txBody>
          <a:bodyPr wrap="square" anchor="ctr">
            <a:spAutoFit/>
          </a:bodyPr>
          <a:lstStyle/>
          <a:p>
            <a:pPr algn="ctr">
              <a:lnSpc>
                <a:spcPts val="2000"/>
              </a:lnSpc>
              <a:spcBef>
                <a:spcPts val="1200"/>
              </a:spcBef>
            </a:pPr>
            <a:r>
              <a:rPr lang="en-US" sz="1800" b="1">
                <a:solidFill>
                  <a:schemeClr val="accent5"/>
                </a:solidFill>
                <a:latin typeface="Arial" panose="020B0604020202020204" pitchFamily="34" charset="0"/>
                <a:cs typeface="Arial" panose="020B0604020202020204" pitchFamily="34" charset="0"/>
              </a:rPr>
              <a:t>Reduce Cost</a:t>
            </a:r>
            <a:br>
              <a:rPr lang="en-US" sz="1800" b="1">
                <a:solidFill>
                  <a:schemeClr val="accent5"/>
                </a:solidFill>
                <a:latin typeface="Arial" panose="020B0604020202020204" pitchFamily="34" charset="0"/>
                <a:cs typeface="Arial" panose="020B0604020202020204" pitchFamily="34" charset="0"/>
              </a:rPr>
            </a:br>
            <a:r>
              <a:rPr lang="en-US" sz="1800" b="1">
                <a:solidFill>
                  <a:schemeClr val="accent5"/>
                </a:solidFill>
                <a:latin typeface="Arial" panose="020B0604020202020204" pitchFamily="34" charset="0"/>
                <a:cs typeface="Arial" panose="020B0604020202020204" pitchFamily="34" charset="0"/>
              </a:rPr>
              <a:t>&amp; Burden</a:t>
            </a:r>
          </a:p>
        </p:txBody>
      </p:sp>
      <p:sp>
        <p:nvSpPr>
          <p:cNvPr id="24" name="TextBox 23">
            <a:extLst>
              <a:ext uri="{FF2B5EF4-FFF2-40B4-BE49-F238E27FC236}">
                <a16:creationId xmlns:a16="http://schemas.microsoft.com/office/drawing/2014/main" id="{57DC12DB-225F-DCE7-5EC9-FD36A9356F0F}"/>
              </a:ext>
            </a:extLst>
          </p:cNvPr>
          <p:cNvSpPr txBox="1"/>
          <p:nvPr/>
        </p:nvSpPr>
        <p:spPr>
          <a:xfrm>
            <a:off x="6409759" y="4551916"/>
            <a:ext cx="2432304" cy="1290546"/>
          </a:xfrm>
          <a:prstGeom prst="rect">
            <a:avLst/>
          </a:prstGeom>
          <a:noFill/>
          <a:effectLst/>
        </p:spPr>
        <p:txBody>
          <a:bodyPr wrap="square" lIns="91440" tIns="45720" rIns="91440" bIns="45720" rtlCol="0" anchor="t">
            <a:spAutoFit/>
          </a:bodyPr>
          <a:lstStyle/>
          <a:p>
            <a:pPr algn="ctr">
              <a:lnSpc>
                <a:spcPts val="1920"/>
              </a:lnSpc>
              <a:spcBef>
                <a:spcPts val="1200"/>
              </a:spcBef>
            </a:pPr>
            <a:r>
              <a:rPr lang="en-US" sz="1400">
                <a:solidFill>
                  <a:schemeClr val="tx2">
                    <a:lumMod val="75000"/>
                  </a:schemeClr>
                </a:solidFill>
                <a:latin typeface="Arial"/>
                <a:cs typeface="Arial"/>
              </a:rPr>
              <a:t>Configurable content and connected technologies follow digital mandates suited to the industry’s digital quality needs.</a:t>
            </a:r>
          </a:p>
        </p:txBody>
      </p:sp>
      <p:sp>
        <p:nvSpPr>
          <p:cNvPr id="28" name="TextBox 27">
            <a:extLst>
              <a:ext uri="{FF2B5EF4-FFF2-40B4-BE49-F238E27FC236}">
                <a16:creationId xmlns:a16="http://schemas.microsoft.com/office/drawing/2014/main" id="{10222B00-7F54-DCDD-7FB6-02CFE0EC18AB}"/>
              </a:ext>
            </a:extLst>
          </p:cNvPr>
          <p:cNvSpPr txBox="1"/>
          <p:nvPr/>
        </p:nvSpPr>
        <p:spPr>
          <a:xfrm>
            <a:off x="6622436" y="3664567"/>
            <a:ext cx="2158659" cy="861774"/>
          </a:xfrm>
          <a:prstGeom prst="rect">
            <a:avLst/>
          </a:prstGeom>
          <a:noFill/>
        </p:spPr>
        <p:txBody>
          <a:bodyPr wrap="square" anchor="ctr">
            <a:spAutoFit/>
          </a:bodyPr>
          <a:lstStyle/>
          <a:p>
            <a:pPr algn="ctr">
              <a:lnSpc>
                <a:spcPts val="2000"/>
              </a:lnSpc>
              <a:spcBef>
                <a:spcPts val="1200"/>
              </a:spcBef>
            </a:pPr>
            <a:r>
              <a:rPr lang="en-US" sz="1800" b="1">
                <a:solidFill>
                  <a:schemeClr val="accent5"/>
                </a:solidFill>
                <a:latin typeface="Arial" panose="020B0604020202020204" pitchFamily="34" charset="0"/>
                <a:cs typeface="Arial" panose="020B0604020202020204" pitchFamily="34" charset="0"/>
              </a:rPr>
              <a:t>Broader Access Across Levels of Accountability</a:t>
            </a:r>
          </a:p>
        </p:txBody>
      </p:sp>
      <p:sp>
        <p:nvSpPr>
          <p:cNvPr id="17" name="TextBox 16">
            <a:extLst>
              <a:ext uri="{FF2B5EF4-FFF2-40B4-BE49-F238E27FC236}">
                <a16:creationId xmlns:a16="http://schemas.microsoft.com/office/drawing/2014/main" id="{E232F7B9-C602-63E7-FCFD-24DE1BD07208}"/>
              </a:ext>
            </a:extLst>
          </p:cNvPr>
          <p:cNvSpPr txBox="1"/>
          <p:nvPr/>
        </p:nvSpPr>
        <p:spPr>
          <a:xfrm>
            <a:off x="3308711" y="4525141"/>
            <a:ext cx="2432304" cy="1046890"/>
          </a:xfrm>
          <a:prstGeom prst="rect">
            <a:avLst/>
          </a:prstGeom>
          <a:noFill/>
          <a:effectLst/>
        </p:spPr>
        <p:txBody>
          <a:bodyPr wrap="square" rtlCol="0">
            <a:spAutoFit/>
          </a:bodyPr>
          <a:lstStyle/>
          <a:p>
            <a:pPr algn="ctr">
              <a:lnSpc>
                <a:spcPts val="1920"/>
              </a:lnSpc>
              <a:spcBef>
                <a:spcPts val="1200"/>
              </a:spcBef>
            </a:pPr>
            <a:r>
              <a:rPr lang="en-US" sz="1400">
                <a:solidFill>
                  <a:schemeClr val="tx2">
                    <a:lumMod val="75000"/>
                  </a:schemeClr>
                </a:solidFill>
                <a:latin typeface="Arial" panose="020B0604020202020204" pitchFamily="34" charset="0"/>
                <a:cs typeface="Arial" panose="020B0604020202020204" pitchFamily="34" charset="0"/>
              </a:rPr>
              <a:t>Easily integrate digital quality measures for a variety of use cases, including care cap closures, clinical decision support, and analytics.</a:t>
            </a:r>
          </a:p>
        </p:txBody>
      </p:sp>
      <p:sp>
        <p:nvSpPr>
          <p:cNvPr id="27" name="TextBox 26">
            <a:extLst>
              <a:ext uri="{FF2B5EF4-FFF2-40B4-BE49-F238E27FC236}">
                <a16:creationId xmlns:a16="http://schemas.microsoft.com/office/drawing/2014/main" id="{347AABC5-242C-3F7E-8C5A-F2CF525C8F32}"/>
              </a:ext>
            </a:extLst>
          </p:cNvPr>
          <p:cNvSpPr txBox="1"/>
          <p:nvPr/>
        </p:nvSpPr>
        <p:spPr>
          <a:xfrm>
            <a:off x="3424262" y="3787020"/>
            <a:ext cx="2286652" cy="605294"/>
          </a:xfrm>
          <a:prstGeom prst="rect">
            <a:avLst/>
          </a:prstGeom>
          <a:noFill/>
        </p:spPr>
        <p:txBody>
          <a:bodyPr wrap="square" anchor="ctr">
            <a:spAutoFit/>
          </a:bodyPr>
          <a:lstStyle/>
          <a:p>
            <a:pPr algn="ctr">
              <a:lnSpc>
                <a:spcPts val="2000"/>
              </a:lnSpc>
              <a:spcBef>
                <a:spcPts val="1200"/>
              </a:spcBef>
            </a:pPr>
            <a:r>
              <a:rPr lang="en-US" sz="1800" b="1">
                <a:solidFill>
                  <a:schemeClr val="accent5"/>
                </a:solidFill>
                <a:latin typeface="Arial" panose="020B0604020202020204" pitchFamily="34" charset="0"/>
                <a:cs typeface="Arial" panose="020B0604020202020204" pitchFamily="34" charset="0"/>
              </a:rPr>
              <a:t>Support Expanded Use Cases</a:t>
            </a:r>
          </a:p>
        </p:txBody>
      </p:sp>
      <p:grpSp>
        <p:nvGrpSpPr>
          <p:cNvPr id="16" name="Group 15">
            <a:extLst>
              <a:ext uri="{FF2B5EF4-FFF2-40B4-BE49-F238E27FC236}">
                <a16:creationId xmlns:a16="http://schemas.microsoft.com/office/drawing/2014/main" id="{833BA7BA-C1D3-638A-8618-3A32ABD37DD3}"/>
              </a:ext>
            </a:extLst>
          </p:cNvPr>
          <p:cNvGrpSpPr/>
          <p:nvPr/>
        </p:nvGrpSpPr>
        <p:grpSpPr>
          <a:xfrm>
            <a:off x="545965" y="1492736"/>
            <a:ext cx="2103120" cy="2103120"/>
            <a:chOff x="518196" y="1515661"/>
            <a:chExt cx="2103120" cy="2103120"/>
          </a:xfrm>
        </p:grpSpPr>
        <p:sp>
          <p:nvSpPr>
            <p:cNvPr id="47" name="Oval 46">
              <a:extLst>
                <a:ext uri="{FF2B5EF4-FFF2-40B4-BE49-F238E27FC236}">
                  <a16:creationId xmlns:a16="http://schemas.microsoft.com/office/drawing/2014/main" id="{A89F37BF-4CB8-A3DE-C07F-A055F54F7799}"/>
                </a:ext>
              </a:extLst>
            </p:cNvPr>
            <p:cNvSpPr/>
            <p:nvPr/>
          </p:nvSpPr>
          <p:spPr>
            <a:xfrm>
              <a:off x="518196" y="1515661"/>
              <a:ext cx="2103120" cy="2103120"/>
            </a:xfrm>
            <a:prstGeom prst="ellipse">
              <a:avLst/>
            </a:prstGeom>
            <a:solidFill>
              <a:srgbClr val="4F758B"/>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a:extLst>
                <a:ext uri="{FF2B5EF4-FFF2-40B4-BE49-F238E27FC236}">
                  <a16:creationId xmlns:a16="http://schemas.microsoft.com/office/drawing/2014/main" id="{672987F4-6C08-6723-64A1-8F6751285074}"/>
                </a:ext>
              </a:extLst>
            </p:cNvPr>
            <p:cNvPicPr>
              <a:picLocks noChangeAspect="1"/>
            </p:cNvPicPr>
            <p:nvPr/>
          </p:nvPicPr>
          <p:blipFill>
            <a:blip r:embed="rId3"/>
            <a:stretch>
              <a:fillRect/>
            </a:stretch>
          </p:blipFill>
          <p:spPr>
            <a:xfrm>
              <a:off x="844659" y="1951271"/>
              <a:ext cx="1439537" cy="1144550"/>
            </a:xfrm>
            <a:prstGeom prst="rect">
              <a:avLst/>
            </a:prstGeom>
          </p:spPr>
        </p:pic>
      </p:grpSp>
      <p:grpSp>
        <p:nvGrpSpPr>
          <p:cNvPr id="18" name="Group 17">
            <a:extLst>
              <a:ext uri="{FF2B5EF4-FFF2-40B4-BE49-F238E27FC236}">
                <a16:creationId xmlns:a16="http://schemas.microsoft.com/office/drawing/2014/main" id="{6A0F2E59-A7DC-8DB9-5BE2-D92D99351F0C}"/>
              </a:ext>
            </a:extLst>
          </p:cNvPr>
          <p:cNvGrpSpPr/>
          <p:nvPr/>
        </p:nvGrpSpPr>
        <p:grpSpPr>
          <a:xfrm>
            <a:off x="3585336" y="1492736"/>
            <a:ext cx="2103120" cy="2103120"/>
            <a:chOff x="3557567" y="1488052"/>
            <a:chExt cx="2103120" cy="2103120"/>
          </a:xfrm>
        </p:grpSpPr>
        <p:sp>
          <p:nvSpPr>
            <p:cNvPr id="45" name="Oval 44">
              <a:extLst>
                <a:ext uri="{FF2B5EF4-FFF2-40B4-BE49-F238E27FC236}">
                  <a16:creationId xmlns:a16="http://schemas.microsoft.com/office/drawing/2014/main" id="{2DD4ABFD-BE36-B46D-B818-7C31B338AB1B}"/>
                </a:ext>
              </a:extLst>
            </p:cNvPr>
            <p:cNvSpPr/>
            <p:nvPr/>
          </p:nvSpPr>
          <p:spPr>
            <a:xfrm>
              <a:off x="3557567" y="1488052"/>
              <a:ext cx="2103120" cy="2103120"/>
            </a:xfrm>
            <a:prstGeom prst="ellipse">
              <a:avLst/>
            </a:prstGeom>
            <a:solidFill>
              <a:schemeClr val="tx2"/>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FD217C76-66FE-9EBD-1FF9-87F3C34A35C5}"/>
                </a:ext>
              </a:extLst>
            </p:cNvPr>
            <p:cNvPicPr>
              <a:picLocks noChangeAspect="1"/>
            </p:cNvPicPr>
            <p:nvPr/>
          </p:nvPicPr>
          <p:blipFill>
            <a:blip r:embed="rId4"/>
            <a:stretch>
              <a:fillRect/>
            </a:stretch>
          </p:blipFill>
          <p:spPr>
            <a:xfrm>
              <a:off x="3886154" y="1993512"/>
              <a:ext cx="1487577" cy="1231900"/>
            </a:xfrm>
            <a:prstGeom prst="rect">
              <a:avLst/>
            </a:prstGeom>
          </p:spPr>
        </p:pic>
      </p:grpSp>
      <p:grpSp>
        <p:nvGrpSpPr>
          <p:cNvPr id="19" name="Group 18">
            <a:extLst>
              <a:ext uri="{FF2B5EF4-FFF2-40B4-BE49-F238E27FC236}">
                <a16:creationId xmlns:a16="http://schemas.microsoft.com/office/drawing/2014/main" id="{A02EEB47-0822-15ED-35F5-B70233635ABD}"/>
              </a:ext>
            </a:extLst>
          </p:cNvPr>
          <p:cNvGrpSpPr/>
          <p:nvPr/>
        </p:nvGrpSpPr>
        <p:grpSpPr>
          <a:xfrm>
            <a:off x="6602120" y="1492736"/>
            <a:ext cx="2103120" cy="2103120"/>
            <a:chOff x="6574351" y="1418202"/>
            <a:chExt cx="2103120" cy="2103120"/>
          </a:xfrm>
        </p:grpSpPr>
        <p:sp>
          <p:nvSpPr>
            <p:cNvPr id="48" name="Oval 47">
              <a:extLst>
                <a:ext uri="{FF2B5EF4-FFF2-40B4-BE49-F238E27FC236}">
                  <a16:creationId xmlns:a16="http://schemas.microsoft.com/office/drawing/2014/main" id="{B8294588-05C5-AADA-9ACB-4A77373466E1}"/>
                </a:ext>
              </a:extLst>
            </p:cNvPr>
            <p:cNvSpPr/>
            <p:nvPr/>
          </p:nvSpPr>
          <p:spPr>
            <a:xfrm>
              <a:off x="6574351" y="1418202"/>
              <a:ext cx="2103120" cy="2103120"/>
            </a:xfrm>
            <a:prstGeom prst="ellipse">
              <a:avLst/>
            </a:prstGeom>
            <a:solidFill>
              <a:schemeClr val="tx2"/>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1C9AB9-4834-EACF-4FFA-2BED2211BCEF}"/>
                </a:ext>
              </a:extLst>
            </p:cNvPr>
            <p:cNvPicPr>
              <a:picLocks noChangeAspect="1"/>
            </p:cNvPicPr>
            <p:nvPr/>
          </p:nvPicPr>
          <p:blipFill>
            <a:blip r:embed="rId5"/>
            <a:stretch>
              <a:fillRect/>
            </a:stretch>
          </p:blipFill>
          <p:spPr>
            <a:xfrm>
              <a:off x="6851211" y="1783962"/>
              <a:ext cx="1549400" cy="1371600"/>
            </a:xfrm>
            <a:prstGeom prst="rect">
              <a:avLst/>
            </a:prstGeom>
          </p:spPr>
        </p:pic>
      </p:grpSp>
      <p:sp>
        <p:nvSpPr>
          <p:cNvPr id="8" name="TextBox 7">
            <a:extLst>
              <a:ext uri="{FF2B5EF4-FFF2-40B4-BE49-F238E27FC236}">
                <a16:creationId xmlns:a16="http://schemas.microsoft.com/office/drawing/2014/main" id="{BC7F0517-5D3E-0CAA-FC9B-CB5243B9C060}"/>
              </a:ext>
            </a:extLst>
          </p:cNvPr>
          <p:cNvSpPr txBox="1"/>
          <p:nvPr/>
        </p:nvSpPr>
        <p:spPr>
          <a:xfrm>
            <a:off x="9334512" y="4551916"/>
            <a:ext cx="2432304" cy="1046890"/>
          </a:xfrm>
          <a:prstGeom prst="rect">
            <a:avLst/>
          </a:prstGeom>
          <a:noFill/>
          <a:effectLst/>
        </p:spPr>
        <p:txBody>
          <a:bodyPr wrap="square" lIns="91440" tIns="45720" rIns="91440" bIns="45720" rtlCol="0" anchor="t">
            <a:spAutoFit/>
          </a:bodyPr>
          <a:lstStyle/>
          <a:p>
            <a:pPr algn="ctr">
              <a:lnSpc>
                <a:spcPts val="1920"/>
              </a:lnSpc>
              <a:spcBef>
                <a:spcPts val="1200"/>
              </a:spcBef>
            </a:pPr>
            <a:r>
              <a:rPr lang="en-US" sz="1400">
                <a:solidFill>
                  <a:schemeClr val="tx2">
                    <a:lumMod val="75000"/>
                  </a:schemeClr>
                </a:solidFill>
                <a:latin typeface="Arial"/>
                <a:cs typeface="Arial"/>
              </a:rPr>
              <a:t>Upgrade technologies strategically to align with your unique digital quality strategy.</a:t>
            </a:r>
          </a:p>
        </p:txBody>
      </p:sp>
      <p:sp>
        <p:nvSpPr>
          <p:cNvPr id="10" name="TextBox 9">
            <a:extLst>
              <a:ext uri="{FF2B5EF4-FFF2-40B4-BE49-F238E27FC236}">
                <a16:creationId xmlns:a16="http://schemas.microsoft.com/office/drawing/2014/main" id="{FDE6444E-AD18-7178-0063-DACDA20FC94C}"/>
              </a:ext>
            </a:extLst>
          </p:cNvPr>
          <p:cNvSpPr txBox="1"/>
          <p:nvPr/>
        </p:nvSpPr>
        <p:spPr>
          <a:xfrm>
            <a:off x="9471335" y="3690142"/>
            <a:ext cx="2158659" cy="861774"/>
          </a:xfrm>
          <a:prstGeom prst="rect">
            <a:avLst/>
          </a:prstGeom>
          <a:noFill/>
        </p:spPr>
        <p:txBody>
          <a:bodyPr wrap="square" anchor="ctr">
            <a:spAutoFit/>
          </a:bodyPr>
          <a:lstStyle/>
          <a:p>
            <a:pPr algn="ctr">
              <a:lnSpc>
                <a:spcPts val="2000"/>
              </a:lnSpc>
              <a:spcBef>
                <a:spcPts val="1200"/>
              </a:spcBef>
            </a:pPr>
            <a:r>
              <a:rPr lang="en-US" b="1">
                <a:solidFill>
                  <a:schemeClr val="accent5"/>
                </a:solidFill>
                <a:latin typeface="Arial" panose="020B0604020202020204" pitchFamily="34" charset="0"/>
                <a:cs typeface="Arial" panose="020B0604020202020204" pitchFamily="34" charset="0"/>
              </a:rPr>
              <a:t>Multiple Deployment Options</a:t>
            </a:r>
            <a:endParaRPr lang="en-US" sz="1800" b="1">
              <a:solidFill>
                <a:schemeClr val="accent5"/>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DE615EB9-F2DE-5245-7685-6584F381A007}"/>
              </a:ext>
            </a:extLst>
          </p:cNvPr>
          <p:cNvGrpSpPr/>
          <p:nvPr/>
        </p:nvGrpSpPr>
        <p:grpSpPr>
          <a:xfrm>
            <a:off x="9526874" y="1518311"/>
            <a:ext cx="2103120" cy="2103120"/>
            <a:chOff x="9499105" y="1385510"/>
            <a:chExt cx="2103120" cy="2103120"/>
          </a:xfrm>
        </p:grpSpPr>
        <p:sp>
          <p:nvSpPr>
            <p:cNvPr id="7" name="Oval 6">
              <a:extLst>
                <a:ext uri="{FF2B5EF4-FFF2-40B4-BE49-F238E27FC236}">
                  <a16:creationId xmlns:a16="http://schemas.microsoft.com/office/drawing/2014/main" id="{F1D2D32A-77F0-7834-CAB9-587399DF1D12}"/>
                </a:ext>
              </a:extLst>
            </p:cNvPr>
            <p:cNvSpPr/>
            <p:nvPr/>
          </p:nvSpPr>
          <p:spPr>
            <a:xfrm>
              <a:off x="9499105" y="1385510"/>
              <a:ext cx="2103120" cy="2103120"/>
            </a:xfrm>
            <a:prstGeom prst="ellipse">
              <a:avLst/>
            </a:prstGeom>
            <a:solidFill>
              <a:schemeClr val="tx2"/>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5" name="Picture 14" descr="A white arrows pointing to different directions&#10;&#10;Description automatically generated">
              <a:extLst>
                <a:ext uri="{FF2B5EF4-FFF2-40B4-BE49-F238E27FC236}">
                  <a16:creationId xmlns:a16="http://schemas.microsoft.com/office/drawing/2014/main" id="{11FC8556-BD49-7AB3-3B8F-6F4BCCB3D7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9527" y="1687998"/>
              <a:ext cx="1482276" cy="1482276"/>
            </a:xfrm>
            <a:prstGeom prst="rect">
              <a:avLst/>
            </a:prstGeom>
          </p:spPr>
        </p:pic>
      </p:grpSp>
    </p:spTree>
    <p:extLst>
      <p:ext uri="{BB962C8B-B14F-4D97-AF65-F5344CB8AC3E}">
        <p14:creationId xmlns:p14="http://schemas.microsoft.com/office/powerpoint/2010/main" val="323682448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170E97-0854-5383-2D39-5B948B4E0A6A}"/>
              </a:ext>
            </a:extLst>
          </p:cNvPr>
          <p:cNvSpPr>
            <a:spLocks noGrp="1"/>
          </p:cNvSpPr>
          <p:nvPr>
            <p:ph type="sldNum" sz="quarter" idx="12"/>
          </p:nvPr>
        </p:nvSpPr>
        <p:spPr/>
        <p:txBody>
          <a:bodyPr/>
          <a:lstStyle/>
          <a:p>
            <a:fld id="{5B9A96B2-702C-084E-9060-05751DBF82B0}" type="slidenum">
              <a:rPr lang="en-US" smtClean="0"/>
              <a:t>13</a:t>
            </a:fld>
            <a:endParaRPr lang="en-US"/>
          </a:p>
        </p:txBody>
      </p:sp>
      <p:sp>
        <p:nvSpPr>
          <p:cNvPr id="9" name="Title 8">
            <a:extLst>
              <a:ext uri="{FF2B5EF4-FFF2-40B4-BE49-F238E27FC236}">
                <a16:creationId xmlns:a16="http://schemas.microsoft.com/office/drawing/2014/main" id="{2E985C19-7BFE-4C64-8A52-8D55666E18DD}"/>
              </a:ext>
            </a:extLst>
          </p:cNvPr>
          <p:cNvSpPr>
            <a:spLocks noGrp="1"/>
          </p:cNvSpPr>
          <p:nvPr>
            <p:ph type="title"/>
          </p:nvPr>
        </p:nvSpPr>
        <p:spPr/>
        <p:txBody>
          <a:bodyPr/>
          <a:lstStyle/>
          <a:p>
            <a:r>
              <a:rPr lang="en-US"/>
              <a:t>Value Propositions</a:t>
            </a:r>
          </a:p>
        </p:txBody>
      </p:sp>
      <p:sp>
        <p:nvSpPr>
          <p:cNvPr id="54" name="Text Placeholder 53">
            <a:extLst>
              <a:ext uri="{FF2B5EF4-FFF2-40B4-BE49-F238E27FC236}">
                <a16:creationId xmlns:a16="http://schemas.microsoft.com/office/drawing/2014/main" id="{BC2FF03D-C0D8-E563-6FAC-B98FC0B46642}"/>
              </a:ext>
            </a:extLst>
          </p:cNvPr>
          <p:cNvSpPr>
            <a:spLocks noGrp="1"/>
          </p:cNvSpPr>
          <p:nvPr>
            <p:ph type="body" sz="quarter" idx="13"/>
          </p:nvPr>
        </p:nvSpPr>
        <p:spPr/>
        <p:txBody>
          <a:bodyPr/>
          <a:lstStyle/>
          <a:p>
            <a:r>
              <a:rPr lang="en-US"/>
              <a:t>Joining the Early Adopter Program</a:t>
            </a:r>
          </a:p>
        </p:txBody>
      </p:sp>
      <p:grpSp>
        <p:nvGrpSpPr>
          <p:cNvPr id="72" name="Group 71">
            <a:extLst>
              <a:ext uri="{FF2B5EF4-FFF2-40B4-BE49-F238E27FC236}">
                <a16:creationId xmlns:a16="http://schemas.microsoft.com/office/drawing/2014/main" id="{531ADF56-8420-CD0F-2816-104D7991BF38}"/>
              </a:ext>
            </a:extLst>
          </p:cNvPr>
          <p:cNvGrpSpPr/>
          <p:nvPr/>
        </p:nvGrpSpPr>
        <p:grpSpPr>
          <a:xfrm>
            <a:off x="9020406" y="1332125"/>
            <a:ext cx="2115347" cy="2274616"/>
            <a:chOff x="9353324" y="1318272"/>
            <a:chExt cx="2115347" cy="2274616"/>
          </a:xfrm>
        </p:grpSpPr>
        <p:grpSp>
          <p:nvGrpSpPr>
            <p:cNvPr id="65" name="Group 64">
              <a:extLst>
                <a:ext uri="{FF2B5EF4-FFF2-40B4-BE49-F238E27FC236}">
                  <a16:creationId xmlns:a16="http://schemas.microsoft.com/office/drawing/2014/main" id="{8364A911-CEFF-DF28-6136-311D95AE8566}"/>
                </a:ext>
              </a:extLst>
            </p:cNvPr>
            <p:cNvGrpSpPr/>
            <p:nvPr/>
          </p:nvGrpSpPr>
          <p:grpSpPr>
            <a:xfrm>
              <a:off x="9588037" y="1318272"/>
              <a:ext cx="1645920" cy="1645920"/>
              <a:chOff x="9110975" y="1318272"/>
              <a:chExt cx="1645920" cy="1645920"/>
            </a:xfrm>
          </p:grpSpPr>
          <p:sp>
            <p:nvSpPr>
              <p:cNvPr id="24" name="Oval 23">
                <a:extLst>
                  <a:ext uri="{FF2B5EF4-FFF2-40B4-BE49-F238E27FC236}">
                    <a16:creationId xmlns:a16="http://schemas.microsoft.com/office/drawing/2014/main" id="{6BC23073-0BF6-6519-5C37-3188EB5F1374}"/>
                  </a:ext>
                </a:extLst>
              </p:cNvPr>
              <p:cNvSpPr/>
              <p:nvPr/>
            </p:nvSpPr>
            <p:spPr>
              <a:xfrm>
                <a:off x="9110975" y="1318272"/>
                <a:ext cx="1645920" cy="164592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96841EFD-89E2-0476-C62E-8677065026C1}"/>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293435" y="1506256"/>
                <a:ext cx="1309866" cy="1322685"/>
              </a:xfrm>
              <a:prstGeom prst="rect">
                <a:avLst/>
              </a:prstGeom>
            </p:spPr>
          </p:pic>
        </p:grpSp>
        <p:sp>
          <p:nvSpPr>
            <p:cNvPr id="44" name="TextBox 43">
              <a:extLst>
                <a:ext uri="{FF2B5EF4-FFF2-40B4-BE49-F238E27FC236}">
                  <a16:creationId xmlns:a16="http://schemas.microsoft.com/office/drawing/2014/main" id="{08136A88-B6BA-9F29-3723-BF89E0F8DC7A}"/>
                </a:ext>
              </a:extLst>
            </p:cNvPr>
            <p:cNvSpPr txBox="1"/>
            <p:nvPr/>
          </p:nvSpPr>
          <p:spPr>
            <a:xfrm>
              <a:off x="9353324" y="3079927"/>
              <a:ext cx="2115347" cy="512961"/>
            </a:xfrm>
            <a:prstGeom prst="rect">
              <a:avLst/>
            </a:prstGeom>
            <a:noFill/>
          </p:spPr>
          <p:txBody>
            <a:bodyPr wrap="square" lIns="0" tIns="0" rIns="0" bIns="0" rtlCol="0">
              <a:spAutoFit/>
            </a:bodyPr>
            <a:lstStyle/>
            <a:p>
              <a:pPr algn="ctr">
                <a:lnSpc>
                  <a:spcPts val="2000"/>
                </a:lnSpc>
              </a:pPr>
              <a:r>
                <a:rPr lang="en-US" b="1">
                  <a:solidFill>
                    <a:schemeClr val="tx2"/>
                  </a:solidFill>
                </a:rPr>
                <a:t>Develop Infrastructure</a:t>
              </a:r>
            </a:p>
          </p:txBody>
        </p:sp>
      </p:grpSp>
      <p:grpSp>
        <p:nvGrpSpPr>
          <p:cNvPr id="73" name="Group 72">
            <a:extLst>
              <a:ext uri="{FF2B5EF4-FFF2-40B4-BE49-F238E27FC236}">
                <a16:creationId xmlns:a16="http://schemas.microsoft.com/office/drawing/2014/main" id="{6E69B3E1-DAE4-62E5-EB61-0F0A6CF78DAE}"/>
              </a:ext>
            </a:extLst>
          </p:cNvPr>
          <p:cNvGrpSpPr/>
          <p:nvPr/>
        </p:nvGrpSpPr>
        <p:grpSpPr>
          <a:xfrm>
            <a:off x="2344737" y="3999283"/>
            <a:ext cx="2115347" cy="2271645"/>
            <a:chOff x="2384435" y="3925792"/>
            <a:chExt cx="2115347" cy="2271645"/>
          </a:xfrm>
        </p:grpSpPr>
        <p:grpSp>
          <p:nvGrpSpPr>
            <p:cNvPr id="66" name="Group 65">
              <a:extLst>
                <a:ext uri="{FF2B5EF4-FFF2-40B4-BE49-F238E27FC236}">
                  <a16:creationId xmlns:a16="http://schemas.microsoft.com/office/drawing/2014/main" id="{A3E965E7-19B0-43CB-48BC-7E1554030260}"/>
                </a:ext>
              </a:extLst>
            </p:cNvPr>
            <p:cNvGrpSpPr/>
            <p:nvPr/>
          </p:nvGrpSpPr>
          <p:grpSpPr>
            <a:xfrm>
              <a:off x="2619148" y="3925792"/>
              <a:ext cx="1645920" cy="1645920"/>
              <a:chOff x="2629982" y="3925792"/>
              <a:chExt cx="1645920" cy="1645920"/>
            </a:xfrm>
          </p:grpSpPr>
          <p:sp>
            <p:nvSpPr>
              <p:cNvPr id="25" name="Oval 24">
                <a:extLst>
                  <a:ext uri="{FF2B5EF4-FFF2-40B4-BE49-F238E27FC236}">
                    <a16:creationId xmlns:a16="http://schemas.microsoft.com/office/drawing/2014/main" id="{FA01F722-DF0C-478F-BB06-318F495C6F68}"/>
                  </a:ext>
                </a:extLst>
              </p:cNvPr>
              <p:cNvSpPr/>
              <p:nvPr/>
            </p:nvSpPr>
            <p:spPr>
              <a:xfrm>
                <a:off x="2629982" y="3925792"/>
                <a:ext cx="1645920" cy="164592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A black background with a black square&#10;&#10;Description automatically generated with medium confidence">
                <a:extLst>
                  <a:ext uri="{FF2B5EF4-FFF2-40B4-BE49-F238E27FC236}">
                    <a16:creationId xmlns:a16="http://schemas.microsoft.com/office/drawing/2014/main" id="{1232AF4C-F50A-DC04-F682-3F0369C2C27E}"/>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2787256" y="4092985"/>
                <a:ext cx="1332881" cy="1319962"/>
              </a:xfrm>
              <a:prstGeom prst="rect">
                <a:avLst/>
              </a:prstGeom>
            </p:spPr>
          </p:pic>
        </p:grpSp>
        <p:sp>
          <p:nvSpPr>
            <p:cNvPr id="45" name="TextBox 44">
              <a:extLst>
                <a:ext uri="{FF2B5EF4-FFF2-40B4-BE49-F238E27FC236}">
                  <a16:creationId xmlns:a16="http://schemas.microsoft.com/office/drawing/2014/main" id="{766FF6E2-176C-E422-F1E2-8BBC1F7C6684}"/>
                </a:ext>
              </a:extLst>
            </p:cNvPr>
            <p:cNvSpPr txBox="1"/>
            <p:nvPr/>
          </p:nvSpPr>
          <p:spPr>
            <a:xfrm>
              <a:off x="2384435" y="5684476"/>
              <a:ext cx="2115347" cy="512961"/>
            </a:xfrm>
            <a:prstGeom prst="rect">
              <a:avLst/>
            </a:prstGeom>
            <a:noFill/>
          </p:spPr>
          <p:txBody>
            <a:bodyPr wrap="square" lIns="0" tIns="0" rIns="0" bIns="0" rtlCol="0">
              <a:spAutoFit/>
            </a:bodyPr>
            <a:lstStyle/>
            <a:p>
              <a:pPr algn="ctr">
                <a:lnSpc>
                  <a:spcPts val="2000"/>
                </a:lnSpc>
              </a:pPr>
              <a:r>
                <a:rPr lang="en-US" b="1">
                  <a:solidFill>
                    <a:schemeClr val="tx2"/>
                  </a:solidFill>
                </a:rPr>
                <a:t>Streamline Workflows</a:t>
              </a:r>
            </a:p>
          </p:txBody>
        </p:sp>
      </p:grpSp>
      <p:grpSp>
        <p:nvGrpSpPr>
          <p:cNvPr id="74" name="Group 73">
            <a:extLst>
              <a:ext uri="{FF2B5EF4-FFF2-40B4-BE49-F238E27FC236}">
                <a16:creationId xmlns:a16="http://schemas.microsoft.com/office/drawing/2014/main" id="{AED64ABF-A458-016D-DD1A-4F05A52EE94F}"/>
              </a:ext>
            </a:extLst>
          </p:cNvPr>
          <p:cNvGrpSpPr/>
          <p:nvPr/>
        </p:nvGrpSpPr>
        <p:grpSpPr>
          <a:xfrm>
            <a:off x="4988002" y="3948349"/>
            <a:ext cx="2115347" cy="2252690"/>
            <a:chOff x="4961778" y="3925792"/>
            <a:chExt cx="2115347" cy="2252690"/>
          </a:xfrm>
        </p:grpSpPr>
        <p:grpSp>
          <p:nvGrpSpPr>
            <p:cNvPr id="67" name="Group 66">
              <a:extLst>
                <a:ext uri="{FF2B5EF4-FFF2-40B4-BE49-F238E27FC236}">
                  <a16:creationId xmlns:a16="http://schemas.microsoft.com/office/drawing/2014/main" id="{F562D2B2-EE8D-D42D-E7B9-B11A0316DFD9}"/>
                </a:ext>
              </a:extLst>
            </p:cNvPr>
            <p:cNvGrpSpPr/>
            <p:nvPr/>
          </p:nvGrpSpPr>
          <p:grpSpPr>
            <a:xfrm>
              <a:off x="5196491" y="3925792"/>
              <a:ext cx="1645920" cy="1645920"/>
              <a:chOff x="5196491" y="3925792"/>
              <a:chExt cx="1645920" cy="1645920"/>
            </a:xfrm>
          </p:grpSpPr>
          <p:sp>
            <p:nvSpPr>
              <p:cNvPr id="26" name="Oval 25">
                <a:extLst>
                  <a:ext uri="{FF2B5EF4-FFF2-40B4-BE49-F238E27FC236}">
                    <a16:creationId xmlns:a16="http://schemas.microsoft.com/office/drawing/2014/main" id="{C34CDD87-BA1C-B853-3FFA-0EDBBDA5899C}"/>
                  </a:ext>
                </a:extLst>
              </p:cNvPr>
              <p:cNvSpPr/>
              <p:nvPr/>
            </p:nvSpPr>
            <p:spPr>
              <a:xfrm>
                <a:off x="5196491" y="3925792"/>
                <a:ext cx="1645920" cy="164592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descr="A black background with a black square&#10;&#10;Description automatically generated with medium confidence">
                <a:extLst>
                  <a:ext uri="{FF2B5EF4-FFF2-40B4-BE49-F238E27FC236}">
                    <a16:creationId xmlns:a16="http://schemas.microsoft.com/office/drawing/2014/main" id="{1676718A-D209-96CE-06A0-DE1745454DA6}"/>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8009" t="10588" r="17493" b="11181"/>
              <a:stretch/>
            </p:blipFill>
            <p:spPr>
              <a:xfrm>
                <a:off x="5460656" y="4072576"/>
                <a:ext cx="1122533" cy="1374884"/>
              </a:xfrm>
              <a:prstGeom prst="rect">
                <a:avLst/>
              </a:prstGeom>
            </p:spPr>
          </p:pic>
        </p:grpSp>
        <p:sp>
          <p:nvSpPr>
            <p:cNvPr id="46" name="TextBox 45">
              <a:extLst>
                <a:ext uri="{FF2B5EF4-FFF2-40B4-BE49-F238E27FC236}">
                  <a16:creationId xmlns:a16="http://schemas.microsoft.com/office/drawing/2014/main" id="{3BD10280-F6AE-3429-BAC3-EC0D795539A6}"/>
                </a:ext>
              </a:extLst>
            </p:cNvPr>
            <p:cNvSpPr txBox="1"/>
            <p:nvPr/>
          </p:nvSpPr>
          <p:spPr>
            <a:xfrm>
              <a:off x="4961778" y="5665521"/>
              <a:ext cx="2115347" cy="512961"/>
            </a:xfrm>
            <a:prstGeom prst="rect">
              <a:avLst/>
            </a:prstGeom>
            <a:noFill/>
          </p:spPr>
          <p:txBody>
            <a:bodyPr wrap="square" lIns="0" tIns="0" rIns="0" bIns="0" rtlCol="0">
              <a:spAutoFit/>
            </a:bodyPr>
            <a:lstStyle/>
            <a:p>
              <a:pPr algn="ctr">
                <a:lnSpc>
                  <a:spcPts val="2000"/>
                </a:lnSpc>
              </a:pPr>
              <a:r>
                <a:rPr lang="en-US" b="1">
                  <a:solidFill>
                    <a:schemeClr val="tx2"/>
                  </a:solidFill>
                </a:rPr>
                <a:t>Map Data for Quality</a:t>
              </a:r>
            </a:p>
          </p:txBody>
        </p:sp>
      </p:grpSp>
      <p:grpSp>
        <p:nvGrpSpPr>
          <p:cNvPr id="75" name="Group 74">
            <a:extLst>
              <a:ext uri="{FF2B5EF4-FFF2-40B4-BE49-F238E27FC236}">
                <a16:creationId xmlns:a16="http://schemas.microsoft.com/office/drawing/2014/main" id="{D37C3855-1944-4ECF-3331-533391A13664}"/>
              </a:ext>
            </a:extLst>
          </p:cNvPr>
          <p:cNvGrpSpPr/>
          <p:nvPr/>
        </p:nvGrpSpPr>
        <p:grpSpPr>
          <a:xfrm>
            <a:off x="7500287" y="4038573"/>
            <a:ext cx="2550176" cy="2232355"/>
            <a:chOff x="7327885" y="3925792"/>
            <a:chExt cx="2550176" cy="2232355"/>
          </a:xfrm>
        </p:grpSpPr>
        <p:grpSp>
          <p:nvGrpSpPr>
            <p:cNvPr id="68" name="Group 67">
              <a:extLst>
                <a:ext uri="{FF2B5EF4-FFF2-40B4-BE49-F238E27FC236}">
                  <a16:creationId xmlns:a16="http://schemas.microsoft.com/office/drawing/2014/main" id="{7E36D5E8-6E97-0E28-8A4C-2C40D6FCFC41}"/>
                </a:ext>
              </a:extLst>
            </p:cNvPr>
            <p:cNvGrpSpPr/>
            <p:nvPr/>
          </p:nvGrpSpPr>
          <p:grpSpPr>
            <a:xfrm>
              <a:off x="7780013" y="3925792"/>
              <a:ext cx="1645920" cy="1645920"/>
              <a:chOff x="7780013" y="3925792"/>
              <a:chExt cx="1645920" cy="1645920"/>
            </a:xfrm>
          </p:grpSpPr>
          <p:sp>
            <p:nvSpPr>
              <p:cNvPr id="27" name="Oval 26">
                <a:extLst>
                  <a:ext uri="{FF2B5EF4-FFF2-40B4-BE49-F238E27FC236}">
                    <a16:creationId xmlns:a16="http://schemas.microsoft.com/office/drawing/2014/main" id="{527BF0BE-F908-96D9-B77B-730C07621E8E}"/>
                  </a:ext>
                </a:extLst>
              </p:cNvPr>
              <p:cNvSpPr/>
              <p:nvPr/>
            </p:nvSpPr>
            <p:spPr>
              <a:xfrm>
                <a:off x="7780013" y="3925792"/>
                <a:ext cx="1645920" cy="164592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 black background with a black square&#10;&#10;Description automatically generated with medium confidence">
                <a:extLst>
                  <a:ext uri="{FF2B5EF4-FFF2-40B4-BE49-F238E27FC236}">
                    <a16:creationId xmlns:a16="http://schemas.microsoft.com/office/drawing/2014/main" id="{250FB246-6FA3-B5C4-7CAC-82A30CF292AE}"/>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63725" y="4086525"/>
                <a:ext cx="1278496" cy="1097341"/>
              </a:xfrm>
              <a:prstGeom prst="rect">
                <a:avLst/>
              </a:prstGeom>
            </p:spPr>
          </p:pic>
        </p:grpSp>
        <p:sp>
          <p:nvSpPr>
            <p:cNvPr id="47" name="TextBox 46">
              <a:extLst>
                <a:ext uri="{FF2B5EF4-FFF2-40B4-BE49-F238E27FC236}">
                  <a16:creationId xmlns:a16="http://schemas.microsoft.com/office/drawing/2014/main" id="{0BFD9E3B-3B0B-A34B-64C8-3FC3C2B381A4}"/>
                </a:ext>
              </a:extLst>
            </p:cNvPr>
            <p:cNvSpPr txBox="1"/>
            <p:nvPr/>
          </p:nvSpPr>
          <p:spPr>
            <a:xfrm>
              <a:off x="7327885" y="5645186"/>
              <a:ext cx="2550176" cy="512961"/>
            </a:xfrm>
            <a:prstGeom prst="rect">
              <a:avLst/>
            </a:prstGeom>
            <a:noFill/>
          </p:spPr>
          <p:txBody>
            <a:bodyPr wrap="square" lIns="0" tIns="0" rIns="0" bIns="0" rtlCol="0">
              <a:spAutoFit/>
            </a:bodyPr>
            <a:lstStyle/>
            <a:p>
              <a:pPr algn="ctr">
                <a:lnSpc>
                  <a:spcPts val="2000"/>
                </a:lnSpc>
              </a:pPr>
              <a:r>
                <a:rPr lang="en-US" b="1">
                  <a:solidFill>
                    <a:schemeClr val="tx2"/>
                  </a:solidFill>
                </a:rPr>
                <a:t>Position Your Success for Tomorrow</a:t>
              </a:r>
            </a:p>
          </p:txBody>
        </p:sp>
      </p:grpSp>
      <p:grpSp>
        <p:nvGrpSpPr>
          <p:cNvPr id="69" name="Group 68">
            <a:extLst>
              <a:ext uri="{FF2B5EF4-FFF2-40B4-BE49-F238E27FC236}">
                <a16:creationId xmlns:a16="http://schemas.microsoft.com/office/drawing/2014/main" id="{185ADEDC-356E-8D2B-B876-B33EABDFBA5E}"/>
              </a:ext>
            </a:extLst>
          </p:cNvPr>
          <p:cNvGrpSpPr/>
          <p:nvPr/>
        </p:nvGrpSpPr>
        <p:grpSpPr>
          <a:xfrm>
            <a:off x="1207565" y="1364568"/>
            <a:ext cx="1878694" cy="2252307"/>
            <a:chOff x="823955" y="1433173"/>
            <a:chExt cx="1878694" cy="2252307"/>
          </a:xfrm>
        </p:grpSpPr>
        <p:sp>
          <p:nvSpPr>
            <p:cNvPr id="41" name="TextBox 40">
              <a:extLst>
                <a:ext uri="{FF2B5EF4-FFF2-40B4-BE49-F238E27FC236}">
                  <a16:creationId xmlns:a16="http://schemas.microsoft.com/office/drawing/2014/main" id="{1B762A46-5BF4-62D9-CD6E-E117BB31E428}"/>
                </a:ext>
              </a:extLst>
            </p:cNvPr>
            <p:cNvSpPr txBox="1"/>
            <p:nvPr/>
          </p:nvSpPr>
          <p:spPr>
            <a:xfrm>
              <a:off x="823955" y="3172519"/>
              <a:ext cx="1878694" cy="512961"/>
            </a:xfrm>
            <a:prstGeom prst="rect">
              <a:avLst/>
            </a:prstGeom>
            <a:noFill/>
          </p:spPr>
          <p:txBody>
            <a:bodyPr wrap="square" lIns="0" tIns="0" rIns="0" bIns="0" rtlCol="0">
              <a:spAutoFit/>
            </a:bodyPr>
            <a:lstStyle/>
            <a:p>
              <a:pPr algn="ctr">
                <a:lnSpc>
                  <a:spcPts val="2000"/>
                </a:lnSpc>
              </a:pPr>
              <a:r>
                <a:rPr lang="en-US" b="1">
                  <a:solidFill>
                    <a:schemeClr val="tx2"/>
                  </a:solidFill>
                </a:rPr>
                <a:t>Pioneer the Digital Shift</a:t>
              </a:r>
            </a:p>
          </p:txBody>
        </p:sp>
        <p:grpSp>
          <p:nvGrpSpPr>
            <p:cNvPr id="63" name="Group 62">
              <a:extLst>
                <a:ext uri="{FF2B5EF4-FFF2-40B4-BE49-F238E27FC236}">
                  <a16:creationId xmlns:a16="http://schemas.microsoft.com/office/drawing/2014/main" id="{779C0C79-C97E-8986-45FD-EE51AD5A0E7B}"/>
                </a:ext>
              </a:extLst>
            </p:cNvPr>
            <p:cNvGrpSpPr/>
            <p:nvPr/>
          </p:nvGrpSpPr>
          <p:grpSpPr>
            <a:xfrm>
              <a:off x="951176" y="1433173"/>
              <a:ext cx="1645920" cy="1645920"/>
              <a:chOff x="1421869" y="1358163"/>
              <a:chExt cx="1645920" cy="1645920"/>
            </a:xfrm>
          </p:grpSpPr>
          <p:sp>
            <p:nvSpPr>
              <p:cNvPr id="19" name="Oval 18">
                <a:extLst>
                  <a:ext uri="{FF2B5EF4-FFF2-40B4-BE49-F238E27FC236}">
                    <a16:creationId xmlns:a16="http://schemas.microsoft.com/office/drawing/2014/main" id="{DF5BD7BC-0BF2-B7A9-6DE0-1B1B4148FBE2}"/>
                  </a:ext>
                </a:extLst>
              </p:cNvPr>
              <p:cNvSpPr/>
              <p:nvPr/>
            </p:nvSpPr>
            <p:spPr>
              <a:xfrm>
                <a:off x="1421869" y="1358163"/>
                <a:ext cx="1645920" cy="164592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Picture 57" descr="A black background with a black square&#10;&#10;Description automatically generated with medium confidence">
                <a:extLst>
                  <a:ext uri="{FF2B5EF4-FFF2-40B4-BE49-F238E27FC236}">
                    <a16:creationId xmlns:a16="http://schemas.microsoft.com/office/drawing/2014/main" id="{F10892C6-A98A-F99F-D814-71A678CBE601}"/>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83026" y="1632837"/>
                <a:ext cx="1110689" cy="1110689"/>
              </a:xfrm>
              <a:prstGeom prst="rect">
                <a:avLst/>
              </a:prstGeom>
            </p:spPr>
          </p:pic>
        </p:grpSp>
      </p:grpSp>
      <p:grpSp>
        <p:nvGrpSpPr>
          <p:cNvPr id="77" name="Group 76">
            <a:extLst>
              <a:ext uri="{FF2B5EF4-FFF2-40B4-BE49-F238E27FC236}">
                <a16:creationId xmlns:a16="http://schemas.microsoft.com/office/drawing/2014/main" id="{A656300D-0B3D-A2A4-7F15-2A077B59F593}"/>
              </a:ext>
            </a:extLst>
          </p:cNvPr>
          <p:cNvGrpSpPr/>
          <p:nvPr/>
        </p:nvGrpSpPr>
        <p:grpSpPr>
          <a:xfrm>
            <a:off x="3613839" y="1318272"/>
            <a:ext cx="2115347" cy="2327294"/>
            <a:chOff x="3712819" y="1318272"/>
            <a:chExt cx="2115347" cy="2327294"/>
          </a:xfrm>
        </p:grpSpPr>
        <p:sp>
          <p:nvSpPr>
            <p:cNvPr id="42" name="TextBox 41">
              <a:extLst>
                <a:ext uri="{FF2B5EF4-FFF2-40B4-BE49-F238E27FC236}">
                  <a16:creationId xmlns:a16="http://schemas.microsoft.com/office/drawing/2014/main" id="{F7660437-B258-74ED-2FBA-E6BE2A98358F}"/>
                </a:ext>
              </a:extLst>
            </p:cNvPr>
            <p:cNvSpPr txBox="1"/>
            <p:nvPr/>
          </p:nvSpPr>
          <p:spPr>
            <a:xfrm>
              <a:off x="3712819" y="3132605"/>
              <a:ext cx="2115347" cy="512961"/>
            </a:xfrm>
            <a:prstGeom prst="rect">
              <a:avLst/>
            </a:prstGeom>
            <a:noFill/>
          </p:spPr>
          <p:txBody>
            <a:bodyPr wrap="square" lIns="0" tIns="0" rIns="0" bIns="0" rtlCol="0">
              <a:spAutoFit/>
            </a:bodyPr>
            <a:lstStyle/>
            <a:p>
              <a:pPr algn="ctr">
                <a:lnSpc>
                  <a:spcPts val="2000"/>
                </a:lnSpc>
              </a:pPr>
              <a:r>
                <a:rPr lang="en-US" b="1">
                  <a:solidFill>
                    <a:schemeClr val="tx2"/>
                  </a:solidFill>
                </a:rPr>
                <a:t>Clarity On Your Digital Progress</a:t>
              </a:r>
            </a:p>
          </p:txBody>
        </p:sp>
        <p:grpSp>
          <p:nvGrpSpPr>
            <p:cNvPr id="76" name="Group 75">
              <a:extLst>
                <a:ext uri="{FF2B5EF4-FFF2-40B4-BE49-F238E27FC236}">
                  <a16:creationId xmlns:a16="http://schemas.microsoft.com/office/drawing/2014/main" id="{1B6751F9-56DA-2835-3201-11E73B3E4EE0}"/>
                </a:ext>
              </a:extLst>
            </p:cNvPr>
            <p:cNvGrpSpPr/>
            <p:nvPr/>
          </p:nvGrpSpPr>
          <p:grpSpPr>
            <a:xfrm>
              <a:off x="3948328" y="1318272"/>
              <a:ext cx="1645920" cy="1645920"/>
              <a:chOff x="3959162" y="1318272"/>
              <a:chExt cx="1645920" cy="1645920"/>
            </a:xfrm>
          </p:grpSpPr>
          <p:sp>
            <p:nvSpPr>
              <p:cNvPr id="20" name="Oval 19">
                <a:extLst>
                  <a:ext uri="{FF2B5EF4-FFF2-40B4-BE49-F238E27FC236}">
                    <a16:creationId xmlns:a16="http://schemas.microsoft.com/office/drawing/2014/main" id="{5D46FF90-98D6-9647-B99D-995134925258}"/>
                  </a:ext>
                </a:extLst>
              </p:cNvPr>
              <p:cNvSpPr/>
              <p:nvPr/>
            </p:nvSpPr>
            <p:spPr>
              <a:xfrm>
                <a:off x="3959162" y="1318272"/>
                <a:ext cx="1645920" cy="164592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descr="A black background with a black square&#10;&#10;Description automatically generated with medium confidence">
                <a:extLst>
                  <a:ext uri="{FF2B5EF4-FFF2-40B4-BE49-F238E27FC236}">
                    <a16:creationId xmlns:a16="http://schemas.microsoft.com/office/drawing/2014/main" id="{D5C6EFDC-56C8-B298-5EF2-B95422939AF3}"/>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95512" y="1451391"/>
                <a:ext cx="1371600" cy="1371600"/>
              </a:xfrm>
              <a:prstGeom prst="rect">
                <a:avLst/>
              </a:prstGeom>
            </p:spPr>
          </p:pic>
        </p:grpSp>
      </p:grpSp>
      <p:grpSp>
        <p:nvGrpSpPr>
          <p:cNvPr id="71" name="Group 70">
            <a:extLst>
              <a:ext uri="{FF2B5EF4-FFF2-40B4-BE49-F238E27FC236}">
                <a16:creationId xmlns:a16="http://schemas.microsoft.com/office/drawing/2014/main" id="{6D35EF8E-E58E-7B09-3E8C-2F3D6F681484}"/>
              </a:ext>
            </a:extLst>
          </p:cNvPr>
          <p:cNvGrpSpPr/>
          <p:nvPr/>
        </p:nvGrpSpPr>
        <p:grpSpPr>
          <a:xfrm>
            <a:off x="6258357" y="1362365"/>
            <a:ext cx="2115347" cy="2279023"/>
            <a:chOff x="6302393" y="1318272"/>
            <a:chExt cx="2115347" cy="2279023"/>
          </a:xfrm>
        </p:grpSpPr>
        <p:sp>
          <p:nvSpPr>
            <p:cNvPr id="43" name="TextBox 42">
              <a:extLst>
                <a:ext uri="{FF2B5EF4-FFF2-40B4-BE49-F238E27FC236}">
                  <a16:creationId xmlns:a16="http://schemas.microsoft.com/office/drawing/2014/main" id="{9268A762-D4E0-082F-D494-54FB8D86ACA9}"/>
                </a:ext>
              </a:extLst>
            </p:cNvPr>
            <p:cNvSpPr txBox="1"/>
            <p:nvPr/>
          </p:nvSpPr>
          <p:spPr>
            <a:xfrm>
              <a:off x="6302393" y="3084334"/>
              <a:ext cx="2115347" cy="512961"/>
            </a:xfrm>
            <a:prstGeom prst="rect">
              <a:avLst/>
            </a:prstGeom>
            <a:noFill/>
          </p:spPr>
          <p:txBody>
            <a:bodyPr wrap="square" lIns="0" tIns="0" rIns="0" bIns="0" rtlCol="0">
              <a:spAutoFit/>
            </a:bodyPr>
            <a:lstStyle/>
            <a:p>
              <a:pPr algn="ctr">
                <a:lnSpc>
                  <a:spcPts val="2000"/>
                </a:lnSpc>
              </a:pPr>
              <a:r>
                <a:rPr lang="en-US" b="1">
                  <a:solidFill>
                    <a:schemeClr val="tx2"/>
                  </a:solidFill>
                </a:rPr>
                <a:t>Access New HEDIS Content First</a:t>
              </a:r>
            </a:p>
          </p:txBody>
        </p:sp>
        <p:grpSp>
          <p:nvGrpSpPr>
            <p:cNvPr id="64" name="Group 63">
              <a:extLst>
                <a:ext uri="{FF2B5EF4-FFF2-40B4-BE49-F238E27FC236}">
                  <a16:creationId xmlns:a16="http://schemas.microsoft.com/office/drawing/2014/main" id="{1C4B4559-3FD1-F607-4691-1428CC4FD7B4}"/>
                </a:ext>
              </a:extLst>
            </p:cNvPr>
            <p:cNvGrpSpPr/>
            <p:nvPr/>
          </p:nvGrpSpPr>
          <p:grpSpPr>
            <a:xfrm>
              <a:off x="6537106" y="1318272"/>
              <a:ext cx="1645920" cy="1645920"/>
              <a:chOff x="6547940" y="1318272"/>
              <a:chExt cx="1645920" cy="1645920"/>
            </a:xfrm>
          </p:grpSpPr>
          <p:sp>
            <p:nvSpPr>
              <p:cNvPr id="21" name="Oval 20">
                <a:extLst>
                  <a:ext uri="{FF2B5EF4-FFF2-40B4-BE49-F238E27FC236}">
                    <a16:creationId xmlns:a16="http://schemas.microsoft.com/office/drawing/2014/main" id="{4EEA322E-1207-6B66-70BB-659B5432E4AC}"/>
                  </a:ext>
                </a:extLst>
              </p:cNvPr>
              <p:cNvSpPr/>
              <p:nvPr/>
            </p:nvSpPr>
            <p:spPr>
              <a:xfrm>
                <a:off x="6547940" y="1318272"/>
                <a:ext cx="1645920" cy="164592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descr="A black outline of a letter&#10;&#10;Description automatically generated">
                <a:extLst>
                  <a:ext uri="{FF2B5EF4-FFF2-40B4-BE49-F238E27FC236}">
                    <a16:creationId xmlns:a16="http://schemas.microsoft.com/office/drawing/2014/main" id="{2C3F0DB7-957E-179F-5414-14B1D8DF1E68}"/>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70633" y="1488097"/>
                <a:ext cx="1188720" cy="1188720"/>
              </a:xfrm>
              <a:prstGeom prst="rect">
                <a:avLst/>
              </a:prstGeom>
            </p:spPr>
          </p:pic>
        </p:grpSp>
      </p:grpSp>
    </p:spTree>
    <p:extLst>
      <p:ext uri="{BB962C8B-B14F-4D97-AF65-F5344CB8AC3E}">
        <p14:creationId xmlns:p14="http://schemas.microsoft.com/office/powerpoint/2010/main" val="33257679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D4606F-D9AA-48EF-8406-F7B54B1D841F}"/>
              </a:ext>
            </a:extLst>
          </p:cNvPr>
          <p:cNvSpPr>
            <a:spLocks noGrp="1"/>
          </p:cNvSpPr>
          <p:nvPr>
            <p:ph type="sldNum" sz="quarter" idx="12"/>
          </p:nvPr>
        </p:nvSpPr>
        <p:spPr/>
        <p:txBody>
          <a:bodyPr/>
          <a:lstStyle/>
          <a:p>
            <a:fld id="{5B9A96B2-702C-084E-9060-05751DBF82B0}" type="slidenum">
              <a:rPr lang="en-US" smtClean="0"/>
              <a:t>14</a:t>
            </a:fld>
            <a:endParaRPr lang="en-US"/>
          </a:p>
        </p:txBody>
      </p:sp>
      <p:sp>
        <p:nvSpPr>
          <p:cNvPr id="3" name="Title 2">
            <a:extLst>
              <a:ext uri="{FF2B5EF4-FFF2-40B4-BE49-F238E27FC236}">
                <a16:creationId xmlns:a16="http://schemas.microsoft.com/office/drawing/2014/main" id="{51D83287-38EC-4FEA-9CFB-B0AF260143E2}"/>
              </a:ext>
            </a:extLst>
          </p:cNvPr>
          <p:cNvSpPr>
            <a:spLocks noGrp="1"/>
          </p:cNvSpPr>
          <p:nvPr>
            <p:ph type="title"/>
          </p:nvPr>
        </p:nvSpPr>
        <p:spPr/>
        <p:txBody>
          <a:bodyPr anchor="t">
            <a:noAutofit/>
          </a:bodyPr>
          <a:lstStyle/>
          <a:p>
            <a:r>
              <a:rPr lang="en-US" b="1">
                <a:solidFill>
                  <a:schemeClr val="tx2">
                    <a:lumMod val="75000"/>
                  </a:schemeClr>
                </a:solidFill>
              </a:rPr>
              <a:t>Use Cases Tomorrow</a:t>
            </a:r>
          </a:p>
        </p:txBody>
      </p:sp>
      <p:sp>
        <p:nvSpPr>
          <p:cNvPr id="10" name="Text Placeholder 9">
            <a:extLst>
              <a:ext uri="{FF2B5EF4-FFF2-40B4-BE49-F238E27FC236}">
                <a16:creationId xmlns:a16="http://schemas.microsoft.com/office/drawing/2014/main" id="{D14EDCC1-BE00-4BF5-9951-9449F9CA789E}"/>
              </a:ext>
            </a:extLst>
          </p:cNvPr>
          <p:cNvSpPr>
            <a:spLocks noGrp="1"/>
          </p:cNvSpPr>
          <p:nvPr>
            <p:ph type="body" sz="quarter" idx="13"/>
          </p:nvPr>
        </p:nvSpPr>
        <p:spPr/>
        <p:txBody>
          <a:bodyPr/>
          <a:lstStyle/>
          <a:p>
            <a:r>
              <a:rPr lang="en-US"/>
              <a:t>Throughout The Quality Workflow</a:t>
            </a:r>
          </a:p>
        </p:txBody>
      </p:sp>
      <p:sp>
        <p:nvSpPr>
          <p:cNvPr id="54" name="Rectangle 53">
            <a:extLst>
              <a:ext uri="{FF2B5EF4-FFF2-40B4-BE49-F238E27FC236}">
                <a16:creationId xmlns:a16="http://schemas.microsoft.com/office/drawing/2014/main" id="{F6E75784-F832-9CA1-837A-D22C3BA35B2F}"/>
              </a:ext>
            </a:extLst>
          </p:cNvPr>
          <p:cNvSpPr/>
          <p:nvPr/>
        </p:nvSpPr>
        <p:spPr>
          <a:xfrm>
            <a:off x="0" y="2005486"/>
            <a:ext cx="12192000" cy="3277714"/>
          </a:xfrm>
          <a:prstGeom prst="rect">
            <a:avLst/>
          </a:prstGeom>
          <a:solidFill>
            <a:srgbClr val="ECF1F4"/>
          </a:solidFill>
          <a:ln>
            <a:noFill/>
          </a:ln>
          <a:effectLst/>
        </p:spPr>
        <p:style>
          <a:lnRef idx="1">
            <a:schemeClr val="accent1"/>
          </a:lnRef>
          <a:fillRef idx="3">
            <a:schemeClr val="accent1"/>
          </a:fillRef>
          <a:effectRef idx="2">
            <a:schemeClr val="accent1"/>
          </a:effectRef>
          <a:fontRef idx="minor">
            <a:schemeClr val="lt1"/>
          </a:fontRef>
        </p:style>
        <p:txBody>
          <a:bodyPr lIns="365760" rtlCol="0" anchor="ctr"/>
          <a:lstStyle/>
          <a:p>
            <a:endParaRPr lang="en-US" sz="2400" b="1">
              <a:solidFill>
                <a:schemeClr val="bg2">
                  <a:lumMod val="25000"/>
                </a:schemeClr>
              </a:solidFill>
            </a:endParaRPr>
          </a:p>
        </p:txBody>
      </p:sp>
      <p:sp>
        <p:nvSpPr>
          <p:cNvPr id="55" name="Oval 54">
            <a:extLst>
              <a:ext uri="{FF2B5EF4-FFF2-40B4-BE49-F238E27FC236}">
                <a16:creationId xmlns:a16="http://schemas.microsoft.com/office/drawing/2014/main" id="{04F7F7E3-833A-7EE6-6325-006A5CA26588}"/>
              </a:ext>
            </a:extLst>
          </p:cNvPr>
          <p:cNvSpPr/>
          <p:nvPr/>
        </p:nvSpPr>
        <p:spPr>
          <a:xfrm>
            <a:off x="7015559" y="1843554"/>
            <a:ext cx="3579439" cy="36576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Google Shape;1575;p72">
            <a:extLst>
              <a:ext uri="{FF2B5EF4-FFF2-40B4-BE49-F238E27FC236}">
                <a16:creationId xmlns:a16="http://schemas.microsoft.com/office/drawing/2014/main" id="{073C1F48-F5CD-8B18-B3AE-B610355E4524}"/>
              </a:ext>
            </a:extLst>
          </p:cNvPr>
          <p:cNvSpPr/>
          <p:nvPr/>
        </p:nvSpPr>
        <p:spPr>
          <a:xfrm>
            <a:off x="7012838" y="2770855"/>
            <a:ext cx="1089755" cy="1707753"/>
          </a:xfrm>
          <a:custGeom>
            <a:avLst/>
            <a:gdLst/>
            <a:ahLst/>
            <a:cxnLst/>
            <a:rect l="l" t="t" r="r" b="b"/>
            <a:pathLst>
              <a:path w="51285" h="77961" extrusionOk="0">
                <a:moveTo>
                  <a:pt x="10982" y="0"/>
                </a:moveTo>
                <a:cubicBezTo>
                  <a:pt x="3999" y="12155"/>
                  <a:pt x="1" y="26259"/>
                  <a:pt x="1" y="41278"/>
                </a:cubicBezTo>
                <a:cubicBezTo>
                  <a:pt x="1" y="54447"/>
                  <a:pt x="3084" y="66900"/>
                  <a:pt x="8535" y="77960"/>
                </a:cubicBezTo>
                <a:lnTo>
                  <a:pt x="21982" y="55800"/>
                </a:lnTo>
                <a:lnTo>
                  <a:pt x="49454" y="55083"/>
                </a:lnTo>
                <a:cubicBezTo>
                  <a:pt x="47703" y="50826"/>
                  <a:pt x="46729" y="46171"/>
                  <a:pt x="46729" y="41278"/>
                </a:cubicBezTo>
                <a:cubicBezTo>
                  <a:pt x="46729" y="34892"/>
                  <a:pt x="48380" y="28905"/>
                  <a:pt x="51284" y="23673"/>
                </a:cubicBezTo>
                <a:lnTo>
                  <a:pt x="37121" y="557"/>
                </a:lnTo>
                <a:lnTo>
                  <a:pt x="10982" y="0"/>
                </a:lnTo>
                <a:close/>
              </a:path>
            </a:pathLst>
          </a:custGeom>
          <a:solidFill>
            <a:schemeClr val="bg1">
              <a:lumMod val="85000"/>
            </a:schemeClr>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sp>
        <p:nvSpPr>
          <p:cNvPr id="57" name="Google Shape;1577;p72">
            <a:extLst>
              <a:ext uri="{FF2B5EF4-FFF2-40B4-BE49-F238E27FC236}">
                <a16:creationId xmlns:a16="http://schemas.microsoft.com/office/drawing/2014/main" id="{45B35EC2-2149-779E-D801-9E307EEA7AE0}"/>
              </a:ext>
            </a:extLst>
          </p:cNvPr>
          <p:cNvSpPr/>
          <p:nvPr/>
        </p:nvSpPr>
        <p:spPr>
          <a:xfrm>
            <a:off x="9537696" y="2857142"/>
            <a:ext cx="1097363" cy="1722999"/>
          </a:xfrm>
          <a:custGeom>
            <a:avLst/>
            <a:gdLst/>
            <a:ahLst/>
            <a:cxnLst/>
            <a:rect l="l" t="t" r="r" b="b"/>
            <a:pathLst>
              <a:path w="51643" h="78657" extrusionOk="0">
                <a:moveTo>
                  <a:pt x="42790" y="0"/>
                </a:moveTo>
                <a:lnTo>
                  <a:pt x="28945" y="22817"/>
                </a:lnTo>
                <a:lnTo>
                  <a:pt x="2189" y="23533"/>
                </a:lnTo>
                <a:cubicBezTo>
                  <a:pt x="3940" y="27790"/>
                  <a:pt x="4914" y="32445"/>
                  <a:pt x="4914" y="37339"/>
                </a:cubicBezTo>
                <a:cubicBezTo>
                  <a:pt x="4914" y="43983"/>
                  <a:pt x="3124" y="50209"/>
                  <a:pt x="1" y="55580"/>
                </a:cubicBezTo>
                <a:lnTo>
                  <a:pt x="13806" y="78059"/>
                </a:lnTo>
                <a:lnTo>
                  <a:pt x="40662" y="78656"/>
                </a:lnTo>
                <a:cubicBezTo>
                  <a:pt x="47644" y="66482"/>
                  <a:pt x="51642" y="52378"/>
                  <a:pt x="51642" y="37339"/>
                </a:cubicBezTo>
                <a:cubicBezTo>
                  <a:pt x="51642" y="23911"/>
                  <a:pt x="48459" y="11220"/>
                  <a:pt x="42790" y="0"/>
                </a:cubicBezTo>
                <a:close/>
              </a:path>
            </a:pathLst>
          </a:custGeom>
          <a:solidFill>
            <a:schemeClr val="bg1">
              <a:lumMod val="85000"/>
            </a:schemeClr>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sp>
        <p:nvSpPr>
          <p:cNvPr id="58" name="Google Shape;1578;p72">
            <a:extLst>
              <a:ext uri="{FF2B5EF4-FFF2-40B4-BE49-F238E27FC236}">
                <a16:creationId xmlns:a16="http://schemas.microsoft.com/office/drawing/2014/main" id="{927F0FF1-1CD3-3E9C-5EDE-7EF8F1221D6B}"/>
              </a:ext>
            </a:extLst>
          </p:cNvPr>
          <p:cNvSpPr/>
          <p:nvPr/>
        </p:nvSpPr>
        <p:spPr>
          <a:xfrm>
            <a:off x="7304773" y="1859880"/>
            <a:ext cx="1728012" cy="1338650"/>
          </a:xfrm>
          <a:custGeom>
            <a:avLst/>
            <a:gdLst/>
            <a:ahLst/>
            <a:cxnLst/>
            <a:rect l="l" t="t" r="r" b="b"/>
            <a:pathLst>
              <a:path w="81322" h="61111" extrusionOk="0">
                <a:moveTo>
                  <a:pt x="68590" y="0"/>
                </a:moveTo>
                <a:cubicBezTo>
                  <a:pt x="39945" y="199"/>
                  <a:pt x="14761" y="14920"/>
                  <a:pt x="0" y="37160"/>
                </a:cubicBezTo>
                <a:lnTo>
                  <a:pt x="25921" y="37717"/>
                </a:lnTo>
                <a:lnTo>
                  <a:pt x="40263" y="61111"/>
                </a:lnTo>
                <a:cubicBezTo>
                  <a:pt x="46768" y="52537"/>
                  <a:pt x="57013" y="46927"/>
                  <a:pt x="68570" y="46728"/>
                </a:cubicBezTo>
                <a:lnTo>
                  <a:pt x="81322" y="23215"/>
                </a:lnTo>
                <a:lnTo>
                  <a:pt x="68590" y="0"/>
                </a:lnTo>
                <a:close/>
              </a:path>
            </a:pathLst>
          </a:custGeom>
          <a:solidFill>
            <a:schemeClr val="bg1">
              <a:lumMod val="85000"/>
            </a:schemeClr>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sp>
        <p:nvSpPr>
          <p:cNvPr id="59" name="Google Shape;1579;p72">
            <a:extLst>
              <a:ext uri="{FF2B5EF4-FFF2-40B4-BE49-F238E27FC236}">
                <a16:creationId xmlns:a16="http://schemas.microsoft.com/office/drawing/2014/main" id="{EA54C2E5-510D-B8F6-585E-C9A3FF13BDC5}"/>
              </a:ext>
            </a:extLst>
          </p:cNvPr>
          <p:cNvSpPr/>
          <p:nvPr/>
        </p:nvSpPr>
        <p:spPr>
          <a:xfrm>
            <a:off x="7266132" y="4088565"/>
            <a:ext cx="1419009" cy="1412318"/>
          </a:xfrm>
          <a:custGeom>
            <a:avLst/>
            <a:gdLst/>
            <a:ahLst/>
            <a:cxnLst/>
            <a:rect l="l" t="t" r="r" b="b"/>
            <a:pathLst>
              <a:path w="66780" h="64474" extrusionOk="0">
                <a:moveTo>
                  <a:pt x="40661" y="1"/>
                </a:moveTo>
                <a:lnTo>
                  <a:pt x="13547" y="737"/>
                </a:lnTo>
                <a:lnTo>
                  <a:pt x="0" y="23077"/>
                </a:lnTo>
                <a:cubicBezTo>
                  <a:pt x="13467" y="46431"/>
                  <a:pt x="38015" y="62623"/>
                  <a:pt x="66462" y="64473"/>
                </a:cubicBezTo>
                <a:lnTo>
                  <a:pt x="53830" y="41457"/>
                </a:lnTo>
                <a:lnTo>
                  <a:pt x="66780" y="17566"/>
                </a:lnTo>
                <a:cubicBezTo>
                  <a:pt x="55640" y="15975"/>
                  <a:pt x="46131" y="9331"/>
                  <a:pt x="40661" y="1"/>
                </a:cubicBezTo>
                <a:close/>
              </a:path>
            </a:pathLst>
          </a:custGeom>
          <a:solidFill>
            <a:schemeClr val="bg1">
              <a:lumMod val="85000"/>
            </a:schemeClr>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sp>
        <p:nvSpPr>
          <p:cNvPr id="60" name="Google Shape;1580;p72">
            <a:extLst>
              <a:ext uri="{FF2B5EF4-FFF2-40B4-BE49-F238E27FC236}">
                <a16:creationId xmlns:a16="http://schemas.microsoft.com/office/drawing/2014/main" id="{7CBF59AC-77A6-F8F3-E9F7-CB3AC01E055B}"/>
              </a:ext>
            </a:extLst>
          </p:cNvPr>
          <p:cNvSpPr/>
          <p:nvPr/>
        </p:nvSpPr>
        <p:spPr>
          <a:xfrm>
            <a:off x="8587881" y="4166175"/>
            <a:ext cx="1743652" cy="1327347"/>
          </a:xfrm>
          <a:custGeom>
            <a:avLst/>
            <a:gdLst/>
            <a:ahLst/>
            <a:cxnLst/>
            <a:rect l="l" t="t" r="r" b="b"/>
            <a:pathLst>
              <a:path w="82058" h="60595" extrusionOk="0">
                <a:moveTo>
                  <a:pt x="41377" y="1"/>
                </a:moveTo>
                <a:cubicBezTo>
                  <a:pt x="34733" y="8435"/>
                  <a:pt x="24429" y="13866"/>
                  <a:pt x="12871" y="13866"/>
                </a:cubicBezTo>
                <a:lnTo>
                  <a:pt x="12752" y="13866"/>
                </a:lnTo>
                <a:lnTo>
                  <a:pt x="0" y="37379"/>
                </a:lnTo>
                <a:lnTo>
                  <a:pt x="12732" y="60594"/>
                </a:lnTo>
                <a:lnTo>
                  <a:pt x="12871" y="60594"/>
                </a:lnTo>
                <a:cubicBezTo>
                  <a:pt x="41755" y="60594"/>
                  <a:pt x="67178" y="45834"/>
                  <a:pt x="82058" y="23435"/>
                </a:cubicBezTo>
                <a:lnTo>
                  <a:pt x="55402" y="22858"/>
                </a:lnTo>
                <a:lnTo>
                  <a:pt x="41377" y="1"/>
                </a:lnTo>
                <a:close/>
              </a:path>
            </a:pathLst>
          </a:custGeom>
          <a:solidFill>
            <a:schemeClr val="bg1">
              <a:lumMod val="85000"/>
            </a:schemeClr>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sp>
        <p:nvSpPr>
          <p:cNvPr id="61" name="Google Shape;1606;p72">
            <a:extLst>
              <a:ext uri="{FF2B5EF4-FFF2-40B4-BE49-F238E27FC236}">
                <a16:creationId xmlns:a16="http://schemas.microsoft.com/office/drawing/2014/main" id="{4EA86B89-20A7-F075-B70A-39AC65762124}"/>
              </a:ext>
            </a:extLst>
          </p:cNvPr>
          <p:cNvSpPr/>
          <p:nvPr/>
        </p:nvSpPr>
        <p:spPr>
          <a:xfrm>
            <a:off x="7221494" y="1711213"/>
            <a:ext cx="1436805" cy="421096"/>
          </a:xfrm>
          <a:prstGeom prst="roundRect">
            <a:avLst>
              <a:gd name="adj" fmla="val 50000"/>
            </a:avLst>
          </a:prstGeom>
          <a:solidFill>
            <a:schemeClr val="accent4"/>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spcBef>
                <a:spcPts val="0"/>
              </a:spcBef>
              <a:spcAft>
                <a:spcPts val="0"/>
              </a:spcAft>
              <a:buClrTx/>
              <a:buSzTx/>
              <a:buFontTx/>
              <a:buNone/>
              <a:tabLst/>
              <a:defRPr/>
            </a:pPr>
            <a:r>
              <a:rPr kumimoji="0" lang="en"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Payment</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62" name="Google Shape;1609;p72">
            <a:extLst>
              <a:ext uri="{FF2B5EF4-FFF2-40B4-BE49-F238E27FC236}">
                <a16:creationId xmlns:a16="http://schemas.microsoft.com/office/drawing/2014/main" id="{3CB7F908-E23D-C27A-4779-D18D9C377225}"/>
              </a:ext>
            </a:extLst>
          </p:cNvPr>
          <p:cNvSpPr/>
          <p:nvPr/>
        </p:nvSpPr>
        <p:spPr>
          <a:xfrm>
            <a:off x="6035167" y="2871074"/>
            <a:ext cx="1436805" cy="421096"/>
          </a:xfrm>
          <a:prstGeom prst="roundRect">
            <a:avLst>
              <a:gd name="adj" fmla="val 50000"/>
            </a:avLst>
          </a:prstGeom>
          <a:solidFill>
            <a:schemeClr val="accent5"/>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spcBef>
                <a:spcPts val="0"/>
              </a:spcBef>
              <a:spcAft>
                <a:spcPts val="0"/>
              </a:spcAft>
              <a:buClrTx/>
              <a:buSzTx/>
              <a:buFontTx/>
              <a:buNone/>
              <a:tabLst/>
              <a:defRPr/>
            </a:pPr>
            <a:r>
              <a:rPr kumimoji="0" lang="en"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Reporting</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63" name="Google Shape;1612;p72">
            <a:extLst>
              <a:ext uri="{FF2B5EF4-FFF2-40B4-BE49-F238E27FC236}">
                <a16:creationId xmlns:a16="http://schemas.microsoft.com/office/drawing/2014/main" id="{6D74E150-EC0E-D68A-0DA9-7C91C7630A48}"/>
              </a:ext>
            </a:extLst>
          </p:cNvPr>
          <p:cNvSpPr/>
          <p:nvPr/>
        </p:nvSpPr>
        <p:spPr>
          <a:xfrm>
            <a:off x="6197765" y="4619300"/>
            <a:ext cx="1436805" cy="421096"/>
          </a:xfrm>
          <a:prstGeom prst="roundRect">
            <a:avLst>
              <a:gd name="adj" fmla="val 50000"/>
            </a:avLst>
          </a:prstGeom>
          <a:solidFill>
            <a:schemeClr val="accent6"/>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spcBef>
                <a:spcPts val="0"/>
              </a:spcBef>
              <a:spcAft>
                <a:spcPts val="0"/>
              </a:spcAft>
              <a:buClrTx/>
              <a:buSzTx/>
              <a:buFontTx/>
              <a:buNone/>
              <a:tabLst/>
              <a:defRPr/>
            </a:pPr>
            <a:r>
              <a:rPr kumimoji="0" lang="en"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Optimization</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64" name="Google Shape;1618;p72">
            <a:extLst>
              <a:ext uri="{FF2B5EF4-FFF2-40B4-BE49-F238E27FC236}">
                <a16:creationId xmlns:a16="http://schemas.microsoft.com/office/drawing/2014/main" id="{E7AF2CEC-29DE-A43E-CF1D-801A1D8CC1CE}"/>
              </a:ext>
            </a:extLst>
          </p:cNvPr>
          <p:cNvSpPr/>
          <p:nvPr/>
        </p:nvSpPr>
        <p:spPr>
          <a:xfrm>
            <a:off x="10450395" y="3093763"/>
            <a:ext cx="1436805" cy="421096"/>
          </a:xfrm>
          <a:prstGeom prst="roundRect">
            <a:avLst>
              <a:gd name="adj" fmla="val 50000"/>
            </a:avLst>
          </a:prstGeom>
          <a:solidFill>
            <a:schemeClr val="tx2"/>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Performance Management</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65" name="Google Shape;1621;p72">
            <a:extLst>
              <a:ext uri="{FF2B5EF4-FFF2-40B4-BE49-F238E27FC236}">
                <a16:creationId xmlns:a16="http://schemas.microsoft.com/office/drawing/2014/main" id="{3A73F1DF-61EE-9BE3-57A5-3AB635C7D764}"/>
              </a:ext>
            </a:extLst>
          </p:cNvPr>
          <p:cNvSpPr/>
          <p:nvPr/>
        </p:nvSpPr>
        <p:spPr>
          <a:xfrm>
            <a:off x="9769442" y="4989058"/>
            <a:ext cx="1436805" cy="421096"/>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b="1">
                <a:solidFill>
                  <a:srgbClr val="FFFFFF"/>
                </a:solidFill>
                <a:latin typeface="Arial" panose="020B0604020202020204" pitchFamily="34" charset="0"/>
                <a:ea typeface="Open Sans"/>
                <a:cs typeface="Arial" panose="020B0604020202020204" pitchFamily="34" charset="0"/>
                <a:sym typeface="Open Sans"/>
              </a:rPr>
              <a:t>Quality</a:t>
            </a: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 Improvement</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66" name="Google Shape;10737;p91">
            <a:extLst>
              <a:ext uri="{FF2B5EF4-FFF2-40B4-BE49-F238E27FC236}">
                <a16:creationId xmlns:a16="http://schemas.microsoft.com/office/drawing/2014/main" id="{27EEB3B2-1792-046F-F0DB-C3FE7693233F}"/>
              </a:ext>
            </a:extLst>
          </p:cNvPr>
          <p:cNvSpPr/>
          <p:nvPr/>
        </p:nvSpPr>
        <p:spPr>
          <a:xfrm>
            <a:off x="7812221" y="4452043"/>
            <a:ext cx="516795" cy="465896"/>
          </a:xfrm>
          <a:custGeom>
            <a:avLst/>
            <a:gdLst/>
            <a:ahLst/>
            <a:cxnLst/>
            <a:rect l="l" t="t" r="r" b="b"/>
            <a:pathLst>
              <a:path w="12666" h="12708" extrusionOk="0">
                <a:moveTo>
                  <a:pt x="6347" y="841"/>
                </a:moveTo>
                <a:cubicBezTo>
                  <a:pt x="6876" y="841"/>
                  <a:pt x="7350" y="1172"/>
                  <a:pt x="7530" y="1712"/>
                </a:cubicBezTo>
                <a:cubicBezTo>
                  <a:pt x="7719" y="2405"/>
                  <a:pt x="7372" y="3067"/>
                  <a:pt x="6679" y="3256"/>
                </a:cubicBezTo>
                <a:cubicBezTo>
                  <a:pt x="6569" y="3289"/>
                  <a:pt x="6457" y="3305"/>
                  <a:pt x="6345" y="3305"/>
                </a:cubicBezTo>
                <a:cubicBezTo>
                  <a:pt x="5822" y="3305"/>
                  <a:pt x="5323" y="2956"/>
                  <a:pt x="5167" y="2437"/>
                </a:cubicBezTo>
                <a:cubicBezTo>
                  <a:pt x="4947" y="1775"/>
                  <a:pt x="5325" y="1082"/>
                  <a:pt x="5986" y="893"/>
                </a:cubicBezTo>
                <a:cubicBezTo>
                  <a:pt x="6108" y="858"/>
                  <a:pt x="6229" y="841"/>
                  <a:pt x="6347" y="841"/>
                </a:cubicBezTo>
                <a:close/>
                <a:moveTo>
                  <a:pt x="6353" y="5919"/>
                </a:moveTo>
                <a:cubicBezTo>
                  <a:pt x="7021" y="5919"/>
                  <a:pt x="7624" y="6459"/>
                  <a:pt x="7624" y="7162"/>
                </a:cubicBezTo>
                <a:cubicBezTo>
                  <a:pt x="7593" y="7698"/>
                  <a:pt x="7215" y="8170"/>
                  <a:pt x="6742" y="8328"/>
                </a:cubicBezTo>
                <a:cubicBezTo>
                  <a:pt x="6608" y="8371"/>
                  <a:pt x="6474" y="8391"/>
                  <a:pt x="6345" y="8391"/>
                </a:cubicBezTo>
                <a:cubicBezTo>
                  <a:pt x="5810" y="8391"/>
                  <a:pt x="5351" y="8042"/>
                  <a:pt x="5199" y="7509"/>
                </a:cubicBezTo>
                <a:cubicBezTo>
                  <a:pt x="5010" y="6847"/>
                  <a:pt x="5356" y="6186"/>
                  <a:pt x="6018" y="5965"/>
                </a:cubicBezTo>
                <a:cubicBezTo>
                  <a:pt x="6130" y="5934"/>
                  <a:pt x="6242" y="5919"/>
                  <a:pt x="6353" y="5919"/>
                </a:cubicBezTo>
                <a:close/>
                <a:moveTo>
                  <a:pt x="2079" y="9351"/>
                </a:moveTo>
                <a:cubicBezTo>
                  <a:pt x="2744" y="9351"/>
                  <a:pt x="3340" y="9871"/>
                  <a:pt x="3340" y="10596"/>
                </a:cubicBezTo>
                <a:cubicBezTo>
                  <a:pt x="3308" y="11163"/>
                  <a:pt x="2962" y="11604"/>
                  <a:pt x="2426" y="11762"/>
                </a:cubicBezTo>
                <a:cubicBezTo>
                  <a:pt x="2305" y="11797"/>
                  <a:pt x="2183" y="11813"/>
                  <a:pt x="2065" y="11813"/>
                </a:cubicBezTo>
                <a:cubicBezTo>
                  <a:pt x="1538" y="11813"/>
                  <a:pt x="1068" y="11483"/>
                  <a:pt x="914" y="10943"/>
                </a:cubicBezTo>
                <a:cubicBezTo>
                  <a:pt x="693" y="10281"/>
                  <a:pt x="1071" y="9588"/>
                  <a:pt x="1733" y="9399"/>
                </a:cubicBezTo>
                <a:cubicBezTo>
                  <a:pt x="1849" y="9367"/>
                  <a:pt x="1965" y="9351"/>
                  <a:pt x="2079" y="9351"/>
                </a:cubicBezTo>
                <a:close/>
                <a:moveTo>
                  <a:pt x="10617" y="9351"/>
                </a:moveTo>
                <a:cubicBezTo>
                  <a:pt x="11281" y="9351"/>
                  <a:pt x="11878" y="9871"/>
                  <a:pt x="11878" y="10596"/>
                </a:cubicBezTo>
                <a:cubicBezTo>
                  <a:pt x="11846" y="11163"/>
                  <a:pt x="11500" y="11604"/>
                  <a:pt x="10995" y="11762"/>
                </a:cubicBezTo>
                <a:cubicBezTo>
                  <a:pt x="10868" y="11797"/>
                  <a:pt x="10742" y="11813"/>
                  <a:pt x="10620" y="11813"/>
                </a:cubicBezTo>
                <a:cubicBezTo>
                  <a:pt x="10076" y="11813"/>
                  <a:pt x="9606" y="11483"/>
                  <a:pt x="9452" y="10943"/>
                </a:cubicBezTo>
                <a:cubicBezTo>
                  <a:pt x="9263" y="10281"/>
                  <a:pt x="9609" y="9588"/>
                  <a:pt x="10271" y="9399"/>
                </a:cubicBezTo>
                <a:cubicBezTo>
                  <a:pt x="10387" y="9367"/>
                  <a:pt x="10503" y="9351"/>
                  <a:pt x="10617" y="9351"/>
                </a:cubicBezTo>
                <a:close/>
                <a:moveTo>
                  <a:pt x="6344" y="0"/>
                </a:moveTo>
                <a:cubicBezTo>
                  <a:pt x="5677" y="0"/>
                  <a:pt x="5021" y="308"/>
                  <a:pt x="4631" y="893"/>
                </a:cubicBezTo>
                <a:cubicBezTo>
                  <a:pt x="3812" y="2122"/>
                  <a:pt x="4474" y="3760"/>
                  <a:pt x="5955" y="4075"/>
                </a:cubicBezTo>
                <a:lnTo>
                  <a:pt x="5955" y="5146"/>
                </a:lnTo>
                <a:cubicBezTo>
                  <a:pt x="4600" y="5430"/>
                  <a:pt x="3907" y="6910"/>
                  <a:pt x="4537" y="8107"/>
                </a:cubicBezTo>
                <a:lnTo>
                  <a:pt x="3434" y="9021"/>
                </a:lnTo>
                <a:cubicBezTo>
                  <a:pt x="3025" y="8706"/>
                  <a:pt x="2584" y="8548"/>
                  <a:pt x="2080" y="8548"/>
                </a:cubicBezTo>
                <a:cubicBezTo>
                  <a:pt x="945" y="8548"/>
                  <a:pt x="0" y="9494"/>
                  <a:pt x="0" y="10628"/>
                </a:cubicBezTo>
                <a:cubicBezTo>
                  <a:pt x="0" y="11762"/>
                  <a:pt x="945" y="12707"/>
                  <a:pt x="2080" y="12707"/>
                </a:cubicBezTo>
                <a:cubicBezTo>
                  <a:pt x="3214" y="12707"/>
                  <a:pt x="4159" y="11793"/>
                  <a:pt x="4159" y="10628"/>
                </a:cubicBezTo>
                <a:cubicBezTo>
                  <a:pt x="4159" y="10281"/>
                  <a:pt x="4096" y="9966"/>
                  <a:pt x="3938" y="9683"/>
                </a:cubicBezTo>
                <a:lnTo>
                  <a:pt x="5041" y="8769"/>
                </a:lnTo>
                <a:cubicBezTo>
                  <a:pt x="5435" y="9084"/>
                  <a:pt x="5907" y="9242"/>
                  <a:pt x="6376" y="9242"/>
                </a:cubicBezTo>
                <a:cubicBezTo>
                  <a:pt x="6845" y="9242"/>
                  <a:pt x="7309" y="9084"/>
                  <a:pt x="7687" y="8769"/>
                </a:cubicBezTo>
                <a:lnTo>
                  <a:pt x="8790" y="9683"/>
                </a:lnTo>
                <a:cubicBezTo>
                  <a:pt x="8318" y="10596"/>
                  <a:pt x="8570" y="11730"/>
                  <a:pt x="9452" y="12361"/>
                </a:cubicBezTo>
                <a:cubicBezTo>
                  <a:pt x="9803" y="12595"/>
                  <a:pt x="10203" y="12707"/>
                  <a:pt x="10598" y="12707"/>
                </a:cubicBezTo>
                <a:cubicBezTo>
                  <a:pt x="11266" y="12707"/>
                  <a:pt x="11923" y="12387"/>
                  <a:pt x="12319" y="11793"/>
                </a:cubicBezTo>
                <a:cubicBezTo>
                  <a:pt x="12571" y="11478"/>
                  <a:pt x="12665" y="11069"/>
                  <a:pt x="12665" y="10659"/>
                </a:cubicBezTo>
                <a:cubicBezTo>
                  <a:pt x="12665" y="9431"/>
                  <a:pt x="11783" y="8548"/>
                  <a:pt x="10617" y="8548"/>
                </a:cubicBezTo>
                <a:cubicBezTo>
                  <a:pt x="10113" y="8548"/>
                  <a:pt x="9672" y="8706"/>
                  <a:pt x="9294" y="9021"/>
                </a:cubicBezTo>
                <a:lnTo>
                  <a:pt x="8192" y="8107"/>
                </a:lnTo>
                <a:cubicBezTo>
                  <a:pt x="8822" y="6879"/>
                  <a:pt x="8097" y="5398"/>
                  <a:pt x="6774" y="5146"/>
                </a:cubicBezTo>
                <a:lnTo>
                  <a:pt x="6774" y="4075"/>
                </a:lnTo>
                <a:cubicBezTo>
                  <a:pt x="7530" y="3917"/>
                  <a:pt x="8097" y="3382"/>
                  <a:pt x="8349" y="2657"/>
                </a:cubicBezTo>
                <a:cubicBezTo>
                  <a:pt x="8633" y="1806"/>
                  <a:pt x="8318" y="861"/>
                  <a:pt x="7530" y="357"/>
                </a:cubicBezTo>
                <a:cubicBezTo>
                  <a:pt x="7170" y="117"/>
                  <a:pt x="6755" y="0"/>
                  <a:pt x="634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grpSp>
        <p:nvGrpSpPr>
          <p:cNvPr id="67" name="Google Shape;10934;p91">
            <a:extLst>
              <a:ext uri="{FF2B5EF4-FFF2-40B4-BE49-F238E27FC236}">
                <a16:creationId xmlns:a16="http://schemas.microsoft.com/office/drawing/2014/main" id="{41E87337-8EE0-146F-117F-FB796D893B41}"/>
              </a:ext>
            </a:extLst>
          </p:cNvPr>
          <p:cNvGrpSpPr/>
          <p:nvPr/>
        </p:nvGrpSpPr>
        <p:grpSpPr>
          <a:xfrm>
            <a:off x="7260528" y="3358033"/>
            <a:ext cx="549639" cy="343567"/>
            <a:chOff x="-27728850" y="2382950"/>
            <a:chExt cx="297750" cy="193000"/>
          </a:xfrm>
          <a:solidFill>
            <a:schemeClr val="bg2"/>
          </a:solidFill>
        </p:grpSpPr>
        <p:sp>
          <p:nvSpPr>
            <p:cNvPr id="68" name="Google Shape;10935;p91">
              <a:extLst>
                <a:ext uri="{FF2B5EF4-FFF2-40B4-BE49-F238E27FC236}">
                  <a16:creationId xmlns:a16="http://schemas.microsoft.com/office/drawing/2014/main" id="{4F0DA278-0CA1-916E-4A05-003E7BB53690}"/>
                </a:ext>
              </a:extLst>
            </p:cNvPr>
            <p:cNvSpPr/>
            <p:nvPr/>
          </p:nvSpPr>
          <p:spPr>
            <a:xfrm>
              <a:off x="-27606750" y="2453825"/>
              <a:ext cx="35450" cy="35475"/>
            </a:xfrm>
            <a:custGeom>
              <a:avLst/>
              <a:gdLst/>
              <a:ahLst/>
              <a:cxnLst/>
              <a:rect l="l" t="t" r="r" b="b"/>
              <a:pathLst>
                <a:path w="1418" h="1419" extrusionOk="0">
                  <a:moveTo>
                    <a:pt x="725" y="1"/>
                  </a:moveTo>
                  <a:cubicBezTo>
                    <a:pt x="315" y="1"/>
                    <a:pt x="0" y="316"/>
                    <a:pt x="0" y="694"/>
                  </a:cubicBezTo>
                  <a:cubicBezTo>
                    <a:pt x="0" y="1103"/>
                    <a:pt x="315" y="1419"/>
                    <a:pt x="725" y="1419"/>
                  </a:cubicBezTo>
                  <a:cubicBezTo>
                    <a:pt x="1103" y="1419"/>
                    <a:pt x="1418" y="1103"/>
                    <a:pt x="1418" y="694"/>
                  </a:cubicBezTo>
                  <a:cubicBezTo>
                    <a:pt x="1418" y="316"/>
                    <a:pt x="1103" y="1"/>
                    <a:pt x="725"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69" name="Google Shape;10936;p91">
              <a:extLst>
                <a:ext uri="{FF2B5EF4-FFF2-40B4-BE49-F238E27FC236}">
                  <a16:creationId xmlns:a16="http://schemas.microsoft.com/office/drawing/2014/main" id="{14FB9FBD-31B4-F172-5355-A1754F78E844}"/>
                </a:ext>
              </a:extLst>
            </p:cNvPr>
            <p:cNvSpPr/>
            <p:nvPr/>
          </p:nvSpPr>
          <p:spPr>
            <a:xfrm>
              <a:off x="-27728850" y="2382950"/>
              <a:ext cx="297750" cy="193000"/>
            </a:xfrm>
            <a:custGeom>
              <a:avLst/>
              <a:gdLst/>
              <a:ahLst/>
              <a:cxnLst/>
              <a:rect l="l" t="t" r="r" b="b"/>
              <a:pathLst>
                <a:path w="11910" h="7720" extrusionOk="0">
                  <a:moveTo>
                    <a:pt x="5955" y="756"/>
                  </a:moveTo>
                  <a:cubicBezTo>
                    <a:pt x="7405" y="756"/>
                    <a:pt x="8791" y="1670"/>
                    <a:pt x="9673" y="2426"/>
                  </a:cubicBezTo>
                  <a:cubicBezTo>
                    <a:pt x="10335" y="3025"/>
                    <a:pt x="10839" y="3592"/>
                    <a:pt x="11091" y="3938"/>
                  </a:cubicBezTo>
                  <a:cubicBezTo>
                    <a:pt x="10524" y="4632"/>
                    <a:pt x="8413" y="7026"/>
                    <a:pt x="5955" y="7026"/>
                  </a:cubicBezTo>
                  <a:cubicBezTo>
                    <a:pt x="4506" y="7026"/>
                    <a:pt x="3120" y="6144"/>
                    <a:pt x="2269" y="5388"/>
                  </a:cubicBezTo>
                  <a:cubicBezTo>
                    <a:pt x="1576" y="4789"/>
                    <a:pt x="1072" y="4190"/>
                    <a:pt x="852" y="3875"/>
                  </a:cubicBezTo>
                  <a:cubicBezTo>
                    <a:pt x="1419" y="3182"/>
                    <a:pt x="3529" y="788"/>
                    <a:pt x="5955" y="756"/>
                  </a:cubicBezTo>
                  <a:close/>
                  <a:moveTo>
                    <a:pt x="5955" y="0"/>
                  </a:moveTo>
                  <a:cubicBezTo>
                    <a:pt x="5199" y="0"/>
                    <a:pt x="4412" y="189"/>
                    <a:pt x="3624" y="567"/>
                  </a:cubicBezTo>
                  <a:cubicBezTo>
                    <a:pt x="2994" y="882"/>
                    <a:pt x="2364" y="1324"/>
                    <a:pt x="1797" y="1828"/>
                  </a:cubicBezTo>
                  <a:cubicBezTo>
                    <a:pt x="757" y="2741"/>
                    <a:pt x="127" y="3623"/>
                    <a:pt x="95" y="3655"/>
                  </a:cubicBezTo>
                  <a:cubicBezTo>
                    <a:pt x="1" y="3781"/>
                    <a:pt x="1" y="3938"/>
                    <a:pt x="95" y="4033"/>
                  </a:cubicBezTo>
                  <a:cubicBezTo>
                    <a:pt x="127" y="4096"/>
                    <a:pt x="757" y="4978"/>
                    <a:pt x="1797" y="5860"/>
                  </a:cubicBezTo>
                  <a:cubicBezTo>
                    <a:pt x="2427" y="6396"/>
                    <a:pt x="2994" y="6805"/>
                    <a:pt x="3624" y="7120"/>
                  </a:cubicBezTo>
                  <a:cubicBezTo>
                    <a:pt x="4412" y="7499"/>
                    <a:pt x="5199" y="7719"/>
                    <a:pt x="5955" y="7719"/>
                  </a:cubicBezTo>
                  <a:cubicBezTo>
                    <a:pt x="6711" y="7719"/>
                    <a:pt x="7499" y="7499"/>
                    <a:pt x="8287" y="7120"/>
                  </a:cubicBezTo>
                  <a:cubicBezTo>
                    <a:pt x="8917" y="6805"/>
                    <a:pt x="9547" y="6364"/>
                    <a:pt x="10145" y="5860"/>
                  </a:cubicBezTo>
                  <a:cubicBezTo>
                    <a:pt x="11154" y="4947"/>
                    <a:pt x="11784" y="4096"/>
                    <a:pt x="11815" y="4033"/>
                  </a:cubicBezTo>
                  <a:cubicBezTo>
                    <a:pt x="11910" y="3938"/>
                    <a:pt x="11910" y="3781"/>
                    <a:pt x="11815" y="3655"/>
                  </a:cubicBezTo>
                  <a:cubicBezTo>
                    <a:pt x="11784" y="3623"/>
                    <a:pt x="11154" y="2710"/>
                    <a:pt x="10145" y="1828"/>
                  </a:cubicBezTo>
                  <a:cubicBezTo>
                    <a:pt x="9515" y="1292"/>
                    <a:pt x="8917" y="882"/>
                    <a:pt x="8287" y="567"/>
                  </a:cubicBezTo>
                  <a:cubicBezTo>
                    <a:pt x="7499" y="189"/>
                    <a:pt x="6711" y="0"/>
                    <a:pt x="5955" y="0"/>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70" name="Google Shape;10937;p91">
              <a:extLst>
                <a:ext uri="{FF2B5EF4-FFF2-40B4-BE49-F238E27FC236}">
                  <a16:creationId xmlns:a16="http://schemas.microsoft.com/office/drawing/2014/main" id="{7D1949E6-9BFF-9EB4-3A88-2D7C75209785}"/>
                </a:ext>
              </a:extLst>
            </p:cNvPr>
            <p:cNvSpPr/>
            <p:nvPr/>
          </p:nvSpPr>
          <p:spPr>
            <a:xfrm>
              <a:off x="-27640625" y="2419175"/>
              <a:ext cx="122100" cy="122100"/>
            </a:xfrm>
            <a:custGeom>
              <a:avLst/>
              <a:gdLst/>
              <a:ahLst/>
              <a:cxnLst/>
              <a:rect l="l" t="t" r="r" b="b"/>
              <a:pathLst>
                <a:path w="4884" h="4884" extrusionOk="0">
                  <a:moveTo>
                    <a:pt x="2426" y="694"/>
                  </a:moveTo>
                  <a:cubicBezTo>
                    <a:pt x="3403" y="694"/>
                    <a:pt x="4159" y="1481"/>
                    <a:pt x="4159" y="2426"/>
                  </a:cubicBezTo>
                  <a:cubicBezTo>
                    <a:pt x="4159" y="3372"/>
                    <a:pt x="3371" y="4159"/>
                    <a:pt x="2426" y="4159"/>
                  </a:cubicBezTo>
                  <a:cubicBezTo>
                    <a:pt x="1481" y="4159"/>
                    <a:pt x="694" y="3372"/>
                    <a:pt x="694" y="2426"/>
                  </a:cubicBezTo>
                  <a:cubicBezTo>
                    <a:pt x="694" y="1481"/>
                    <a:pt x="1481" y="694"/>
                    <a:pt x="2426" y="694"/>
                  </a:cubicBezTo>
                  <a:close/>
                  <a:moveTo>
                    <a:pt x="2426" y="1"/>
                  </a:moveTo>
                  <a:cubicBezTo>
                    <a:pt x="1103" y="1"/>
                    <a:pt x="0" y="1103"/>
                    <a:pt x="0" y="2426"/>
                  </a:cubicBezTo>
                  <a:cubicBezTo>
                    <a:pt x="0" y="3781"/>
                    <a:pt x="1103" y="4884"/>
                    <a:pt x="2426" y="4884"/>
                  </a:cubicBezTo>
                  <a:cubicBezTo>
                    <a:pt x="3781" y="4884"/>
                    <a:pt x="4884" y="3781"/>
                    <a:pt x="4884" y="2426"/>
                  </a:cubicBezTo>
                  <a:cubicBezTo>
                    <a:pt x="4884" y="1103"/>
                    <a:pt x="3781" y="1"/>
                    <a:pt x="2426"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grpSp>
      <p:grpSp>
        <p:nvGrpSpPr>
          <p:cNvPr id="71" name="Google Shape;11097;p92">
            <a:extLst>
              <a:ext uri="{FF2B5EF4-FFF2-40B4-BE49-F238E27FC236}">
                <a16:creationId xmlns:a16="http://schemas.microsoft.com/office/drawing/2014/main" id="{36E0EDDA-3179-955B-85BB-829CBADC8296}"/>
              </a:ext>
            </a:extLst>
          </p:cNvPr>
          <p:cNvGrpSpPr/>
          <p:nvPr/>
        </p:nvGrpSpPr>
        <p:grpSpPr>
          <a:xfrm>
            <a:off x="8177553" y="2182186"/>
            <a:ext cx="499895" cy="558700"/>
            <a:chOff x="-62516625" y="2297875"/>
            <a:chExt cx="315875" cy="317650"/>
          </a:xfrm>
          <a:solidFill>
            <a:schemeClr val="bg2"/>
          </a:solidFill>
        </p:grpSpPr>
        <p:sp>
          <p:nvSpPr>
            <p:cNvPr id="72" name="Google Shape;11098;p92">
              <a:extLst>
                <a:ext uri="{FF2B5EF4-FFF2-40B4-BE49-F238E27FC236}">
                  <a16:creationId xmlns:a16="http://schemas.microsoft.com/office/drawing/2014/main" id="{F7F8530A-8661-73D0-0DBC-0F5652D1D721}"/>
                </a:ext>
              </a:extLst>
            </p:cNvPr>
            <p:cNvSpPr/>
            <p:nvPr/>
          </p:nvSpPr>
          <p:spPr>
            <a:xfrm>
              <a:off x="-62516625" y="2297875"/>
              <a:ext cx="315875" cy="317650"/>
            </a:xfrm>
            <a:custGeom>
              <a:avLst/>
              <a:gdLst/>
              <a:ahLst/>
              <a:cxnLst/>
              <a:rect l="l" t="t" r="r" b="b"/>
              <a:pathLst>
                <a:path w="12635" h="12706" extrusionOk="0">
                  <a:moveTo>
                    <a:pt x="4632" y="3309"/>
                  </a:moveTo>
                  <a:cubicBezTo>
                    <a:pt x="5388" y="3309"/>
                    <a:pt x="6018" y="3939"/>
                    <a:pt x="6018" y="4695"/>
                  </a:cubicBezTo>
                  <a:cubicBezTo>
                    <a:pt x="6018" y="4916"/>
                    <a:pt x="5924" y="5168"/>
                    <a:pt x="5829" y="5388"/>
                  </a:cubicBezTo>
                  <a:lnTo>
                    <a:pt x="5357" y="5861"/>
                  </a:lnTo>
                  <a:cubicBezTo>
                    <a:pt x="5136" y="5987"/>
                    <a:pt x="4916" y="6081"/>
                    <a:pt x="4632" y="6081"/>
                  </a:cubicBezTo>
                  <a:cubicBezTo>
                    <a:pt x="3876" y="6081"/>
                    <a:pt x="3246" y="5451"/>
                    <a:pt x="3246" y="4695"/>
                  </a:cubicBezTo>
                  <a:cubicBezTo>
                    <a:pt x="3246" y="3939"/>
                    <a:pt x="3876" y="3309"/>
                    <a:pt x="4632" y="3309"/>
                  </a:cubicBezTo>
                  <a:close/>
                  <a:moveTo>
                    <a:pt x="4632" y="820"/>
                  </a:moveTo>
                  <a:cubicBezTo>
                    <a:pt x="6617" y="820"/>
                    <a:pt x="8287" y="2364"/>
                    <a:pt x="8444" y="4285"/>
                  </a:cubicBezTo>
                  <a:lnTo>
                    <a:pt x="8444" y="4412"/>
                  </a:lnTo>
                  <a:cubicBezTo>
                    <a:pt x="7877" y="4412"/>
                    <a:pt x="7310" y="4538"/>
                    <a:pt x="6806" y="4758"/>
                  </a:cubicBezTo>
                  <a:lnTo>
                    <a:pt x="6806" y="4695"/>
                  </a:lnTo>
                  <a:cubicBezTo>
                    <a:pt x="6806" y="3466"/>
                    <a:pt x="5829" y="2490"/>
                    <a:pt x="4601" y="2490"/>
                  </a:cubicBezTo>
                  <a:cubicBezTo>
                    <a:pt x="3372" y="2490"/>
                    <a:pt x="2395" y="3466"/>
                    <a:pt x="2395" y="4695"/>
                  </a:cubicBezTo>
                  <a:cubicBezTo>
                    <a:pt x="2395" y="5924"/>
                    <a:pt x="3372" y="6900"/>
                    <a:pt x="4601" y="6900"/>
                  </a:cubicBezTo>
                  <a:lnTo>
                    <a:pt x="4664" y="6900"/>
                  </a:lnTo>
                  <a:cubicBezTo>
                    <a:pt x="4443" y="7404"/>
                    <a:pt x="4317" y="7972"/>
                    <a:pt x="4317" y="8539"/>
                  </a:cubicBezTo>
                  <a:cubicBezTo>
                    <a:pt x="4317" y="9421"/>
                    <a:pt x="4601" y="10240"/>
                    <a:pt x="5073" y="10902"/>
                  </a:cubicBezTo>
                  <a:lnTo>
                    <a:pt x="4601" y="11532"/>
                  </a:lnTo>
                  <a:lnTo>
                    <a:pt x="1513" y="7026"/>
                  </a:lnTo>
                  <a:cubicBezTo>
                    <a:pt x="1009" y="6333"/>
                    <a:pt x="725" y="5546"/>
                    <a:pt x="725" y="4695"/>
                  </a:cubicBezTo>
                  <a:cubicBezTo>
                    <a:pt x="788" y="2553"/>
                    <a:pt x="2521" y="820"/>
                    <a:pt x="4632" y="820"/>
                  </a:cubicBezTo>
                  <a:close/>
                  <a:moveTo>
                    <a:pt x="8507" y="5231"/>
                  </a:moveTo>
                  <a:cubicBezTo>
                    <a:pt x="10334" y="5231"/>
                    <a:pt x="11815" y="6743"/>
                    <a:pt x="11815" y="8539"/>
                  </a:cubicBezTo>
                  <a:cubicBezTo>
                    <a:pt x="11815" y="10366"/>
                    <a:pt x="10303" y="11847"/>
                    <a:pt x="8507" y="11847"/>
                  </a:cubicBezTo>
                  <a:cubicBezTo>
                    <a:pt x="6680" y="11847"/>
                    <a:pt x="5199" y="10366"/>
                    <a:pt x="5199" y="8539"/>
                  </a:cubicBezTo>
                  <a:cubicBezTo>
                    <a:pt x="5199" y="6743"/>
                    <a:pt x="6680" y="5231"/>
                    <a:pt x="8507" y="5231"/>
                  </a:cubicBezTo>
                  <a:close/>
                  <a:moveTo>
                    <a:pt x="4664" y="1"/>
                  </a:moveTo>
                  <a:cubicBezTo>
                    <a:pt x="2080" y="1"/>
                    <a:pt x="1" y="2080"/>
                    <a:pt x="1" y="4695"/>
                  </a:cubicBezTo>
                  <a:cubicBezTo>
                    <a:pt x="1" y="5703"/>
                    <a:pt x="316" y="6711"/>
                    <a:pt x="946" y="7499"/>
                  </a:cubicBezTo>
                  <a:lnTo>
                    <a:pt x="4317" y="12540"/>
                  </a:lnTo>
                  <a:cubicBezTo>
                    <a:pt x="4396" y="12650"/>
                    <a:pt x="4522" y="12705"/>
                    <a:pt x="4648" y="12705"/>
                  </a:cubicBezTo>
                  <a:cubicBezTo>
                    <a:pt x="4774" y="12705"/>
                    <a:pt x="4900" y="12650"/>
                    <a:pt x="4979" y="12540"/>
                  </a:cubicBezTo>
                  <a:lnTo>
                    <a:pt x="5672" y="11532"/>
                  </a:lnTo>
                  <a:cubicBezTo>
                    <a:pt x="6396" y="12256"/>
                    <a:pt x="7404" y="12697"/>
                    <a:pt x="8507" y="12697"/>
                  </a:cubicBezTo>
                  <a:cubicBezTo>
                    <a:pt x="10776" y="12697"/>
                    <a:pt x="12634" y="10838"/>
                    <a:pt x="12634" y="8539"/>
                  </a:cubicBezTo>
                  <a:cubicBezTo>
                    <a:pt x="12634" y="6554"/>
                    <a:pt x="11217" y="4884"/>
                    <a:pt x="9326" y="4506"/>
                  </a:cubicBezTo>
                  <a:lnTo>
                    <a:pt x="9326" y="4222"/>
                  </a:lnTo>
                  <a:cubicBezTo>
                    <a:pt x="9074" y="1891"/>
                    <a:pt x="7121" y="1"/>
                    <a:pt x="466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73" name="Google Shape;11099;p92">
              <a:extLst>
                <a:ext uri="{FF2B5EF4-FFF2-40B4-BE49-F238E27FC236}">
                  <a16:creationId xmlns:a16="http://schemas.microsoft.com/office/drawing/2014/main" id="{949D1726-0CE4-03A4-C692-C722489B3706}"/>
                </a:ext>
              </a:extLst>
            </p:cNvPr>
            <p:cNvSpPr/>
            <p:nvPr/>
          </p:nvSpPr>
          <p:spPr>
            <a:xfrm>
              <a:off x="-62335475" y="2438075"/>
              <a:ext cx="62250" cy="145750"/>
            </a:xfrm>
            <a:custGeom>
              <a:avLst/>
              <a:gdLst/>
              <a:ahLst/>
              <a:cxnLst/>
              <a:rect l="l" t="t" r="r" b="b"/>
              <a:pathLst>
                <a:path w="2490" h="5830" extrusionOk="0">
                  <a:moveTo>
                    <a:pt x="1261" y="1"/>
                  </a:moveTo>
                  <a:cubicBezTo>
                    <a:pt x="1009" y="1"/>
                    <a:pt x="820" y="190"/>
                    <a:pt x="820" y="410"/>
                  </a:cubicBezTo>
                  <a:lnTo>
                    <a:pt x="820" y="694"/>
                  </a:lnTo>
                  <a:cubicBezTo>
                    <a:pt x="348" y="851"/>
                    <a:pt x="1" y="1324"/>
                    <a:pt x="1" y="1891"/>
                  </a:cubicBezTo>
                  <a:cubicBezTo>
                    <a:pt x="1" y="2553"/>
                    <a:pt x="537" y="2931"/>
                    <a:pt x="978" y="3246"/>
                  </a:cubicBezTo>
                  <a:cubicBezTo>
                    <a:pt x="1293" y="3498"/>
                    <a:pt x="1639" y="3718"/>
                    <a:pt x="1639" y="3970"/>
                  </a:cubicBezTo>
                  <a:cubicBezTo>
                    <a:pt x="1671" y="4191"/>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20"/>
                  </a:lnTo>
                  <a:cubicBezTo>
                    <a:pt x="820" y="5672"/>
                    <a:pt x="1009" y="5829"/>
                    <a:pt x="1261" y="5829"/>
                  </a:cubicBezTo>
                  <a:cubicBezTo>
                    <a:pt x="1482" y="5829"/>
                    <a:pt x="1639" y="5609"/>
                    <a:pt x="1639" y="5420"/>
                  </a:cubicBezTo>
                  <a:lnTo>
                    <a:pt x="1639" y="5136"/>
                  </a:lnTo>
                  <a:cubicBezTo>
                    <a:pt x="2112" y="4978"/>
                    <a:pt x="2458" y="4506"/>
                    <a:pt x="2458" y="3970"/>
                  </a:cubicBezTo>
                  <a:cubicBezTo>
                    <a:pt x="2458" y="3309"/>
                    <a:pt x="1923" y="2899"/>
                    <a:pt x="1482" y="2584"/>
                  </a:cubicBezTo>
                  <a:cubicBezTo>
                    <a:pt x="1167" y="2364"/>
                    <a:pt x="820" y="2112"/>
                    <a:pt x="820" y="1891"/>
                  </a:cubicBezTo>
                  <a:cubicBezTo>
                    <a:pt x="820" y="1639"/>
                    <a:pt x="1009" y="1450"/>
                    <a:pt x="1261" y="1450"/>
                  </a:cubicBezTo>
                  <a:cubicBezTo>
                    <a:pt x="1482" y="1450"/>
                    <a:pt x="1639" y="1639"/>
                    <a:pt x="1639" y="1891"/>
                  </a:cubicBezTo>
                  <a:cubicBezTo>
                    <a:pt x="1639" y="2112"/>
                    <a:pt x="1860" y="2301"/>
                    <a:pt x="2049" y="2301"/>
                  </a:cubicBezTo>
                  <a:cubicBezTo>
                    <a:pt x="2269" y="2301"/>
                    <a:pt x="2490" y="2112"/>
                    <a:pt x="2490" y="1891"/>
                  </a:cubicBezTo>
                  <a:cubicBezTo>
                    <a:pt x="2490" y="1324"/>
                    <a:pt x="2112" y="883"/>
                    <a:pt x="1639" y="694"/>
                  </a:cubicBezTo>
                  <a:lnTo>
                    <a:pt x="1639" y="410"/>
                  </a:lnTo>
                  <a:cubicBezTo>
                    <a:pt x="1639" y="190"/>
                    <a:pt x="1450" y="1"/>
                    <a:pt x="12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grpSp>
      <p:grpSp>
        <p:nvGrpSpPr>
          <p:cNvPr id="74" name="Google Shape;11183;p92">
            <a:extLst>
              <a:ext uri="{FF2B5EF4-FFF2-40B4-BE49-F238E27FC236}">
                <a16:creationId xmlns:a16="http://schemas.microsoft.com/office/drawing/2014/main" id="{D0ECA99B-4677-039E-11D8-6661708E6F0C}"/>
              </a:ext>
            </a:extLst>
          </p:cNvPr>
          <p:cNvGrpSpPr/>
          <p:nvPr/>
        </p:nvGrpSpPr>
        <p:grpSpPr>
          <a:xfrm>
            <a:off x="9025871" y="4669474"/>
            <a:ext cx="503196" cy="496931"/>
            <a:chOff x="-61783350" y="2297100"/>
            <a:chExt cx="316650" cy="316650"/>
          </a:xfrm>
          <a:solidFill>
            <a:schemeClr val="accent2"/>
          </a:solidFill>
        </p:grpSpPr>
        <p:sp>
          <p:nvSpPr>
            <p:cNvPr id="75" name="Google Shape;11184;p92">
              <a:extLst>
                <a:ext uri="{FF2B5EF4-FFF2-40B4-BE49-F238E27FC236}">
                  <a16:creationId xmlns:a16="http://schemas.microsoft.com/office/drawing/2014/main" id="{E3BC27EB-CC00-FD54-3488-75B35CDDEC46}"/>
                </a:ext>
              </a:extLst>
            </p:cNvPr>
            <p:cNvSpPr/>
            <p:nvPr/>
          </p:nvSpPr>
          <p:spPr>
            <a:xfrm>
              <a:off x="-61783350" y="2297100"/>
              <a:ext cx="316650" cy="316650"/>
            </a:xfrm>
            <a:custGeom>
              <a:avLst/>
              <a:gdLst/>
              <a:ahLst/>
              <a:cxnLst/>
              <a:rect l="l" t="t" r="r" b="b"/>
              <a:pathLst>
                <a:path w="12666" h="12666" extrusionOk="0">
                  <a:moveTo>
                    <a:pt x="379" y="0"/>
                  </a:moveTo>
                  <a:cubicBezTo>
                    <a:pt x="158" y="0"/>
                    <a:pt x="1" y="189"/>
                    <a:pt x="1" y="441"/>
                  </a:cubicBezTo>
                  <a:lnTo>
                    <a:pt x="1" y="12287"/>
                  </a:lnTo>
                  <a:cubicBezTo>
                    <a:pt x="1" y="12508"/>
                    <a:pt x="190" y="12665"/>
                    <a:pt x="379" y="12665"/>
                  </a:cubicBezTo>
                  <a:lnTo>
                    <a:pt x="12256" y="12665"/>
                  </a:lnTo>
                  <a:cubicBezTo>
                    <a:pt x="12477" y="12665"/>
                    <a:pt x="12666" y="12476"/>
                    <a:pt x="12666" y="12287"/>
                  </a:cubicBezTo>
                  <a:cubicBezTo>
                    <a:pt x="12634" y="12098"/>
                    <a:pt x="12477" y="11878"/>
                    <a:pt x="12256" y="11878"/>
                  </a:cubicBezTo>
                  <a:lnTo>
                    <a:pt x="820" y="11878"/>
                  </a:lnTo>
                  <a:lnTo>
                    <a:pt x="820" y="441"/>
                  </a:lnTo>
                  <a:cubicBezTo>
                    <a:pt x="820" y="189"/>
                    <a:pt x="631" y="0"/>
                    <a:pt x="379"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76" name="Google Shape;11185;p92">
              <a:extLst>
                <a:ext uri="{FF2B5EF4-FFF2-40B4-BE49-F238E27FC236}">
                  <a16:creationId xmlns:a16="http://schemas.microsoft.com/office/drawing/2014/main" id="{D9BFBDD1-F238-2116-C43B-060AD6094269}"/>
                </a:ext>
              </a:extLst>
            </p:cNvPr>
            <p:cNvSpPr/>
            <p:nvPr/>
          </p:nvSpPr>
          <p:spPr>
            <a:xfrm>
              <a:off x="-61742375" y="2387675"/>
              <a:ext cx="275675" cy="151250"/>
            </a:xfrm>
            <a:custGeom>
              <a:avLst/>
              <a:gdLst/>
              <a:ahLst/>
              <a:cxnLst/>
              <a:rect l="l" t="t" r="r" b="b"/>
              <a:pathLst>
                <a:path w="11027" h="6050" extrusionOk="0">
                  <a:moveTo>
                    <a:pt x="9767" y="788"/>
                  </a:moveTo>
                  <a:cubicBezTo>
                    <a:pt x="10019" y="788"/>
                    <a:pt x="10208" y="977"/>
                    <a:pt x="10208" y="1229"/>
                  </a:cubicBezTo>
                  <a:cubicBezTo>
                    <a:pt x="10176" y="1450"/>
                    <a:pt x="10019" y="1639"/>
                    <a:pt x="9767" y="1639"/>
                  </a:cubicBezTo>
                  <a:cubicBezTo>
                    <a:pt x="9546" y="1639"/>
                    <a:pt x="9389" y="1450"/>
                    <a:pt x="9389" y="1229"/>
                  </a:cubicBezTo>
                  <a:cubicBezTo>
                    <a:pt x="9389" y="977"/>
                    <a:pt x="9578" y="788"/>
                    <a:pt x="9767" y="788"/>
                  </a:cubicBezTo>
                  <a:close/>
                  <a:moveTo>
                    <a:pt x="4001" y="1607"/>
                  </a:moveTo>
                  <a:cubicBezTo>
                    <a:pt x="4222" y="1607"/>
                    <a:pt x="4379" y="1796"/>
                    <a:pt x="4379" y="2048"/>
                  </a:cubicBezTo>
                  <a:cubicBezTo>
                    <a:pt x="4379" y="2269"/>
                    <a:pt x="4222" y="2489"/>
                    <a:pt x="4001" y="2489"/>
                  </a:cubicBezTo>
                  <a:cubicBezTo>
                    <a:pt x="3749" y="2489"/>
                    <a:pt x="3560" y="2269"/>
                    <a:pt x="3560" y="2048"/>
                  </a:cubicBezTo>
                  <a:cubicBezTo>
                    <a:pt x="3560" y="1796"/>
                    <a:pt x="3749" y="1607"/>
                    <a:pt x="4001" y="1607"/>
                  </a:cubicBezTo>
                  <a:close/>
                  <a:moveTo>
                    <a:pt x="6459" y="4128"/>
                  </a:moveTo>
                  <a:cubicBezTo>
                    <a:pt x="6679" y="4128"/>
                    <a:pt x="6900" y="4317"/>
                    <a:pt x="6900" y="4569"/>
                  </a:cubicBezTo>
                  <a:cubicBezTo>
                    <a:pt x="6868" y="4758"/>
                    <a:pt x="6711" y="4947"/>
                    <a:pt x="6459" y="4947"/>
                  </a:cubicBezTo>
                  <a:cubicBezTo>
                    <a:pt x="6238" y="4947"/>
                    <a:pt x="6081" y="4758"/>
                    <a:pt x="6081" y="4569"/>
                  </a:cubicBezTo>
                  <a:cubicBezTo>
                    <a:pt x="6081" y="4317"/>
                    <a:pt x="6270" y="4128"/>
                    <a:pt x="6459" y="4128"/>
                  </a:cubicBezTo>
                  <a:close/>
                  <a:moveTo>
                    <a:pt x="1229" y="4380"/>
                  </a:moveTo>
                  <a:cubicBezTo>
                    <a:pt x="1481" y="4380"/>
                    <a:pt x="1638" y="4569"/>
                    <a:pt x="1638" y="4789"/>
                  </a:cubicBezTo>
                  <a:cubicBezTo>
                    <a:pt x="1638" y="5041"/>
                    <a:pt x="1481" y="5230"/>
                    <a:pt x="1229" y="5230"/>
                  </a:cubicBezTo>
                  <a:cubicBezTo>
                    <a:pt x="1008" y="5230"/>
                    <a:pt x="788" y="5041"/>
                    <a:pt x="788" y="4789"/>
                  </a:cubicBezTo>
                  <a:cubicBezTo>
                    <a:pt x="788" y="4569"/>
                    <a:pt x="1008" y="4380"/>
                    <a:pt x="1229" y="4380"/>
                  </a:cubicBezTo>
                  <a:close/>
                  <a:moveTo>
                    <a:pt x="9767" y="0"/>
                  </a:moveTo>
                  <a:cubicBezTo>
                    <a:pt x="9105" y="0"/>
                    <a:pt x="8570" y="536"/>
                    <a:pt x="8570" y="1229"/>
                  </a:cubicBezTo>
                  <a:cubicBezTo>
                    <a:pt x="8570" y="1418"/>
                    <a:pt x="8601" y="1576"/>
                    <a:pt x="8664" y="1765"/>
                  </a:cubicBezTo>
                  <a:lnTo>
                    <a:pt x="7026" y="3434"/>
                  </a:lnTo>
                  <a:cubicBezTo>
                    <a:pt x="6868" y="3340"/>
                    <a:pt x="6679" y="3308"/>
                    <a:pt x="6459" y="3308"/>
                  </a:cubicBezTo>
                  <a:cubicBezTo>
                    <a:pt x="6270" y="3308"/>
                    <a:pt x="6112" y="3340"/>
                    <a:pt x="5923" y="3434"/>
                  </a:cubicBezTo>
                  <a:lnTo>
                    <a:pt x="5104" y="2584"/>
                  </a:lnTo>
                  <a:cubicBezTo>
                    <a:pt x="5167" y="2426"/>
                    <a:pt x="5199" y="2237"/>
                    <a:pt x="5199" y="2048"/>
                  </a:cubicBezTo>
                  <a:cubicBezTo>
                    <a:pt x="5199" y="1387"/>
                    <a:pt x="4663" y="788"/>
                    <a:pt x="4001" y="788"/>
                  </a:cubicBezTo>
                  <a:cubicBezTo>
                    <a:pt x="3308" y="788"/>
                    <a:pt x="2773" y="1324"/>
                    <a:pt x="2773" y="2048"/>
                  </a:cubicBezTo>
                  <a:cubicBezTo>
                    <a:pt x="2773" y="2237"/>
                    <a:pt x="2804" y="2395"/>
                    <a:pt x="2899" y="2584"/>
                  </a:cubicBezTo>
                  <a:lnTo>
                    <a:pt x="1796" y="3686"/>
                  </a:lnTo>
                  <a:cubicBezTo>
                    <a:pt x="1638" y="3623"/>
                    <a:pt x="1418" y="3592"/>
                    <a:pt x="1229" y="3592"/>
                  </a:cubicBezTo>
                  <a:cubicBezTo>
                    <a:pt x="567" y="3592"/>
                    <a:pt x="0" y="4128"/>
                    <a:pt x="0" y="4852"/>
                  </a:cubicBezTo>
                  <a:cubicBezTo>
                    <a:pt x="0" y="5514"/>
                    <a:pt x="567" y="6049"/>
                    <a:pt x="1229" y="6049"/>
                  </a:cubicBezTo>
                  <a:cubicBezTo>
                    <a:pt x="1890" y="6049"/>
                    <a:pt x="2458" y="5514"/>
                    <a:pt x="2458" y="4852"/>
                  </a:cubicBezTo>
                  <a:cubicBezTo>
                    <a:pt x="2458" y="4632"/>
                    <a:pt x="2426" y="4474"/>
                    <a:pt x="2332" y="4285"/>
                  </a:cubicBezTo>
                  <a:lnTo>
                    <a:pt x="3434" y="3182"/>
                  </a:lnTo>
                  <a:cubicBezTo>
                    <a:pt x="3592" y="3245"/>
                    <a:pt x="3781" y="3308"/>
                    <a:pt x="4001" y="3308"/>
                  </a:cubicBezTo>
                  <a:cubicBezTo>
                    <a:pt x="4190" y="3308"/>
                    <a:pt x="4348" y="3277"/>
                    <a:pt x="4537" y="3182"/>
                  </a:cubicBezTo>
                  <a:lnTo>
                    <a:pt x="5356" y="4001"/>
                  </a:lnTo>
                  <a:cubicBezTo>
                    <a:pt x="5293" y="4159"/>
                    <a:pt x="5262" y="4348"/>
                    <a:pt x="5262" y="4569"/>
                  </a:cubicBezTo>
                  <a:cubicBezTo>
                    <a:pt x="5262" y="5230"/>
                    <a:pt x="5797" y="5766"/>
                    <a:pt x="6459" y="5766"/>
                  </a:cubicBezTo>
                  <a:cubicBezTo>
                    <a:pt x="7152" y="5766"/>
                    <a:pt x="7687" y="5230"/>
                    <a:pt x="7687" y="4569"/>
                  </a:cubicBezTo>
                  <a:cubicBezTo>
                    <a:pt x="7687" y="4348"/>
                    <a:pt x="7656" y="4191"/>
                    <a:pt x="7561" y="4001"/>
                  </a:cubicBezTo>
                  <a:lnTo>
                    <a:pt x="9231" y="2363"/>
                  </a:lnTo>
                  <a:cubicBezTo>
                    <a:pt x="9389" y="2426"/>
                    <a:pt x="9578" y="2489"/>
                    <a:pt x="9767" y="2489"/>
                  </a:cubicBezTo>
                  <a:cubicBezTo>
                    <a:pt x="10460" y="2489"/>
                    <a:pt x="11027" y="1922"/>
                    <a:pt x="11027" y="1229"/>
                  </a:cubicBezTo>
                  <a:cubicBezTo>
                    <a:pt x="10995" y="536"/>
                    <a:pt x="10460" y="0"/>
                    <a:pt x="9767"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grpSp>
      <p:grpSp>
        <p:nvGrpSpPr>
          <p:cNvPr id="77" name="Group 76">
            <a:extLst>
              <a:ext uri="{FF2B5EF4-FFF2-40B4-BE49-F238E27FC236}">
                <a16:creationId xmlns:a16="http://schemas.microsoft.com/office/drawing/2014/main" id="{CE2B45EF-AAA4-D7D6-D46E-7D424BDDA514}"/>
              </a:ext>
            </a:extLst>
          </p:cNvPr>
          <p:cNvGrpSpPr/>
          <p:nvPr/>
        </p:nvGrpSpPr>
        <p:grpSpPr>
          <a:xfrm>
            <a:off x="8957819" y="1859656"/>
            <a:ext cx="1426637" cy="1413173"/>
            <a:chOff x="6202212" y="2034131"/>
            <a:chExt cx="1596789" cy="1534335"/>
          </a:xfrm>
        </p:grpSpPr>
        <p:sp>
          <p:nvSpPr>
            <p:cNvPr id="78" name="Google Shape;1576;p72">
              <a:extLst>
                <a:ext uri="{FF2B5EF4-FFF2-40B4-BE49-F238E27FC236}">
                  <a16:creationId xmlns:a16="http://schemas.microsoft.com/office/drawing/2014/main" id="{9990825D-3D95-137F-91E4-110299B2CD51}"/>
                </a:ext>
              </a:extLst>
            </p:cNvPr>
            <p:cNvSpPr/>
            <p:nvPr/>
          </p:nvSpPr>
          <p:spPr>
            <a:xfrm>
              <a:off x="6202212" y="2034131"/>
              <a:ext cx="1596789" cy="1534335"/>
            </a:xfrm>
            <a:custGeom>
              <a:avLst/>
              <a:gdLst/>
              <a:ahLst/>
              <a:cxnLst/>
              <a:rect l="l" t="t" r="r" b="b"/>
              <a:pathLst>
                <a:path w="67139" h="64513" extrusionOk="0">
                  <a:moveTo>
                    <a:pt x="279" y="1"/>
                  </a:moveTo>
                  <a:lnTo>
                    <a:pt x="12931" y="23076"/>
                  </a:lnTo>
                  <a:lnTo>
                    <a:pt x="1" y="46888"/>
                  </a:lnTo>
                  <a:cubicBezTo>
                    <a:pt x="11439" y="48300"/>
                    <a:pt x="21226" y="55024"/>
                    <a:pt x="26816" y="64513"/>
                  </a:cubicBezTo>
                  <a:lnTo>
                    <a:pt x="53194" y="63817"/>
                  </a:lnTo>
                  <a:lnTo>
                    <a:pt x="67139" y="40860"/>
                  </a:lnTo>
                  <a:cubicBezTo>
                    <a:pt x="53453" y="17606"/>
                    <a:pt x="28786" y="1612"/>
                    <a:pt x="279" y="1"/>
                  </a:cubicBezTo>
                  <a:close/>
                </a:path>
              </a:pathLst>
            </a:custGeom>
            <a:solidFill>
              <a:schemeClr val="bg1">
                <a:lumMod val="85000"/>
              </a:schemeClr>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grpSp>
          <p:nvGrpSpPr>
            <p:cNvPr id="79" name="Google Shape;11491;p93">
              <a:extLst>
                <a:ext uri="{FF2B5EF4-FFF2-40B4-BE49-F238E27FC236}">
                  <a16:creationId xmlns:a16="http://schemas.microsoft.com/office/drawing/2014/main" id="{A56AD170-09C0-E180-CAD1-FC381C969D58}"/>
                </a:ext>
              </a:extLst>
            </p:cNvPr>
            <p:cNvGrpSpPr/>
            <p:nvPr/>
          </p:nvGrpSpPr>
          <p:grpSpPr>
            <a:xfrm>
              <a:off x="6755279" y="2620907"/>
              <a:ext cx="507147" cy="516538"/>
              <a:chOff x="-31166825" y="1939525"/>
              <a:chExt cx="287791" cy="291425"/>
            </a:xfrm>
            <a:solidFill>
              <a:schemeClr val="bg2"/>
            </a:solidFill>
          </p:grpSpPr>
          <p:sp>
            <p:nvSpPr>
              <p:cNvPr id="80" name="Google Shape;11492;p93">
                <a:extLst>
                  <a:ext uri="{FF2B5EF4-FFF2-40B4-BE49-F238E27FC236}">
                    <a16:creationId xmlns:a16="http://schemas.microsoft.com/office/drawing/2014/main" id="{811BB7E0-82C5-F052-A351-6D33A9910466}"/>
                  </a:ext>
                </a:extLst>
              </p:cNvPr>
              <p:cNvSpPr/>
              <p:nvPr/>
            </p:nvSpPr>
            <p:spPr>
              <a:xfrm>
                <a:off x="-31166825" y="1939525"/>
                <a:ext cx="224500" cy="291425"/>
              </a:xfrm>
              <a:custGeom>
                <a:avLst/>
                <a:gdLst/>
                <a:ahLst/>
                <a:cxnLst/>
                <a:rect l="l" t="t" r="r" b="b"/>
                <a:pathLst>
                  <a:path w="8980" h="11657" extrusionOk="0">
                    <a:moveTo>
                      <a:pt x="5892" y="662"/>
                    </a:moveTo>
                    <a:cubicBezTo>
                      <a:pt x="6081" y="662"/>
                      <a:pt x="6239" y="819"/>
                      <a:pt x="6239" y="1040"/>
                    </a:cubicBezTo>
                    <a:lnTo>
                      <a:pt x="6239" y="1386"/>
                    </a:lnTo>
                    <a:lnTo>
                      <a:pt x="2805" y="1386"/>
                    </a:lnTo>
                    <a:lnTo>
                      <a:pt x="2805" y="1040"/>
                    </a:lnTo>
                    <a:cubicBezTo>
                      <a:pt x="2805" y="819"/>
                      <a:pt x="2962" y="662"/>
                      <a:pt x="3120" y="662"/>
                    </a:cubicBezTo>
                    <a:close/>
                    <a:moveTo>
                      <a:pt x="8035" y="1323"/>
                    </a:moveTo>
                    <a:cubicBezTo>
                      <a:pt x="8255" y="1323"/>
                      <a:pt x="8413" y="1512"/>
                      <a:pt x="8413" y="1701"/>
                    </a:cubicBezTo>
                    <a:lnTo>
                      <a:pt x="8413" y="10617"/>
                    </a:lnTo>
                    <a:cubicBezTo>
                      <a:pt x="8413" y="10838"/>
                      <a:pt x="8255" y="10995"/>
                      <a:pt x="8035" y="10995"/>
                    </a:cubicBezTo>
                    <a:lnTo>
                      <a:pt x="1166" y="10995"/>
                    </a:lnTo>
                    <a:cubicBezTo>
                      <a:pt x="946" y="10995"/>
                      <a:pt x="788" y="10838"/>
                      <a:pt x="788" y="10617"/>
                    </a:cubicBezTo>
                    <a:lnTo>
                      <a:pt x="788" y="1701"/>
                    </a:lnTo>
                    <a:lnTo>
                      <a:pt x="757" y="1701"/>
                    </a:lnTo>
                    <a:cubicBezTo>
                      <a:pt x="757" y="1512"/>
                      <a:pt x="914" y="1323"/>
                      <a:pt x="1103" y="1323"/>
                    </a:cubicBezTo>
                    <a:lnTo>
                      <a:pt x="2143" y="1323"/>
                    </a:lnTo>
                    <a:lnTo>
                      <a:pt x="2143" y="1701"/>
                    </a:lnTo>
                    <a:cubicBezTo>
                      <a:pt x="2143" y="1890"/>
                      <a:pt x="2301" y="2048"/>
                      <a:pt x="2490" y="2048"/>
                    </a:cubicBezTo>
                    <a:lnTo>
                      <a:pt x="6617" y="2048"/>
                    </a:lnTo>
                    <a:cubicBezTo>
                      <a:pt x="6837" y="2048"/>
                      <a:pt x="6995" y="1890"/>
                      <a:pt x="6995" y="1701"/>
                    </a:cubicBezTo>
                    <a:lnTo>
                      <a:pt x="6995" y="1323"/>
                    </a:lnTo>
                    <a:close/>
                    <a:moveTo>
                      <a:pt x="3120" y="0"/>
                    </a:moveTo>
                    <a:cubicBezTo>
                      <a:pt x="2679" y="0"/>
                      <a:pt x="2301" y="284"/>
                      <a:pt x="2143" y="662"/>
                    </a:cubicBezTo>
                    <a:lnTo>
                      <a:pt x="1040" y="662"/>
                    </a:lnTo>
                    <a:cubicBezTo>
                      <a:pt x="473" y="662"/>
                      <a:pt x="1" y="1134"/>
                      <a:pt x="1" y="1701"/>
                    </a:cubicBezTo>
                    <a:lnTo>
                      <a:pt x="1" y="10649"/>
                    </a:lnTo>
                    <a:cubicBezTo>
                      <a:pt x="64" y="11216"/>
                      <a:pt x="536" y="11657"/>
                      <a:pt x="1072" y="11657"/>
                    </a:cubicBezTo>
                    <a:lnTo>
                      <a:pt x="7971" y="11657"/>
                    </a:lnTo>
                    <a:cubicBezTo>
                      <a:pt x="8507" y="11657"/>
                      <a:pt x="8980" y="11184"/>
                      <a:pt x="8980" y="10649"/>
                    </a:cubicBezTo>
                    <a:lnTo>
                      <a:pt x="8980" y="1701"/>
                    </a:lnTo>
                    <a:cubicBezTo>
                      <a:pt x="8980" y="1134"/>
                      <a:pt x="8507" y="662"/>
                      <a:pt x="7971" y="662"/>
                    </a:cubicBezTo>
                    <a:lnTo>
                      <a:pt x="6869" y="662"/>
                    </a:lnTo>
                    <a:cubicBezTo>
                      <a:pt x="6711" y="284"/>
                      <a:pt x="6365" y="0"/>
                      <a:pt x="5892" y="0"/>
                    </a:cubicBezTo>
                    <a:close/>
                  </a:path>
                </a:pathLst>
              </a:custGeom>
              <a:solidFill>
                <a:srgbClr val="F37C5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1" name="Google Shape;11493;p93">
                <a:extLst>
                  <a:ext uri="{FF2B5EF4-FFF2-40B4-BE49-F238E27FC236}">
                    <a16:creationId xmlns:a16="http://schemas.microsoft.com/office/drawing/2014/main" id="{FB7F36BD-9CBC-4555-F4E3-FCB423057647}"/>
                  </a:ext>
                </a:extLst>
              </p:cNvPr>
              <p:cNvSpPr/>
              <p:nvPr/>
            </p:nvSpPr>
            <p:spPr>
              <a:xfrm>
                <a:off x="-31137384" y="2145075"/>
                <a:ext cx="52800" cy="52800"/>
              </a:xfrm>
              <a:custGeom>
                <a:avLst/>
                <a:gdLst/>
                <a:ahLst/>
                <a:cxnLst/>
                <a:rect l="l" t="t" r="r" b="b"/>
                <a:pathLst>
                  <a:path w="2112" h="2112" extrusionOk="0">
                    <a:moveTo>
                      <a:pt x="1355" y="726"/>
                    </a:moveTo>
                    <a:lnTo>
                      <a:pt x="1355" y="1387"/>
                    </a:lnTo>
                    <a:lnTo>
                      <a:pt x="694" y="1387"/>
                    </a:lnTo>
                    <a:lnTo>
                      <a:pt x="694" y="726"/>
                    </a:lnTo>
                    <a:close/>
                    <a:moveTo>
                      <a:pt x="379" y="1"/>
                    </a:moveTo>
                    <a:cubicBezTo>
                      <a:pt x="158" y="1"/>
                      <a:pt x="0" y="158"/>
                      <a:pt x="0" y="379"/>
                    </a:cubicBezTo>
                    <a:lnTo>
                      <a:pt x="0" y="1734"/>
                    </a:lnTo>
                    <a:cubicBezTo>
                      <a:pt x="0" y="1954"/>
                      <a:pt x="158" y="2112"/>
                      <a:pt x="379" y="2112"/>
                    </a:cubicBezTo>
                    <a:lnTo>
                      <a:pt x="1733" y="2112"/>
                    </a:lnTo>
                    <a:cubicBezTo>
                      <a:pt x="1954" y="2112"/>
                      <a:pt x="2111" y="1954"/>
                      <a:pt x="2111" y="1734"/>
                    </a:cubicBezTo>
                    <a:lnTo>
                      <a:pt x="2111" y="379"/>
                    </a:lnTo>
                    <a:cubicBezTo>
                      <a:pt x="2111" y="158"/>
                      <a:pt x="1954" y="1"/>
                      <a:pt x="1733" y="1"/>
                    </a:cubicBezTo>
                    <a:close/>
                  </a:path>
                </a:pathLst>
              </a:custGeom>
              <a:solidFill>
                <a:srgbClr val="F37C5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2" name="Google Shape;11494;p93">
                <a:extLst>
                  <a:ext uri="{FF2B5EF4-FFF2-40B4-BE49-F238E27FC236}">
                    <a16:creationId xmlns:a16="http://schemas.microsoft.com/office/drawing/2014/main" id="{F1407BDD-5236-8C19-D457-6C4DAB409F31}"/>
                  </a:ext>
                </a:extLst>
              </p:cNvPr>
              <p:cNvSpPr/>
              <p:nvPr/>
            </p:nvSpPr>
            <p:spPr>
              <a:xfrm>
                <a:off x="-31137384" y="2076550"/>
                <a:ext cx="52800" cy="52025"/>
              </a:xfrm>
              <a:custGeom>
                <a:avLst/>
                <a:gdLst/>
                <a:ahLst/>
                <a:cxnLst/>
                <a:rect l="l" t="t" r="r" b="b"/>
                <a:pathLst>
                  <a:path w="2112" h="2081" extrusionOk="0">
                    <a:moveTo>
                      <a:pt x="1355" y="694"/>
                    </a:moveTo>
                    <a:lnTo>
                      <a:pt x="1355" y="1356"/>
                    </a:lnTo>
                    <a:lnTo>
                      <a:pt x="694" y="1356"/>
                    </a:lnTo>
                    <a:lnTo>
                      <a:pt x="694" y="694"/>
                    </a:lnTo>
                    <a:close/>
                    <a:moveTo>
                      <a:pt x="379" y="1"/>
                    </a:moveTo>
                    <a:cubicBezTo>
                      <a:pt x="158" y="1"/>
                      <a:pt x="0" y="159"/>
                      <a:pt x="0" y="348"/>
                    </a:cubicBezTo>
                    <a:lnTo>
                      <a:pt x="0" y="1734"/>
                    </a:lnTo>
                    <a:cubicBezTo>
                      <a:pt x="0" y="1923"/>
                      <a:pt x="158" y="2080"/>
                      <a:pt x="379" y="2080"/>
                    </a:cubicBezTo>
                    <a:lnTo>
                      <a:pt x="1733" y="2080"/>
                    </a:lnTo>
                    <a:cubicBezTo>
                      <a:pt x="1954" y="2080"/>
                      <a:pt x="2111" y="1923"/>
                      <a:pt x="2111" y="1734"/>
                    </a:cubicBezTo>
                    <a:lnTo>
                      <a:pt x="2111" y="348"/>
                    </a:lnTo>
                    <a:cubicBezTo>
                      <a:pt x="2111" y="159"/>
                      <a:pt x="1954" y="1"/>
                      <a:pt x="1733" y="1"/>
                    </a:cubicBezTo>
                    <a:close/>
                  </a:path>
                </a:pathLst>
              </a:custGeom>
              <a:solidFill>
                <a:srgbClr val="F37C5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3" name="Google Shape;11495;p93">
                <a:extLst>
                  <a:ext uri="{FF2B5EF4-FFF2-40B4-BE49-F238E27FC236}">
                    <a16:creationId xmlns:a16="http://schemas.microsoft.com/office/drawing/2014/main" id="{F9B01E13-FCB8-B9F9-BA5E-557A77F9C893}"/>
                  </a:ext>
                </a:extLst>
              </p:cNvPr>
              <p:cNvSpPr/>
              <p:nvPr/>
            </p:nvSpPr>
            <p:spPr>
              <a:xfrm>
                <a:off x="-31137384" y="2007250"/>
                <a:ext cx="52800" cy="52800"/>
              </a:xfrm>
              <a:custGeom>
                <a:avLst/>
                <a:gdLst/>
                <a:ahLst/>
                <a:cxnLst/>
                <a:rect l="l" t="t" r="r" b="b"/>
                <a:pathLst>
                  <a:path w="2112" h="2112" extrusionOk="0">
                    <a:moveTo>
                      <a:pt x="1355" y="725"/>
                    </a:moveTo>
                    <a:lnTo>
                      <a:pt x="1355" y="1387"/>
                    </a:lnTo>
                    <a:lnTo>
                      <a:pt x="694" y="1387"/>
                    </a:lnTo>
                    <a:lnTo>
                      <a:pt x="694" y="725"/>
                    </a:lnTo>
                    <a:close/>
                    <a:moveTo>
                      <a:pt x="379" y="1"/>
                    </a:moveTo>
                    <a:cubicBezTo>
                      <a:pt x="158" y="1"/>
                      <a:pt x="0" y="158"/>
                      <a:pt x="0" y="379"/>
                    </a:cubicBezTo>
                    <a:lnTo>
                      <a:pt x="0" y="1733"/>
                    </a:lnTo>
                    <a:cubicBezTo>
                      <a:pt x="0" y="1954"/>
                      <a:pt x="158" y="2111"/>
                      <a:pt x="379" y="2111"/>
                    </a:cubicBezTo>
                    <a:lnTo>
                      <a:pt x="1733" y="2111"/>
                    </a:lnTo>
                    <a:cubicBezTo>
                      <a:pt x="1954" y="2111"/>
                      <a:pt x="2111" y="1954"/>
                      <a:pt x="2111" y="1733"/>
                    </a:cubicBezTo>
                    <a:lnTo>
                      <a:pt x="2111" y="379"/>
                    </a:lnTo>
                    <a:cubicBezTo>
                      <a:pt x="2111" y="158"/>
                      <a:pt x="1954" y="1"/>
                      <a:pt x="1733" y="1"/>
                    </a:cubicBezTo>
                    <a:close/>
                  </a:path>
                </a:pathLst>
              </a:custGeom>
              <a:solidFill>
                <a:srgbClr val="F37C5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4" name="Google Shape;11496;p93">
                <a:extLst>
                  <a:ext uri="{FF2B5EF4-FFF2-40B4-BE49-F238E27FC236}">
                    <a16:creationId xmlns:a16="http://schemas.microsoft.com/office/drawing/2014/main" id="{9911068B-966A-2EFE-FF02-1DAD15789B01}"/>
                  </a:ext>
                </a:extLst>
              </p:cNvPr>
              <p:cNvSpPr/>
              <p:nvPr/>
            </p:nvSpPr>
            <p:spPr>
              <a:xfrm>
                <a:off x="-31068084" y="2007250"/>
                <a:ext cx="85875" cy="18150"/>
              </a:xfrm>
              <a:custGeom>
                <a:avLst/>
                <a:gdLst/>
                <a:ahLst/>
                <a:cxnLst/>
                <a:rect l="l" t="t" r="r" b="b"/>
                <a:pathLst>
                  <a:path w="3435" h="726" extrusionOk="0">
                    <a:moveTo>
                      <a:pt x="347" y="1"/>
                    </a:moveTo>
                    <a:cubicBezTo>
                      <a:pt x="158" y="1"/>
                      <a:pt x="1" y="158"/>
                      <a:pt x="1" y="379"/>
                    </a:cubicBezTo>
                    <a:cubicBezTo>
                      <a:pt x="1" y="568"/>
                      <a:pt x="158" y="725"/>
                      <a:pt x="347" y="725"/>
                    </a:cubicBezTo>
                    <a:lnTo>
                      <a:pt x="3057" y="725"/>
                    </a:lnTo>
                    <a:cubicBezTo>
                      <a:pt x="3277" y="725"/>
                      <a:pt x="3435" y="568"/>
                      <a:pt x="3435" y="379"/>
                    </a:cubicBezTo>
                    <a:cubicBezTo>
                      <a:pt x="3435" y="158"/>
                      <a:pt x="3277" y="1"/>
                      <a:pt x="3057" y="1"/>
                    </a:cubicBezTo>
                    <a:close/>
                  </a:path>
                </a:pathLst>
              </a:custGeom>
              <a:solidFill>
                <a:srgbClr val="F37C5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5" name="Google Shape;11497;p93">
                <a:extLst>
                  <a:ext uri="{FF2B5EF4-FFF2-40B4-BE49-F238E27FC236}">
                    <a16:creationId xmlns:a16="http://schemas.microsoft.com/office/drawing/2014/main" id="{57CD3F43-A673-CB88-6565-7FCB998F0ACD}"/>
                  </a:ext>
                </a:extLst>
              </p:cNvPr>
              <p:cNvSpPr/>
              <p:nvPr/>
            </p:nvSpPr>
            <p:spPr>
              <a:xfrm>
                <a:off x="-31068084" y="2041900"/>
                <a:ext cx="52025" cy="18150"/>
              </a:xfrm>
              <a:custGeom>
                <a:avLst/>
                <a:gdLst/>
                <a:ahLst/>
                <a:cxnLst/>
                <a:rect l="l" t="t" r="r" b="b"/>
                <a:pathLst>
                  <a:path w="2081" h="726" extrusionOk="0">
                    <a:moveTo>
                      <a:pt x="347" y="1"/>
                    </a:moveTo>
                    <a:cubicBezTo>
                      <a:pt x="158" y="1"/>
                      <a:pt x="1" y="158"/>
                      <a:pt x="1" y="347"/>
                    </a:cubicBezTo>
                    <a:cubicBezTo>
                      <a:pt x="1" y="568"/>
                      <a:pt x="158" y="725"/>
                      <a:pt x="347" y="725"/>
                    </a:cubicBezTo>
                    <a:lnTo>
                      <a:pt x="1734" y="725"/>
                    </a:lnTo>
                    <a:cubicBezTo>
                      <a:pt x="1923" y="725"/>
                      <a:pt x="2080" y="568"/>
                      <a:pt x="2080" y="347"/>
                    </a:cubicBezTo>
                    <a:cubicBezTo>
                      <a:pt x="2080" y="158"/>
                      <a:pt x="1923" y="1"/>
                      <a:pt x="1734" y="1"/>
                    </a:cubicBezTo>
                    <a:close/>
                  </a:path>
                </a:pathLst>
              </a:custGeom>
              <a:solidFill>
                <a:srgbClr val="F37C5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6" name="Google Shape;11498;p93">
                <a:extLst>
                  <a:ext uri="{FF2B5EF4-FFF2-40B4-BE49-F238E27FC236}">
                    <a16:creationId xmlns:a16="http://schemas.microsoft.com/office/drawing/2014/main" id="{21E930D2-2515-DE3F-3307-2E15585847D5}"/>
                  </a:ext>
                </a:extLst>
              </p:cNvPr>
              <p:cNvSpPr/>
              <p:nvPr/>
            </p:nvSpPr>
            <p:spPr>
              <a:xfrm>
                <a:off x="-31068084" y="2076550"/>
                <a:ext cx="85875" cy="17375"/>
              </a:xfrm>
              <a:custGeom>
                <a:avLst/>
                <a:gdLst/>
                <a:ahLst/>
                <a:cxnLst/>
                <a:rect l="l" t="t" r="r" b="b"/>
                <a:pathLst>
                  <a:path w="3435" h="695" extrusionOk="0">
                    <a:moveTo>
                      <a:pt x="347" y="1"/>
                    </a:moveTo>
                    <a:cubicBezTo>
                      <a:pt x="158" y="1"/>
                      <a:pt x="1" y="159"/>
                      <a:pt x="1" y="348"/>
                    </a:cubicBezTo>
                    <a:cubicBezTo>
                      <a:pt x="1" y="537"/>
                      <a:pt x="158" y="694"/>
                      <a:pt x="347" y="694"/>
                    </a:cubicBezTo>
                    <a:lnTo>
                      <a:pt x="3057" y="694"/>
                    </a:lnTo>
                    <a:cubicBezTo>
                      <a:pt x="3277" y="694"/>
                      <a:pt x="3435" y="537"/>
                      <a:pt x="3435" y="348"/>
                    </a:cubicBezTo>
                    <a:cubicBezTo>
                      <a:pt x="3435" y="159"/>
                      <a:pt x="3277" y="1"/>
                      <a:pt x="3057" y="1"/>
                    </a:cubicBezTo>
                    <a:close/>
                  </a:path>
                </a:pathLst>
              </a:custGeom>
              <a:solidFill>
                <a:srgbClr val="F37C5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7" name="Google Shape;11499;p93">
                <a:extLst>
                  <a:ext uri="{FF2B5EF4-FFF2-40B4-BE49-F238E27FC236}">
                    <a16:creationId xmlns:a16="http://schemas.microsoft.com/office/drawing/2014/main" id="{C77259E7-6872-6A95-75C1-5CC85EB907C4}"/>
                  </a:ext>
                </a:extLst>
              </p:cNvPr>
              <p:cNvSpPr/>
              <p:nvPr/>
            </p:nvSpPr>
            <p:spPr>
              <a:xfrm>
                <a:off x="-31062075" y="2110425"/>
                <a:ext cx="52025" cy="18150"/>
              </a:xfrm>
              <a:custGeom>
                <a:avLst/>
                <a:gdLst/>
                <a:ahLst/>
                <a:cxnLst/>
                <a:rect l="l" t="t" r="r" b="b"/>
                <a:pathLst>
                  <a:path w="2081" h="726" extrusionOk="0">
                    <a:moveTo>
                      <a:pt x="347" y="1"/>
                    </a:moveTo>
                    <a:cubicBezTo>
                      <a:pt x="158" y="1"/>
                      <a:pt x="1" y="190"/>
                      <a:pt x="1" y="379"/>
                    </a:cubicBezTo>
                    <a:cubicBezTo>
                      <a:pt x="1" y="568"/>
                      <a:pt x="158" y="725"/>
                      <a:pt x="347" y="725"/>
                    </a:cubicBezTo>
                    <a:lnTo>
                      <a:pt x="1734" y="725"/>
                    </a:lnTo>
                    <a:cubicBezTo>
                      <a:pt x="1923" y="725"/>
                      <a:pt x="2080" y="568"/>
                      <a:pt x="2080" y="379"/>
                    </a:cubicBezTo>
                    <a:cubicBezTo>
                      <a:pt x="2080" y="190"/>
                      <a:pt x="1923" y="1"/>
                      <a:pt x="1734" y="1"/>
                    </a:cubicBezTo>
                    <a:close/>
                  </a:path>
                </a:pathLst>
              </a:custGeom>
              <a:solidFill>
                <a:srgbClr val="F37C5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8" name="Google Shape;11500;p93">
                <a:extLst>
                  <a:ext uri="{FF2B5EF4-FFF2-40B4-BE49-F238E27FC236}">
                    <a16:creationId xmlns:a16="http://schemas.microsoft.com/office/drawing/2014/main" id="{05FB6F16-EB5E-1E0E-49C1-F95E265BAA4B}"/>
                  </a:ext>
                </a:extLst>
              </p:cNvPr>
              <p:cNvSpPr/>
              <p:nvPr/>
            </p:nvSpPr>
            <p:spPr>
              <a:xfrm>
                <a:off x="-31068084" y="2145075"/>
                <a:ext cx="85875" cy="18150"/>
              </a:xfrm>
              <a:custGeom>
                <a:avLst/>
                <a:gdLst/>
                <a:ahLst/>
                <a:cxnLst/>
                <a:rect l="l" t="t" r="r" b="b"/>
                <a:pathLst>
                  <a:path w="3435" h="726" extrusionOk="0">
                    <a:moveTo>
                      <a:pt x="347" y="1"/>
                    </a:moveTo>
                    <a:cubicBezTo>
                      <a:pt x="158" y="1"/>
                      <a:pt x="1" y="158"/>
                      <a:pt x="1" y="379"/>
                    </a:cubicBezTo>
                    <a:cubicBezTo>
                      <a:pt x="1" y="568"/>
                      <a:pt x="158" y="726"/>
                      <a:pt x="347" y="726"/>
                    </a:cubicBezTo>
                    <a:lnTo>
                      <a:pt x="3057" y="726"/>
                    </a:lnTo>
                    <a:cubicBezTo>
                      <a:pt x="3277" y="726"/>
                      <a:pt x="3435" y="568"/>
                      <a:pt x="3435" y="379"/>
                    </a:cubicBezTo>
                    <a:cubicBezTo>
                      <a:pt x="3435" y="158"/>
                      <a:pt x="3277" y="1"/>
                      <a:pt x="3057" y="1"/>
                    </a:cubicBezTo>
                    <a:close/>
                  </a:path>
                </a:pathLst>
              </a:custGeom>
              <a:solidFill>
                <a:srgbClr val="F37C5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9" name="Google Shape;11501;p93">
                <a:extLst>
                  <a:ext uri="{FF2B5EF4-FFF2-40B4-BE49-F238E27FC236}">
                    <a16:creationId xmlns:a16="http://schemas.microsoft.com/office/drawing/2014/main" id="{8FC1D92B-65D1-B05B-D9E8-CA2315E23A5A}"/>
                  </a:ext>
                </a:extLst>
              </p:cNvPr>
              <p:cNvSpPr/>
              <p:nvPr/>
            </p:nvSpPr>
            <p:spPr>
              <a:xfrm>
                <a:off x="-31068084" y="2179750"/>
                <a:ext cx="52025" cy="18125"/>
              </a:xfrm>
              <a:custGeom>
                <a:avLst/>
                <a:gdLst/>
                <a:ahLst/>
                <a:cxnLst/>
                <a:rect l="l" t="t" r="r" b="b"/>
                <a:pathLst>
                  <a:path w="2081" h="725" extrusionOk="0">
                    <a:moveTo>
                      <a:pt x="347" y="0"/>
                    </a:moveTo>
                    <a:cubicBezTo>
                      <a:pt x="158" y="0"/>
                      <a:pt x="1" y="158"/>
                      <a:pt x="1" y="347"/>
                    </a:cubicBezTo>
                    <a:cubicBezTo>
                      <a:pt x="1" y="567"/>
                      <a:pt x="158" y="725"/>
                      <a:pt x="347" y="725"/>
                    </a:cubicBezTo>
                    <a:lnTo>
                      <a:pt x="1734" y="725"/>
                    </a:lnTo>
                    <a:cubicBezTo>
                      <a:pt x="1923" y="725"/>
                      <a:pt x="2080" y="567"/>
                      <a:pt x="2080" y="347"/>
                    </a:cubicBezTo>
                    <a:cubicBezTo>
                      <a:pt x="2080" y="158"/>
                      <a:pt x="1923" y="0"/>
                      <a:pt x="1734" y="0"/>
                    </a:cubicBezTo>
                    <a:close/>
                  </a:path>
                </a:pathLst>
              </a:custGeom>
              <a:solidFill>
                <a:srgbClr val="F37C5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90" name="Google Shape;11502;p93">
                <a:extLst>
                  <a:ext uri="{FF2B5EF4-FFF2-40B4-BE49-F238E27FC236}">
                    <a16:creationId xmlns:a16="http://schemas.microsoft.com/office/drawing/2014/main" id="{87941575-BE84-63D8-9371-E2D02DE6F85F}"/>
                  </a:ext>
                </a:extLst>
              </p:cNvPr>
              <p:cNvSpPr/>
              <p:nvPr/>
            </p:nvSpPr>
            <p:spPr>
              <a:xfrm>
                <a:off x="-30930234" y="1974175"/>
                <a:ext cx="51200" cy="240250"/>
              </a:xfrm>
              <a:custGeom>
                <a:avLst/>
                <a:gdLst/>
                <a:ahLst/>
                <a:cxnLst/>
                <a:rect l="l" t="t" r="r" b="b"/>
                <a:pathLst>
                  <a:path w="2048" h="9610" extrusionOk="0">
                    <a:moveTo>
                      <a:pt x="1008" y="662"/>
                    </a:moveTo>
                    <a:cubicBezTo>
                      <a:pt x="1229" y="662"/>
                      <a:pt x="1386" y="819"/>
                      <a:pt x="1386" y="1009"/>
                    </a:cubicBezTo>
                    <a:lnTo>
                      <a:pt x="1386" y="2080"/>
                    </a:lnTo>
                    <a:lnTo>
                      <a:pt x="725" y="2080"/>
                    </a:lnTo>
                    <a:lnTo>
                      <a:pt x="725" y="1009"/>
                    </a:lnTo>
                    <a:lnTo>
                      <a:pt x="662" y="1009"/>
                    </a:lnTo>
                    <a:cubicBezTo>
                      <a:pt x="662" y="819"/>
                      <a:pt x="819" y="662"/>
                      <a:pt x="1008" y="662"/>
                    </a:cubicBezTo>
                    <a:close/>
                    <a:moveTo>
                      <a:pt x="1323" y="2741"/>
                    </a:moveTo>
                    <a:lnTo>
                      <a:pt x="1323" y="6900"/>
                    </a:lnTo>
                    <a:lnTo>
                      <a:pt x="662" y="6900"/>
                    </a:lnTo>
                    <a:lnTo>
                      <a:pt x="662" y="2741"/>
                    </a:lnTo>
                    <a:close/>
                    <a:moveTo>
                      <a:pt x="1260" y="7562"/>
                    </a:moveTo>
                    <a:lnTo>
                      <a:pt x="1008" y="8192"/>
                    </a:lnTo>
                    <a:lnTo>
                      <a:pt x="819" y="7562"/>
                    </a:lnTo>
                    <a:close/>
                    <a:moveTo>
                      <a:pt x="1008" y="0"/>
                    </a:moveTo>
                    <a:cubicBezTo>
                      <a:pt x="473" y="0"/>
                      <a:pt x="0" y="473"/>
                      <a:pt x="0" y="1009"/>
                    </a:cubicBezTo>
                    <a:lnTo>
                      <a:pt x="0" y="7215"/>
                    </a:lnTo>
                    <a:lnTo>
                      <a:pt x="0" y="7309"/>
                    </a:lnTo>
                    <a:lnTo>
                      <a:pt x="662" y="9357"/>
                    </a:lnTo>
                    <a:cubicBezTo>
                      <a:pt x="693" y="9515"/>
                      <a:pt x="819" y="9609"/>
                      <a:pt x="977" y="9609"/>
                    </a:cubicBezTo>
                    <a:cubicBezTo>
                      <a:pt x="1134" y="9609"/>
                      <a:pt x="1260" y="9515"/>
                      <a:pt x="1292" y="9357"/>
                    </a:cubicBezTo>
                    <a:lnTo>
                      <a:pt x="1954" y="7309"/>
                    </a:lnTo>
                    <a:lnTo>
                      <a:pt x="1954" y="7215"/>
                    </a:lnTo>
                    <a:lnTo>
                      <a:pt x="1954" y="1009"/>
                    </a:lnTo>
                    <a:cubicBezTo>
                      <a:pt x="2048" y="441"/>
                      <a:pt x="1576" y="0"/>
                      <a:pt x="1008" y="0"/>
                    </a:cubicBezTo>
                    <a:close/>
                  </a:path>
                </a:pathLst>
              </a:custGeom>
              <a:solidFill>
                <a:srgbClr val="F37C5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grpSp>
      </p:grpSp>
      <p:sp>
        <p:nvSpPr>
          <p:cNvPr id="91" name="Google Shape;12461;p96">
            <a:extLst>
              <a:ext uri="{FF2B5EF4-FFF2-40B4-BE49-F238E27FC236}">
                <a16:creationId xmlns:a16="http://schemas.microsoft.com/office/drawing/2014/main" id="{4734414D-67E3-AF46-1A64-DF1FEEB2D0C7}"/>
              </a:ext>
            </a:extLst>
          </p:cNvPr>
          <p:cNvSpPr/>
          <p:nvPr/>
        </p:nvSpPr>
        <p:spPr>
          <a:xfrm>
            <a:off x="9899760" y="3660849"/>
            <a:ext cx="499383" cy="502920"/>
          </a:xfrm>
          <a:custGeom>
            <a:avLst/>
            <a:gdLst/>
            <a:ahLst/>
            <a:cxnLst/>
            <a:rect l="l" t="t" r="r" b="b"/>
            <a:pathLst>
              <a:path w="11910" h="10957" extrusionOk="0">
                <a:moveTo>
                  <a:pt x="7325" y="654"/>
                </a:moveTo>
                <a:cubicBezTo>
                  <a:pt x="7412" y="654"/>
                  <a:pt x="7498" y="686"/>
                  <a:pt x="7561" y="749"/>
                </a:cubicBezTo>
                <a:lnTo>
                  <a:pt x="10995" y="4088"/>
                </a:lnTo>
                <a:cubicBezTo>
                  <a:pt x="11122" y="4246"/>
                  <a:pt x="11122" y="4466"/>
                  <a:pt x="10995" y="4592"/>
                </a:cubicBezTo>
                <a:lnTo>
                  <a:pt x="10082" y="5506"/>
                </a:lnTo>
                <a:lnTo>
                  <a:pt x="7404" y="2859"/>
                </a:lnTo>
                <a:cubicBezTo>
                  <a:pt x="7215" y="2670"/>
                  <a:pt x="6955" y="2576"/>
                  <a:pt x="6691" y="2576"/>
                </a:cubicBezTo>
                <a:cubicBezTo>
                  <a:pt x="6427" y="2576"/>
                  <a:pt x="6159" y="2670"/>
                  <a:pt x="5955" y="2859"/>
                </a:cubicBezTo>
                <a:lnTo>
                  <a:pt x="4978" y="3805"/>
                </a:lnTo>
                <a:cubicBezTo>
                  <a:pt x="4915" y="3868"/>
                  <a:pt x="4828" y="3899"/>
                  <a:pt x="4742" y="3899"/>
                </a:cubicBezTo>
                <a:cubicBezTo>
                  <a:pt x="4655" y="3899"/>
                  <a:pt x="4568" y="3868"/>
                  <a:pt x="4505" y="3805"/>
                </a:cubicBezTo>
                <a:cubicBezTo>
                  <a:pt x="4379" y="3679"/>
                  <a:pt x="4379" y="3458"/>
                  <a:pt x="4505" y="3332"/>
                </a:cubicBezTo>
                <a:lnTo>
                  <a:pt x="5955" y="1883"/>
                </a:lnTo>
                <a:lnTo>
                  <a:pt x="7089" y="749"/>
                </a:lnTo>
                <a:cubicBezTo>
                  <a:pt x="7152" y="686"/>
                  <a:pt x="7239" y="654"/>
                  <a:pt x="7325" y="654"/>
                </a:cubicBezTo>
                <a:close/>
                <a:moveTo>
                  <a:pt x="2808" y="5183"/>
                </a:moveTo>
                <a:cubicBezTo>
                  <a:pt x="2899" y="5183"/>
                  <a:pt x="2993" y="5207"/>
                  <a:pt x="3056" y="5254"/>
                </a:cubicBezTo>
                <a:cubicBezTo>
                  <a:pt x="3151" y="5380"/>
                  <a:pt x="3151" y="5632"/>
                  <a:pt x="3056" y="5726"/>
                </a:cubicBezTo>
                <a:lnTo>
                  <a:pt x="2048" y="6735"/>
                </a:lnTo>
                <a:cubicBezTo>
                  <a:pt x="2001" y="6782"/>
                  <a:pt x="1914" y="6805"/>
                  <a:pt x="1824" y="6805"/>
                </a:cubicBezTo>
                <a:cubicBezTo>
                  <a:pt x="1733" y="6805"/>
                  <a:pt x="1639" y="6782"/>
                  <a:pt x="1576" y="6735"/>
                </a:cubicBezTo>
                <a:cubicBezTo>
                  <a:pt x="1449" y="6609"/>
                  <a:pt x="1449" y="6357"/>
                  <a:pt x="1576" y="6262"/>
                </a:cubicBezTo>
                <a:lnTo>
                  <a:pt x="2584" y="5254"/>
                </a:lnTo>
                <a:cubicBezTo>
                  <a:pt x="2631" y="5207"/>
                  <a:pt x="2718" y="5183"/>
                  <a:pt x="2808" y="5183"/>
                </a:cubicBezTo>
                <a:close/>
                <a:moveTo>
                  <a:pt x="3785" y="6167"/>
                </a:moveTo>
                <a:cubicBezTo>
                  <a:pt x="3875" y="6167"/>
                  <a:pt x="3970" y="6199"/>
                  <a:pt x="4033" y="6262"/>
                </a:cubicBezTo>
                <a:cubicBezTo>
                  <a:pt x="4159" y="6357"/>
                  <a:pt x="4159" y="6609"/>
                  <a:pt x="4033" y="6735"/>
                </a:cubicBezTo>
                <a:lnTo>
                  <a:pt x="3056" y="7711"/>
                </a:lnTo>
                <a:cubicBezTo>
                  <a:pt x="2993" y="7774"/>
                  <a:pt x="2899" y="7806"/>
                  <a:pt x="2808" y="7806"/>
                </a:cubicBezTo>
                <a:cubicBezTo>
                  <a:pt x="2718" y="7806"/>
                  <a:pt x="2631" y="7774"/>
                  <a:pt x="2584" y="7711"/>
                </a:cubicBezTo>
                <a:cubicBezTo>
                  <a:pt x="2395" y="7554"/>
                  <a:pt x="2395" y="7365"/>
                  <a:pt x="2584" y="7239"/>
                </a:cubicBezTo>
                <a:lnTo>
                  <a:pt x="3560" y="6262"/>
                </a:lnTo>
                <a:cubicBezTo>
                  <a:pt x="3608" y="6199"/>
                  <a:pt x="3694" y="6167"/>
                  <a:pt x="3785" y="6167"/>
                </a:cubicBezTo>
                <a:close/>
                <a:moveTo>
                  <a:pt x="4730" y="7113"/>
                </a:moveTo>
                <a:cubicBezTo>
                  <a:pt x="4821" y="7113"/>
                  <a:pt x="4915" y="7144"/>
                  <a:pt x="4978" y="7207"/>
                </a:cubicBezTo>
                <a:cubicBezTo>
                  <a:pt x="5073" y="7302"/>
                  <a:pt x="5073" y="7554"/>
                  <a:pt x="4978" y="7680"/>
                </a:cubicBezTo>
                <a:lnTo>
                  <a:pt x="4001" y="8656"/>
                </a:lnTo>
                <a:cubicBezTo>
                  <a:pt x="3938" y="8719"/>
                  <a:pt x="3844" y="8751"/>
                  <a:pt x="3749" y="8751"/>
                </a:cubicBezTo>
                <a:cubicBezTo>
                  <a:pt x="3655" y="8751"/>
                  <a:pt x="3560" y="8719"/>
                  <a:pt x="3497" y="8656"/>
                </a:cubicBezTo>
                <a:cubicBezTo>
                  <a:pt x="3403" y="8530"/>
                  <a:pt x="3403" y="8310"/>
                  <a:pt x="3497" y="8184"/>
                </a:cubicBezTo>
                <a:lnTo>
                  <a:pt x="4505" y="7207"/>
                </a:lnTo>
                <a:cubicBezTo>
                  <a:pt x="4553" y="7144"/>
                  <a:pt x="4639" y="7113"/>
                  <a:pt x="4730" y="7113"/>
                </a:cubicBezTo>
                <a:close/>
                <a:moveTo>
                  <a:pt x="4100" y="969"/>
                </a:moveTo>
                <a:cubicBezTo>
                  <a:pt x="4190" y="969"/>
                  <a:pt x="4285" y="1001"/>
                  <a:pt x="4348" y="1064"/>
                </a:cubicBezTo>
                <a:lnTo>
                  <a:pt x="5041" y="1725"/>
                </a:lnTo>
                <a:lnTo>
                  <a:pt x="3938" y="2828"/>
                </a:lnTo>
                <a:cubicBezTo>
                  <a:pt x="3560" y="3206"/>
                  <a:pt x="3560" y="3899"/>
                  <a:pt x="3938" y="4277"/>
                </a:cubicBezTo>
                <a:cubicBezTo>
                  <a:pt x="4143" y="4482"/>
                  <a:pt x="4411" y="4584"/>
                  <a:pt x="4675" y="4584"/>
                </a:cubicBezTo>
                <a:cubicBezTo>
                  <a:pt x="4939" y="4584"/>
                  <a:pt x="5199" y="4482"/>
                  <a:pt x="5388" y="4277"/>
                </a:cubicBezTo>
                <a:lnTo>
                  <a:pt x="6396" y="3332"/>
                </a:lnTo>
                <a:cubicBezTo>
                  <a:pt x="6443" y="3269"/>
                  <a:pt x="6530" y="3238"/>
                  <a:pt x="6620" y="3238"/>
                </a:cubicBezTo>
                <a:cubicBezTo>
                  <a:pt x="6711" y="3238"/>
                  <a:pt x="6805" y="3269"/>
                  <a:pt x="6868" y="3332"/>
                </a:cubicBezTo>
                <a:lnTo>
                  <a:pt x="10334" y="6735"/>
                </a:lnTo>
                <a:cubicBezTo>
                  <a:pt x="10491" y="6829"/>
                  <a:pt x="10491" y="7113"/>
                  <a:pt x="10365" y="7239"/>
                </a:cubicBezTo>
                <a:cubicBezTo>
                  <a:pt x="10302" y="7302"/>
                  <a:pt x="10216" y="7333"/>
                  <a:pt x="10129" y="7333"/>
                </a:cubicBezTo>
                <a:cubicBezTo>
                  <a:pt x="10042" y="7333"/>
                  <a:pt x="9956" y="7302"/>
                  <a:pt x="9893" y="7239"/>
                </a:cubicBezTo>
                <a:lnTo>
                  <a:pt x="8444" y="5789"/>
                </a:lnTo>
                <a:cubicBezTo>
                  <a:pt x="8381" y="5726"/>
                  <a:pt x="8286" y="5695"/>
                  <a:pt x="8195" y="5695"/>
                </a:cubicBezTo>
                <a:cubicBezTo>
                  <a:pt x="8105" y="5695"/>
                  <a:pt x="8018" y="5726"/>
                  <a:pt x="7971" y="5789"/>
                </a:cubicBezTo>
                <a:cubicBezTo>
                  <a:pt x="7845" y="5884"/>
                  <a:pt x="7845" y="6136"/>
                  <a:pt x="7971" y="6262"/>
                </a:cubicBezTo>
                <a:lnTo>
                  <a:pt x="9420" y="7711"/>
                </a:lnTo>
                <a:cubicBezTo>
                  <a:pt x="9546" y="7837"/>
                  <a:pt x="9546" y="8058"/>
                  <a:pt x="9420" y="8184"/>
                </a:cubicBezTo>
                <a:cubicBezTo>
                  <a:pt x="9357" y="8247"/>
                  <a:pt x="9271" y="8278"/>
                  <a:pt x="9184" y="8278"/>
                </a:cubicBezTo>
                <a:cubicBezTo>
                  <a:pt x="9097" y="8278"/>
                  <a:pt x="9011" y="8247"/>
                  <a:pt x="8948" y="8184"/>
                </a:cubicBezTo>
                <a:lnTo>
                  <a:pt x="7498" y="6735"/>
                </a:lnTo>
                <a:cubicBezTo>
                  <a:pt x="7435" y="6672"/>
                  <a:pt x="7341" y="6640"/>
                  <a:pt x="7250" y="6640"/>
                </a:cubicBezTo>
                <a:cubicBezTo>
                  <a:pt x="7160" y="6640"/>
                  <a:pt x="7073" y="6672"/>
                  <a:pt x="7026" y="6735"/>
                </a:cubicBezTo>
                <a:cubicBezTo>
                  <a:pt x="6900" y="6829"/>
                  <a:pt x="6900" y="7081"/>
                  <a:pt x="7026" y="7176"/>
                </a:cubicBezTo>
                <a:lnTo>
                  <a:pt x="8475" y="8656"/>
                </a:lnTo>
                <a:cubicBezTo>
                  <a:pt x="8601" y="8751"/>
                  <a:pt x="8601" y="9003"/>
                  <a:pt x="8475" y="9129"/>
                </a:cubicBezTo>
                <a:cubicBezTo>
                  <a:pt x="8412" y="9176"/>
                  <a:pt x="8325" y="9200"/>
                  <a:pt x="8239" y="9200"/>
                </a:cubicBezTo>
                <a:cubicBezTo>
                  <a:pt x="8152" y="9200"/>
                  <a:pt x="8066" y="9176"/>
                  <a:pt x="8003" y="9129"/>
                </a:cubicBezTo>
                <a:lnTo>
                  <a:pt x="6459" y="7648"/>
                </a:lnTo>
                <a:cubicBezTo>
                  <a:pt x="6270" y="7459"/>
                  <a:pt x="6018" y="7396"/>
                  <a:pt x="5797" y="7396"/>
                </a:cubicBezTo>
                <a:cubicBezTo>
                  <a:pt x="5797" y="7144"/>
                  <a:pt x="5671" y="6924"/>
                  <a:pt x="5482" y="6735"/>
                </a:cubicBezTo>
                <a:cubicBezTo>
                  <a:pt x="5293" y="6514"/>
                  <a:pt x="5041" y="6451"/>
                  <a:pt x="4821" y="6388"/>
                </a:cubicBezTo>
                <a:cubicBezTo>
                  <a:pt x="4821" y="6167"/>
                  <a:pt x="4694" y="5947"/>
                  <a:pt x="4505" y="5726"/>
                </a:cubicBezTo>
                <a:cubicBezTo>
                  <a:pt x="4285" y="5537"/>
                  <a:pt x="4064" y="5474"/>
                  <a:pt x="3812" y="5411"/>
                </a:cubicBezTo>
                <a:cubicBezTo>
                  <a:pt x="3812" y="5191"/>
                  <a:pt x="3718" y="4939"/>
                  <a:pt x="3497" y="4750"/>
                </a:cubicBezTo>
                <a:cubicBezTo>
                  <a:pt x="3308" y="4561"/>
                  <a:pt x="3048" y="4466"/>
                  <a:pt x="2785" y="4466"/>
                </a:cubicBezTo>
                <a:cubicBezTo>
                  <a:pt x="2521" y="4466"/>
                  <a:pt x="2253" y="4561"/>
                  <a:pt x="2048" y="4750"/>
                </a:cubicBezTo>
                <a:lnTo>
                  <a:pt x="1544" y="5254"/>
                </a:lnTo>
                <a:lnTo>
                  <a:pt x="819" y="4561"/>
                </a:lnTo>
                <a:cubicBezTo>
                  <a:pt x="725" y="4435"/>
                  <a:pt x="725" y="4183"/>
                  <a:pt x="819" y="4088"/>
                </a:cubicBezTo>
                <a:lnTo>
                  <a:pt x="3875" y="1064"/>
                </a:lnTo>
                <a:cubicBezTo>
                  <a:pt x="3923" y="1001"/>
                  <a:pt x="4009" y="969"/>
                  <a:pt x="4100" y="969"/>
                </a:cubicBezTo>
                <a:close/>
                <a:moveTo>
                  <a:pt x="5718" y="8089"/>
                </a:moveTo>
                <a:cubicBezTo>
                  <a:pt x="5805" y="8089"/>
                  <a:pt x="5892" y="8121"/>
                  <a:pt x="5955" y="8184"/>
                </a:cubicBezTo>
                <a:cubicBezTo>
                  <a:pt x="6081" y="8310"/>
                  <a:pt x="6081" y="8530"/>
                  <a:pt x="5955" y="8656"/>
                </a:cubicBezTo>
                <a:lnTo>
                  <a:pt x="4978" y="9633"/>
                </a:lnTo>
                <a:cubicBezTo>
                  <a:pt x="4915" y="9696"/>
                  <a:pt x="4821" y="9728"/>
                  <a:pt x="4730" y="9728"/>
                </a:cubicBezTo>
                <a:cubicBezTo>
                  <a:pt x="4639" y="9728"/>
                  <a:pt x="4553" y="9696"/>
                  <a:pt x="4505" y="9633"/>
                </a:cubicBezTo>
                <a:cubicBezTo>
                  <a:pt x="4379" y="9507"/>
                  <a:pt x="4379" y="9286"/>
                  <a:pt x="4505" y="9160"/>
                </a:cubicBezTo>
                <a:lnTo>
                  <a:pt x="5482" y="8184"/>
                </a:lnTo>
                <a:cubicBezTo>
                  <a:pt x="5545" y="8121"/>
                  <a:pt x="5632" y="8089"/>
                  <a:pt x="5718" y="8089"/>
                </a:cubicBezTo>
                <a:close/>
                <a:moveTo>
                  <a:pt x="6616" y="8877"/>
                </a:moveTo>
                <a:lnTo>
                  <a:pt x="7467" y="9665"/>
                </a:lnTo>
                <a:cubicBezTo>
                  <a:pt x="7593" y="9759"/>
                  <a:pt x="7593" y="9980"/>
                  <a:pt x="7435" y="10106"/>
                </a:cubicBezTo>
                <a:cubicBezTo>
                  <a:pt x="7388" y="10169"/>
                  <a:pt x="7286" y="10200"/>
                  <a:pt x="7179" y="10200"/>
                </a:cubicBezTo>
                <a:cubicBezTo>
                  <a:pt x="7073" y="10200"/>
                  <a:pt x="6963" y="10169"/>
                  <a:pt x="6900" y="10106"/>
                </a:cubicBezTo>
                <a:lnTo>
                  <a:pt x="6207" y="9412"/>
                </a:lnTo>
                <a:lnTo>
                  <a:pt x="6427" y="9160"/>
                </a:lnTo>
                <a:cubicBezTo>
                  <a:pt x="6522" y="9097"/>
                  <a:pt x="6585" y="8971"/>
                  <a:pt x="6616" y="8877"/>
                </a:cubicBezTo>
                <a:close/>
                <a:moveTo>
                  <a:pt x="7309" y="0"/>
                </a:moveTo>
                <a:cubicBezTo>
                  <a:pt x="7042" y="0"/>
                  <a:pt x="6774" y="103"/>
                  <a:pt x="6585" y="308"/>
                </a:cubicBezTo>
                <a:lnTo>
                  <a:pt x="5608" y="1284"/>
                </a:lnTo>
                <a:lnTo>
                  <a:pt x="4852" y="560"/>
                </a:lnTo>
                <a:cubicBezTo>
                  <a:pt x="4656" y="394"/>
                  <a:pt x="4409" y="307"/>
                  <a:pt x="4163" y="307"/>
                </a:cubicBezTo>
                <a:cubicBezTo>
                  <a:pt x="3897" y="307"/>
                  <a:pt x="3631" y="409"/>
                  <a:pt x="3434" y="623"/>
                </a:cubicBezTo>
                <a:lnTo>
                  <a:pt x="410" y="3647"/>
                </a:lnTo>
                <a:cubicBezTo>
                  <a:pt x="0" y="4025"/>
                  <a:pt x="0" y="4718"/>
                  <a:pt x="410" y="5096"/>
                </a:cubicBezTo>
                <a:lnTo>
                  <a:pt x="1103" y="5821"/>
                </a:lnTo>
                <a:cubicBezTo>
                  <a:pt x="725" y="6199"/>
                  <a:pt x="725" y="6829"/>
                  <a:pt x="1103" y="7239"/>
                </a:cubicBezTo>
                <a:cubicBezTo>
                  <a:pt x="1292" y="7428"/>
                  <a:pt x="1544" y="7491"/>
                  <a:pt x="1765" y="7554"/>
                </a:cubicBezTo>
                <a:cubicBezTo>
                  <a:pt x="1765" y="7774"/>
                  <a:pt x="1891" y="8026"/>
                  <a:pt x="2080" y="8215"/>
                </a:cubicBezTo>
                <a:cubicBezTo>
                  <a:pt x="2300" y="8404"/>
                  <a:pt x="2521" y="8499"/>
                  <a:pt x="2773" y="8530"/>
                </a:cubicBezTo>
                <a:cubicBezTo>
                  <a:pt x="2773" y="8751"/>
                  <a:pt x="2867" y="9003"/>
                  <a:pt x="3088" y="9192"/>
                </a:cubicBezTo>
                <a:cubicBezTo>
                  <a:pt x="3277" y="9381"/>
                  <a:pt x="3497" y="9475"/>
                  <a:pt x="3749" y="9507"/>
                </a:cubicBezTo>
                <a:cubicBezTo>
                  <a:pt x="3749" y="9759"/>
                  <a:pt x="3875" y="9980"/>
                  <a:pt x="4064" y="10169"/>
                </a:cubicBezTo>
                <a:cubicBezTo>
                  <a:pt x="4253" y="10373"/>
                  <a:pt x="4521" y="10476"/>
                  <a:pt x="4789" y="10476"/>
                </a:cubicBezTo>
                <a:cubicBezTo>
                  <a:pt x="5057" y="10476"/>
                  <a:pt x="5325" y="10373"/>
                  <a:pt x="5514" y="10169"/>
                </a:cubicBezTo>
                <a:lnTo>
                  <a:pt x="5766" y="9948"/>
                </a:lnTo>
                <a:lnTo>
                  <a:pt x="6459" y="10673"/>
                </a:lnTo>
                <a:cubicBezTo>
                  <a:pt x="6664" y="10862"/>
                  <a:pt x="6939" y="10956"/>
                  <a:pt x="7219" y="10956"/>
                </a:cubicBezTo>
                <a:cubicBezTo>
                  <a:pt x="7498" y="10956"/>
                  <a:pt x="7782" y="10862"/>
                  <a:pt x="8003" y="10673"/>
                </a:cubicBezTo>
                <a:cubicBezTo>
                  <a:pt x="8192" y="10452"/>
                  <a:pt x="8286" y="10232"/>
                  <a:pt x="8318" y="9980"/>
                </a:cubicBezTo>
                <a:cubicBezTo>
                  <a:pt x="8538" y="9980"/>
                  <a:pt x="8790" y="9885"/>
                  <a:pt x="8979" y="9665"/>
                </a:cubicBezTo>
                <a:cubicBezTo>
                  <a:pt x="9168" y="9475"/>
                  <a:pt x="9263" y="9255"/>
                  <a:pt x="9294" y="9003"/>
                </a:cubicBezTo>
                <a:cubicBezTo>
                  <a:pt x="9546" y="9003"/>
                  <a:pt x="9767" y="8877"/>
                  <a:pt x="9956" y="8688"/>
                </a:cubicBezTo>
                <a:cubicBezTo>
                  <a:pt x="10176" y="8499"/>
                  <a:pt x="10239" y="8247"/>
                  <a:pt x="10271" y="8026"/>
                </a:cubicBezTo>
                <a:cubicBezTo>
                  <a:pt x="10523" y="8026"/>
                  <a:pt x="10743" y="7900"/>
                  <a:pt x="10964" y="7711"/>
                </a:cubicBezTo>
                <a:cubicBezTo>
                  <a:pt x="11342" y="7302"/>
                  <a:pt x="11342" y="6640"/>
                  <a:pt x="10964" y="6262"/>
                </a:cubicBezTo>
                <a:lnTo>
                  <a:pt x="10680" y="5978"/>
                </a:lnTo>
                <a:lnTo>
                  <a:pt x="11594" y="5065"/>
                </a:lnTo>
                <a:cubicBezTo>
                  <a:pt x="11909" y="4687"/>
                  <a:pt x="11909" y="4057"/>
                  <a:pt x="11468" y="3647"/>
                </a:cubicBezTo>
                <a:lnTo>
                  <a:pt x="8034" y="308"/>
                </a:lnTo>
                <a:cubicBezTo>
                  <a:pt x="7845" y="103"/>
                  <a:pt x="7577" y="0"/>
                  <a:pt x="7309" y="0"/>
                </a:cubicBezTo>
                <a:close/>
              </a:path>
            </a:pathLst>
          </a:custGeom>
          <a:solidFill>
            <a:schemeClr val="tx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tx2"/>
              </a:solidFill>
              <a:effectLst/>
              <a:uLnTx/>
              <a:uFillTx/>
              <a:latin typeface="Arial"/>
              <a:ea typeface="+mn-ea"/>
              <a:cs typeface="+mn-cs"/>
            </a:endParaRPr>
          </a:p>
        </p:txBody>
      </p:sp>
      <p:sp>
        <p:nvSpPr>
          <p:cNvPr id="92" name="Google Shape;1615;p72">
            <a:extLst>
              <a:ext uri="{FF2B5EF4-FFF2-40B4-BE49-F238E27FC236}">
                <a16:creationId xmlns:a16="http://schemas.microsoft.com/office/drawing/2014/main" id="{E8C8DD84-4C14-28C1-1593-D9DCDF3B4FD0}"/>
              </a:ext>
            </a:extLst>
          </p:cNvPr>
          <p:cNvSpPr/>
          <p:nvPr/>
        </p:nvSpPr>
        <p:spPr>
          <a:xfrm>
            <a:off x="9527463" y="1810661"/>
            <a:ext cx="1436805" cy="421096"/>
          </a:xfrm>
          <a:prstGeom prst="roundRect">
            <a:avLst>
              <a:gd name="adj" fmla="val 50000"/>
            </a:avLst>
          </a:prstGeom>
          <a:solidFill>
            <a:srgbClr val="F37C54"/>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Performance Measurement</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93" name="TextBox 92">
            <a:extLst>
              <a:ext uri="{FF2B5EF4-FFF2-40B4-BE49-F238E27FC236}">
                <a16:creationId xmlns:a16="http://schemas.microsoft.com/office/drawing/2014/main" id="{73E33E18-231B-DABE-BB57-F6E577BEE455}"/>
              </a:ext>
            </a:extLst>
          </p:cNvPr>
          <p:cNvSpPr txBox="1"/>
          <p:nvPr/>
        </p:nvSpPr>
        <p:spPr>
          <a:xfrm>
            <a:off x="8264307" y="3371566"/>
            <a:ext cx="1204870" cy="615553"/>
          </a:xfrm>
          <a:prstGeom prst="rect">
            <a:avLst/>
          </a:prstGeom>
          <a:noFill/>
          <a:ln>
            <a:noFill/>
          </a:ln>
        </p:spPr>
        <p:txBody>
          <a:bodyPr wrap="square" lIns="0" tIns="0" rIns="0" bIns="0" rtlCol="0">
            <a:spAutoFit/>
          </a:bodyPr>
          <a:lstStyle/>
          <a:p>
            <a:pPr algn="ctr"/>
            <a:r>
              <a:rPr lang="en-US" sz="2000" b="1">
                <a:latin typeface="+mj-lt"/>
                <a:cs typeface="Times New Roman" panose="02020603050405020304" pitchFamily="18" charset="0"/>
              </a:rPr>
              <a:t>General Release</a:t>
            </a:r>
          </a:p>
        </p:txBody>
      </p:sp>
      <p:sp>
        <p:nvSpPr>
          <p:cNvPr id="95" name="TextBox 94">
            <a:extLst>
              <a:ext uri="{FF2B5EF4-FFF2-40B4-BE49-F238E27FC236}">
                <a16:creationId xmlns:a16="http://schemas.microsoft.com/office/drawing/2014/main" id="{5C29369B-9E4F-B922-9E39-437F7F927394}"/>
              </a:ext>
            </a:extLst>
          </p:cNvPr>
          <p:cNvSpPr txBox="1"/>
          <p:nvPr/>
        </p:nvSpPr>
        <p:spPr>
          <a:xfrm>
            <a:off x="714600" y="2598951"/>
            <a:ext cx="4243264" cy="1985159"/>
          </a:xfrm>
          <a:prstGeom prst="rect">
            <a:avLst/>
          </a:prstGeom>
          <a:noFill/>
        </p:spPr>
        <p:txBody>
          <a:bodyPr wrap="square" lIns="91440" tIns="45720" rIns="91440" bIns="45720" anchor="t">
            <a:spAutoFit/>
          </a:bodyPr>
          <a:lstStyle/>
          <a:p>
            <a:pPr>
              <a:spcBef>
                <a:spcPts val="1800"/>
              </a:spcBef>
            </a:pPr>
            <a:r>
              <a:rPr lang="en-US" b="1" i="0">
                <a:solidFill>
                  <a:schemeClr val="tx1">
                    <a:lumMod val="75000"/>
                  </a:schemeClr>
                </a:solidFill>
                <a:effectLst/>
                <a:latin typeface="Arial"/>
                <a:cs typeface="Arial"/>
              </a:rPr>
              <a:t>Configurable</a:t>
            </a:r>
            <a:r>
              <a:rPr lang="en-US" b="1">
                <a:solidFill>
                  <a:schemeClr val="tx1">
                    <a:lumMod val="75000"/>
                  </a:schemeClr>
                </a:solidFill>
                <a:latin typeface="Arial"/>
                <a:cs typeface="Arial"/>
              </a:rPr>
              <a:t>, FHIR</a:t>
            </a:r>
            <a:r>
              <a:rPr lang="en-US" baseline="30000">
                <a:solidFill>
                  <a:schemeClr val="tx1">
                    <a:lumMod val="75000"/>
                  </a:schemeClr>
                </a:solidFill>
                <a:ea typeface="+mn-lt"/>
                <a:cs typeface="+mn-lt"/>
              </a:rPr>
              <a:t>®</a:t>
            </a:r>
            <a:r>
              <a:rPr lang="en-US" b="1" baseline="30000">
                <a:solidFill>
                  <a:schemeClr val="tx1">
                    <a:lumMod val="75000"/>
                  </a:schemeClr>
                </a:solidFill>
                <a:latin typeface="Arial"/>
                <a:cs typeface="Arial"/>
              </a:rPr>
              <a:t> </a:t>
            </a:r>
            <a:r>
              <a:rPr lang="en-US" b="1">
                <a:solidFill>
                  <a:schemeClr val="tx1">
                    <a:lumMod val="75000"/>
                  </a:schemeClr>
                </a:solidFill>
                <a:latin typeface="Arial"/>
                <a:cs typeface="Arial"/>
              </a:rPr>
              <a:t>CQL digital</a:t>
            </a:r>
            <a:r>
              <a:rPr lang="en-US" b="1" i="0">
                <a:solidFill>
                  <a:schemeClr val="tx1">
                    <a:lumMod val="75000"/>
                  </a:schemeClr>
                </a:solidFill>
                <a:effectLst/>
                <a:latin typeface="Arial"/>
                <a:cs typeface="Arial"/>
              </a:rPr>
              <a:t> </a:t>
            </a:r>
            <a:r>
              <a:rPr lang="en-US" b="1">
                <a:solidFill>
                  <a:schemeClr val="tx1">
                    <a:lumMod val="75000"/>
                  </a:schemeClr>
                </a:solidFill>
                <a:latin typeface="Arial"/>
                <a:cs typeface="Arial"/>
              </a:rPr>
              <a:t>quality HEDIS measures </a:t>
            </a:r>
            <a:r>
              <a:rPr lang="en-US">
                <a:solidFill>
                  <a:schemeClr val="tx1">
                    <a:lumMod val="75000"/>
                  </a:schemeClr>
                </a:solidFill>
                <a:latin typeface="Arial"/>
                <a:cs typeface="Arial"/>
              </a:rPr>
              <a:t>that are e</a:t>
            </a:r>
            <a:r>
              <a:rPr lang="en-US" b="0" i="0">
                <a:solidFill>
                  <a:schemeClr val="tx1">
                    <a:lumMod val="75000"/>
                  </a:schemeClr>
                </a:solidFill>
                <a:effectLst/>
                <a:latin typeface="Arial"/>
                <a:cs typeface="Arial"/>
              </a:rPr>
              <a:t>xpanded and executable</a:t>
            </a:r>
            <a:r>
              <a:rPr lang="en-US">
                <a:solidFill>
                  <a:schemeClr val="tx1">
                    <a:lumMod val="75000"/>
                  </a:schemeClr>
                </a:solidFill>
                <a:latin typeface="Arial"/>
                <a:cs typeface="Arial"/>
              </a:rPr>
              <a:t> </a:t>
            </a:r>
            <a:endParaRPr lang="en-US" b="0" i="0">
              <a:solidFill>
                <a:schemeClr val="tx1">
                  <a:lumMod val="75000"/>
                </a:schemeClr>
              </a:solidFill>
              <a:effectLst/>
              <a:latin typeface="Arial" panose="020B0604020202020204" pitchFamily="34" charset="0"/>
              <a:cs typeface="Arial" panose="020B0604020202020204" pitchFamily="34" charset="0"/>
            </a:endParaRPr>
          </a:p>
          <a:p>
            <a:pPr>
              <a:spcBef>
                <a:spcPts val="1800"/>
              </a:spcBef>
            </a:pPr>
            <a:r>
              <a:rPr lang="en-US" b="1">
                <a:solidFill>
                  <a:schemeClr val="tx1">
                    <a:lumMod val="75000"/>
                  </a:schemeClr>
                </a:solidFill>
                <a:latin typeface="Arial"/>
                <a:cs typeface="Arial"/>
              </a:rPr>
              <a:t>dQM</a:t>
            </a:r>
            <a:r>
              <a:rPr lang="en-US" b="1" i="0">
                <a:solidFill>
                  <a:schemeClr val="tx1">
                    <a:lumMod val="75000"/>
                  </a:schemeClr>
                </a:solidFill>
                <a:effectLst/>
                <a:latin typeface="Arial"/>
                <a:cs typeface="Arial"/>
              </a:rPr>
              <a:t> processing software system</a:t>
            </a:r>
            <a:r>
              <a:rPr lang="en-US" i="0">
                <a:solidFill>
                  <a:schemeClr val="tx1">
                    <a:lumMod val="75000"/>
                  </a:schemeClr>
                </a:solidFill>
                <a:effectLst/>
                <a:latin typeface="Arial"/>
                <a:cs typeface="Arial"/>
              </a:rPr>
              <a:t> to help you flow </a:t>
            </a:r>
            <a:r>
              <a:rPr lang="en-US">
                <a:solidFill>
                  <a:schemeClr val="tx1">
                    <a:lumMod val="75000"/>
                  </a:schemeClr>
                </a:solidFill>
                <a:latin typeface="Arial"/>
                <a:cs typeface="Arial"/>
              </a:rPr>
              <a:t>new measures </a:t>
            </a:r>
            <a:r>
              <a:rPr lang="en-US" i="0">
                <a:solidFill>
                  <a:schemeClr val="tx1">
                    <a:lumMod val="75000"/>
                  </a:schemeClr>
                </a:solidFill>
                <a:effectLst/>
                <a:latin typeface="Arial"/>
                <a:cs typeface="Arial"/>
              </a:rPr>
              <a:t>through technologies and workflows</a:t>
            </a:r>
          </a:p>
        </p:txBody>
      </p:sp>
    </p:spTree>
    <p:extLst>
      <p:ext uri="{BB962C8B-B14F-4D97-AF65-F5344CB8AC3E}">
        <p14:creationId xmlns:p14="http://schemas.microsoft.com/office/powerpoint/2010/main" val="384141745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D4606F-D9AA-48EF-8406-F7B54B1D841F}"/>
              </a:ext>
            </a:extLst>
          </p:cNvPr>
          <p:cNvSpPr>
            <a:spLocks noGrp="1"/>
          </p:cNvSpPr>
          <p:nvPr>
            <p:ph type="sldNum" sz="quarter" idx="12"/>
          </p:nvPr>
        </p:nvSpPr>
        <p:spPr/>
        <p:txBody>
          <a:bodyPr/>
          <a:lstStyle/>
          <a:p>
            <a:fld id="{5B9A96B2-702C-084E-9060-05751DBF82B0}" type="slidenum">
              <a:rPr lang="en-US" smtClean="0"/>
              <a:t>15</a:t>
            </a:fld>
            <a:endParaRPr lang="en-US"/>
          </a:p>
        </p:txBody>
      </p:sp>
      <p:sp>
        <p:nvSpPr>
          <p:cNvPr id="3" name="Title 2">
            <a:extLst>
              <a:ext uri="{FF2B5EF4-FFF2-40B4-BE49-F238E27FC236}">
                <a16:creationId xmlns:a16="http://schemas.microsoft.com/office/drawing/2014/main" id="{51D83287-38EC-4FEA-9CFB-B0AF260143E2}"/>
              </a:ext>
            </a:extLst>
          </p:cNvPr>
          <p:cNvSpPr>
            <a:spLocks noGrp="1"/>
          </p:cNvSpPr>
          <p:nvPr>
            <p:ph type="title"/>
          </p:nvPr>
        </p:nvSpPr>
        <p:spPr/>
        <p:txBody>
          <a:bodyPr anchor="t">
            <a:noAutofit/>
          </a:bodyPr>
          <a:lstStyle/>
          <a:p>
            <a:r>
              <a:rPr lang="en-US">
                <a:solidFill>
                  <a:schemeClr val="tx2">
                    <a:lumMod val="75000"/>
                  </a:schemeClr>
                </a:solidFill>
              </a:rPr>
              <a:t>Use Cases</a:t>
            </a:r>
            <a:r>
              <a:rPr lang="en-US" b="1">
                <a:solidFill>
                  <a:schemeClr val="tx2">
                    <a:lumMod val="75000"/>
                  </a:schemeClr>
                </a:solidFill>
              </a:rPr>
              <a:t> Today</a:t>
            </a:r>
          </a:p>
        </p:txBody>
      </p:sp>
      <p:sp>
        <p:nvSpPr>
          <p:cNvPr id="10" name="Text Placeholder 9">
            <a:extLst>
              <a:ext uri="{FF2B5EF4-FFF2-40B4-BE49-F238E27FC236}">
                <a16:creationId xmlns:a16="http://schemas.microsoft.com/office/drawing/2014/main" id="{D14EDCC1-BE00-4BF5-9951-9449F9CA789E}"/>
              </a:ext>
            </a:extLst>
          </p:cNvPr>
          <p:cNvSpPr>
            <a:spLocks noGrp="1"/>
          </p:cNvSpPr>
          <p:nvPr>
            <p:ph type="body" sz="quarter" idx="13"/>
          </p:nvPr>
        </p:nvSpPr>
        <p:spPr/>
        <p:txBody>
          <a:bodyPr/>
          <a:lstStyle/>
          <a:p>
            <a:r>
              <a:rPr lang="en-US"/>
              <a:t>Quality Initiatives</a:t>
            </a:r>
          </a:p>
        </p:txBody>
      </p:sp>
      <p:sp>
        <p:nvSpPr>
          <p:cNvPr id="4" name="Rectangle 3">
            <a:extLst>
              <a:ext uri="{FF2B5EF4-FFF2-40B4-BE49-F238E27FC236}">
                <a16:creationId xmlns:a16="http://schemas.microsoft.com/office/drawing/2014/main" id="{A6066653-6BDD-6E3B-B88B-F28C84904DB5}"/>
              </a:ext>
            </a:extLst>
          </p:cNvPr>
          <p:cNvSpPr/>
          <p:nvPr/>
        </p:nvSpPr>
        <p:spPr>
          <a:xfrm>
            <a:off x="0" y="2005486"/>
            <a:ext cx="12192000" cy="3277714"/>
          </a:xfrm>
          <a:prstGeom prst="rect">
            <a:avLst/>
          </a:prstGeom>
          <a:solidFill>
            <a:srgbClr val="ECF1F4"/>
          </a:solidFill>
          <a:ln>
            <a:noFill/>
          </a:ln>
          <a:effectLst/>
        </p:spPr>
        <p:style>
          <a:lnRef idx="1">
            <a:schemeClr val="accent1"/>
          </a:lnRef>
          <a:fillRef idx="3">
            <a:schemeClr val="accent1"/>
          </a:fillRef>
          <a:effectRef idx="2">
            <a:schemeClr val="accent1"/>
          </a:effectRef>
          <a:fontRef idx="minor">
            <a:schemeClr val="lt1"/>
          </a:fontRef>
        </p:style>
        <p:txBody>
          <a:bodyPr lIns="365760" rtlCol="0" anchor="ctr"/>
          <a:lstStyle/>
          <a:p>
            <a:endParaRPr lang="en-US" sz="2400" b="1">
              <a:solidFill>
                <a:schemeClr val="bg2">
                  <a:lumMod val="25000"/>
                </a:schemeClr>
              </a:solidFill>
            </a:endParaRPr>
          </a:p>
        </p:txBody>
      </p:sp>
      <p:sp>
        <p:nvSpPr>
          <p:cNvPr id="5" name="Oval 4">
            <a:extLst>
              <a:ext uri="{FF2B5EF4-FFF2-40B4-BE49-F238E27FC236}">
                <a16:creationId xmlns:a16="http://schemas.microsoft.com/office/drawing/2014/main" id="{A2A3B243-B9D4-EC12-38F3-579B110FF9B2}"/>
              </a:ext>
            </a:extLst>
          </p:cNvPr>
          <p:cNvSpPr/>
          <p:nvPr/>
        </p:nvSpPr>
        <p:spPr>
          <a:xfrm>
            <a:off x="7015559" y="1852021"/>
            <a:ext cx="3579439" cy="36576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575;p72">
            <a:extLst>
              <a:ext uri="{FF2B5EF4-FFF2-40B4-BE49-F238E27FC236}">
                <a16:creationId xmlns:a16="http://schemas.microsoft.com/office/drawing/2014/main" id="{1FE508AC-D92C-4359-B33C-EF814D4F827C}"/>
              </a:ext>
            </a:extLst>
          </p:cNvPr>
          <p:cNvSpPr/>
          <p:nvPr/>
        </p:nvSpPr>
        <p:spPr>
          <a:xfrm>
            <a:off x="7012838" y="2770855"/>
            <a:ext cx="1089755" cy="1707753"/>
          </a:xfrm>
          <a:custGeom>
            <a:avLst/>
            <a:gdLst/>
            <a:ahLst/>
            <a:cxnLst/>
            <a:rect l="l" t="t" r="r" b="b"/>
            <a:pathLst>
              <a:path w="51285" h="77961" extrusionOk="0">
                <a:moveTo>
                  <a:pt x="10982" y="0"/>
                </a:moveTo>
                <a:cubicBezTo>
                  <a:pt x="3999" y="12155"/>
                  <a:pt x="1" y="26259"/>
                  <a:pt x="1" y="41278"/>
                </a:cubicBezTo>
                <a:cubicBezTo>
                  <a:pt x="1" y="54447"/>
                  <a:pt x="3084" y="66900"/>
                  <a:pt x="8535" y="77960"/>
                </a:cubicBezTo>
                <a:lnTo>
                  <a:pt x="21982" y="55800"/>
                </a:lnTo>
                <a:lnTo>
                  <a:pt x="49454" y="55083"/>
                </a:lnTo>
                <a:cubicBezTo>
                  <a:pt x="47703" y="50826"/>
                  <a:pt x="46729" y="46171"/>
                  <a:pt x="46729" y="41278"/>
                </a:cubicBezTo>
                <a:cubicBezTo>
                  <a:pt x="46729" y="34892"/>
                  <a:pt x="48380" y="28905"/>
                  <a:pt x="51284" y="23673"/>
                </a:cubicBezTo>
                <a:lnTo>
                  <a:pt x="37121" y="557"/>
                </a:lnTo>
                <a:lnTo>
                  <a:pt x="10982"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sp>
        <p:nvSpPr>
          <p:cNvPr id="7" name="Google Shape;1577;p72">
            <a:extLst>
              <a:ext uri="{FF2B5EF4-FFF2-40B4-BE49-F238E27FC236}">
                <a16:creationId xmlns:a16="http://schemas.microsoft.com/office/drawing/2014/main" id="{9FE2EE95-982C-0CD9-FC11-0048797406E6}"/>
              </a:ext>
            </a:extLst>
          </p:cNvPr>
          <p:cNvSpPr/>
          <p:nvPr/>
        </p:nvSpPr>
        <p:spPr>
          <a:xfrm>
            <a:off x="9537696" y="2857142"/>
            <a:ext cx="1097363" cy="1722999"/>
          </a:xfrm>
          <a:custGeom>
            <a:avLst/>
            <a:gdLst/>
            <a:ahLst/>
            <a:cxnLst/>
            <a:rect l="l" t="t" r="r" b="b"/>
            <a:pathLst>
              <a:path w="51643" h="78657" extrusionOk="0">
                <a:moveTo>
                  <a:pt x="42790" y="0"/>
                </a:moveTo>
                <a:lnTo>
                  <a:pt x="28945" y="22817"/>
                </a:lnTo>
                <a:lnTo>
                  <a:pt x="2189" y="23533"/>
                </a:lnTo>
                <a:cubicBezTo>
                  <a:pt x="3940" y="27790"/>
                  <a:pt x="4914" y="32445"/>
                  <a:pt x="4914" y="37339"/>
                </a:cubicBezTo>
                <a:cubicBezTo>
                  <a:pt x="4914" y="43983"/>
                  <a:pt x="3124" y="50209"/>
                  <a:pt x="1" y="55580"/>
                </a:cubicBezTo>
                <a:lnTo>
                  <a:pt x="13806" y="78059"/>
                </a:lnTo>
                <a:lnTo>
                  <a:pt x="40662" y="78656"/>
                </a:lnTo>
                <a:cubicBezTo>
                  <a:pt x="47644" y="66482"/>
                  <a:pt x="51642" y="52378"/>
                  <a:pt x="51642" y="37339"/>
                </a:cubicBezTo>
                <a:cubicBezTo>
                  <a:pt x="51642" y="23911"/>
                  <a:pt x="48459" y="11220"/>
                  <a:pt x="42790" y="0"/>
                </a:cubicBezTo>
                <a:close/>
              </a:path>
            </a:pathLst>
          </a:custGeom>
          <a:solidFill>
            <a:schemeClr val="tx1">
              <a:lumMod val="20000"/>
              <a:lumOff val="80000"/>
            </a:schemeClr>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sp>
        <p:nvSpPr>
          <p:cNvPr id="9" name="Google Shape;1578;p72">
            <a:extLst>
              <a:ext uri="{FF2B5EF4-FFF2-40B4-BE49-F238E27FC236}">
                <a16:creationId xmlns:a16="http://schemas.microsoft.com/office/drawing/2014/main" id="{FA262881-C195-F40E-125D-EFAC231EE865}"/>
              </a:ext>
            </a:extLst>
          </p:cNvPr>
          <p:cNvSpPr/>
          <p:nvPr/>
        </p:nvSpPr>
        <p:spPr>
          <a:xfrm>
            <a:off x="7316496" y="1859880"/>
            <a:ext cx="1728012" cy="1338650"/>
          </a:xfrm>
          <a:custGeom>
            <a:avLst/>
            <a:gdLst/>
            <a:ahLst/>
            <a:cxnLst/>
            <a:rect l="l" t="t" r="r" b="b"/>
            <a:pathLst>
              <a:path w="81322" h="61111" extrusionOk="0">
                <a:moveTo>
                  <a:pt x="68590" y="0"/>
                </a:moveTo>
                <a:cubicBezTo>
                  <a:pt x="39945" y="199"/>
                  <a:pt x="14761" y="14920"/>
                  <a:pt x="0" y="37160"/>
                </a:cubicBezTo>
                <a:lnTo>
                  <a:pt x="25921" y="37717"/>
                </a:lnTo>
                <a:lnTo>
                  <a:pt x="40263" y="61111"/>
                </a:lnTo>
                <a:cubicBezTo>
                  <a:pt x="46768" y="52537"/>
                  <a:pt x="57013" y="46927"/>
                  <a:pt x="68570" y="46728"/>
                </a:cubicBezTo>
                <a:lnTo>
                  <a:pt x="81322" y="23215"/>
                </a:lnTo>
                <a:lnTo>
                  <a:pt x="68590" y="0"/>
                </a:lnTo>
                <a:close/>
              </a:path>
            </a:pathLst>
          </a:custGeom>
          <a:solidFill>
            <a:schemeClr val="bg1">
              <a:lumMod val="85000"/>
            </a:schemeClr>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sp>
        <p:nvSpPr>
          <p:cNvPr id="11" name="Google Shape;1579;p72">
            <a:extLst>
              <a:ext uri="{FF2B5EF4-FFF2-40B4-BE49-F238E27FC236}">
                <a16:creationId xmlns:a16="http://schemas.microsoft.com/office/drawing/2014/main" id="{00E2277D-AF50-4B4E-946E-5407D4940D46}"/>
              </a:ext>
            </a:extLst>
          </p:cNvPr>
          <p:cNvSpPr/>
          <p:nvPr/>
        </p:nvSpPr>
        <p:spPr>
          <a:xfrm>
            <a:off x="7266132" y="4088565"/>
            <a:ext cx="1419009" cy="1412318"/>
          </a:xfrm>
          <a:custGeom>
            <a:avLst/>
            <a:gdLst/>
            <a:ahLst/>
            <a:cxnLst/>
            <a:rect l="l" t="t" r="r" b="b"/>
            <a:pathLst>
              <a:path w="66780" h="64474" extrusionOk="0">
                <a:moveTo>
                  <a:pt x="40661" y="1"/>
                </a:moveTo>
                <a:lnTo>
                  <a:pt x="13547" y="737"/>
                </a:lnTo>
                <a:lnTo>
                  <a:pt x="0" y="23077"/>
                </a:lnTo>
                <a:cubicBezTo>
                  <a:pt x="13467" y="46431"/>
                  <a:pt x="38015" y="62623"/>
                  <a:pt x="66462" y="64473"/>
                </a:cubicBezTo>
                <a:lnTo>
                  <a:pt x="53830" y="41457"/>
                </a:lnTo>
                <a:lnTo>
                  <a:pt x="66780" y="17566"/>
                </a:lnTo>
                <a:cubicBezTo>
                  <a:pt x="55640" y="15975"/>
                  <a:pt x="46131" y="9331"/>
                  <a:pt x="40661" y="1"/>
                </a:cubicBezTo>
                <a:close/>
              </a:path>
            </a:pathLst>
          </a:custGeom>
          <a:solidFill>
            <a:schemeClr val="bg1">
              <a:lumMod val="85000"/>
            </a:schemeClr>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sp>
        <p:nvSpPr>
          <p:cNvPr id="12" name="Google Shape;1580;p72">
            <a:extLst>
              <a:ext uri="{FF2B5EF4-FFF2-40B4-BE49-F238E27FC236}">
                <a16:creationId xmlns:a16="http://schemas.microsoft.com/office/drawing/2014/main" id="{3E9DF799-9CAF-5FF0-5650-45E12463BC2D}"/>
              </a:ext>
            </a:extLst>
          </p:cNvPr>
          <p:cNvSpPr/>
          <p:nvPr/>
        </p:nvSpPr>
        <p:spPr>
          <a:xfrm>
            <a:off x="8587881" y="4166175"/>
            <a:ext cx="1743652" cy="1327347"/>
          </a:xfrm>
          <a:custGeom>
            <a:avLst/>
            <a:gdLst/>
            <a:ahLst/>
            <a:cxnLst/>
            <a:rect l="l" t="t" r="r" b="b"/>
            <a:pathLst>
              <a:path w="82058" h="60595" extrusionOk="0">
                <a:moveTo>
                  <a:pt x="41377" y="1"/>
                </a:moveTo>
                <a:cubicBezTo>
                  <a:pt x="34733" y="8435"/>
                  <a:pt x="24429" y="13866"/>
                  <a:pt x="12871" y="13866"/>
                </a:cubicBezTo>
                <a:lnTo>
                  <a:pt x="12752" y="13866"/>
                </a:lnTo>
                <a:lnTo>
                  <a:pt x="0" y="37379"/>
                </a:lnTo>
                <a:lnTo>
                  <a:pt x="12732" y="60594"/>
                </a:lnTo>
                <a:lnTo>
                  <a:pt x="12871" y="60594"/>
                </a:lnTo>
                <a:cubicBezTo>
                  <a:pt x="41755" y="60594"/>
                  <a:pt x="67178" y="45834"/>
                  <a:pt x="82058" y="23435"/>
                </a:cubicBezTo>
                <a:lnTo>
                  <a:pt x="55402" y="22858"/>
                </a:lnTo>
                <a:lnTo>
                  <a:pt x="41377"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sp>
        <p:nvSpPr>
          <p:cNvPr id="14" name="Google Shape;1606;p72">
            <a:extLst>
              <a:ext uri="{FF2B5EF4-FFF2-40B4-BE49-F238E27FC236}">
                <a16:creationId xmlns:a16="http://schemas.microsoft.com/office/drawing/2014/main" id="{7D184407-F72F-EB65-55B5-1CB9E151220C}"/>
              </a:ext>
            </a:extLst>
          </p:cNvPr>
          <p:cNvSpPr/>
          <p:nvPr/>
        </p:nvSpPr>
        <p:spPr>
          <a:xfrm>
            <a:off x="7221494" y="1711213"/>
            <a:ext cx="1436805" cy="421096"/>
          </a:xfrm>
          <a:prstGeom prst="roundRect">
            <a:avLst>
              <a:gd name="adj" fmla="val 50000"/>
            </a:avLst>
          </a:prstGeom>
          <a:solidFill>
            <a:schemeClr val="tx1">
              <a:lumMod val="40000"/>
              <a:lumOff val="60000"/>
            </a:schemeClr>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spcBef>
                <a:spcPts val="0"/>
              </a:spcBef>
              <a:spcAft>
                <a:spcPts val="0"/>
              </a:spcAft>
              <a:buClrTx/>
              <a:buSzTx/>
              <a:buFontTx/>
              <a:buNone/>
              <a:tabLst/>
              <a:defRPr/>
            </a:pPr>
            <a:r>
              <a:rPr kumimoji="0" lang="en"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Payment</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56" name="Google Shape;1609;p72">
            <a:extLst>
              <a:ext uri="{FF2B5EF4-FFF2-40B4-BE49-F238E27FC236}">
                <a16:creationId xmlns:a16="http://schemas.microsoft.com/office/drawing/2014/main" id="{E2CB5E30-4FC5-DD5D-4975-42B8BD00B6DB}"/>
              </a:ext>
            </a:extLst>
          </p:cNvPr>
          <p:cNvSpPr/>
          <p:nvPr/>
        </p:nvSpPr>
        <p:spPr>
          <a:xfrm>
            <a:off x="6035167" y="2871074"/>
            <a:ext cx="1436805" cy="421096"/>
          </a:xfrm>
          <a:prstGeom prst="roundRect">
            <a:avLst>
              <a:gd name="adj" fmla="val 50000"/>
            </a:avLst>
          </a:prstGeom>
          <a:solidFill>
            <a:srgbClr val="BABDBF"/>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spcBef>
                <a:spcPts val="0"/>
              </a:spcBef>
              <a:spcAft>
                <a:spcPts val="0"/>
              </a:spcAft>
              <a:buClrTx/>
              <a:buSzTx/>
              <a:buFontTx/>
              <a:buNone/>
              <a:tabLst/>
              <a:defRPr/>
            </a:pPr>
            <a:r>
              <a:rPr kumimoji="0" lang="en"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Reporting</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57" name="Google Shape;1612;p72">
            <a:extLst>
              <a:ext uri="{FF2B5EF4-FFF2-40B4-BE49-F238E27FC236}">
                <a16:creationId xmlns:a16="http://schemas.microsoft.com/office/drawing/2014/main" id="{B427113D-6041-4ACE-73BC-E90CF0272FC2}"/>
              </a:ext>
            </a:extLst>
          </p:cNvPr>
          <p:cNvSpPr/>
          <p:nvPr/>
        </p:nvSpPr>
        <p:spPr>
          <a:xfrm>
            <a:off x="6197765" y="4619300"/>
            <a:ext cx="1436805" cy="421096"/>
          </a:xfrm>
          <a:prstGeom prst="roundRect">
            <a:avLst>
              <a:gd name="adj" fmla="val 50000"/>
            </a:avLst>
          </a:prstGeom>
          <a:solidFill>
            <a:schemeClr val="tx1">
              <a:lumMod val="40000"/>
              <a:lumOff val="60000"/>
            </a:schemeClr>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spcBef>
                <a:spcPts val="0"/>
              </a:spcBef>
              <a:spcAft>
                <a:spcPts val="0"/>
              </a:spcAft>
              <a:buClrTx/>
              <a:buSzTx/>
              <a:buFontTx/>
              <a:buNone/>
              <a:tabLst/>
              <a:defRPr/>
            </a:pPr>
            <a:r>
              <a:rPr kumimoji="0" lang="en"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Optimization</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58" name="Google Shape;1618;p72">
            <a:extLst>
              <a:ext uri="{FF2B5EF4-FFF2-40B4-BE49-F238E27FC236}">
                <a16:creationId xmlns:a16="http://schemas.microsoft.com/office/drawing/2014/main" id="{2C37D357-6C19-7C78-7817-F17AE88D0A78}"/>
              </a:ext>
            </a:extLst>
          </p:cNvPr>
          <p:cNvSpPr/>
          <p:nvPr/>
        </p:nvSpPr>
        <p:spPr>
          <a:xfrm>
            <a:off x="10450395" y="3093763"/>
            <a:ext cx="1436805" cy="421096"/>
          </a:xfrm>
          <a:prstGeom prst="roundRect">
            <a:avLst>
              <a:gd name="adj" fmla="val 50000"/>
            </a:avLst>
          </a:prstGeom>
          <a:solidFill>
            <a:schemeClr val="bg2">
              <a:lumMod val="90000"/>
            </a:schemeClr>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Performance Management</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59" name="Google Shape;1621;p72">
            <a:extLst>
              <a:ext uri="{FF2B5EF4-FFF2-40B4-BE49-F238E27FC236}">
                <a16:creationId xmlns:a16="http://schemas.microsoft.com/office/drawing/2014/main" id="{D6645114-E904-ED8E-63C4-6E73F7B3E763}"/>
              </a:ext>
            </a:extLst>
          </p:cNvPr>
          <p:cNvSpPr/>
          <p:nvPr/>
        </p:nvSpPr>
        <p:spPr>
          <a:xfrm>
            <a:off x="9769442" y="4989058"/>
            <a:ext cx="1436805" cy="421096"/>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b="1">
                <a:solidFill>
                  <a:srgbClr val="FFFFFF"/>
                </a:solidFill>
                <a:latin typeface="Arial" panose="020B0604020202020204" pitchFamily="34" charset="0"/>
                <a:ea typeface="Open Sans"/>
                <a:cs typeface="Arial" panose="020B0604020202020204" pitchFamily="34" charset="0"/>
                <a:sym typeface="Open Sans"/>
              </a:rPr>
              <a:t>Quality</a:t>
            </a: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 Improvement</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60" name="Google Shape;10737;p91">
            <a:extLst>
              <a:ext uri="{FF2B5EF4-FFF2-40B4-BE49-F238E27FC236}">
                <a16:creationId xmlns:a16="http://schemas.microsoft.com/office/drawing/2014/main" id="{64D5634E-7692-85F0-8A7B-018F6B5DCAFB}"/>
              </a:ext>
            </a:extLst>
          </p:cNvPr>
          <p:cNvSpPr/>
          <p:nvPr/>
        </p:nvSpPr>
        <p:spPr>
          <a:xfrm>
            <a:off x="7812221" y="4452043"/>
            <a:ext cx="516795" cy="465896"/>
          </a:xfrm>
          <a:custGeom>
            <a:avLst/>
            <a:gdLst/>
            <a:ahLst/>
            <a:cxnLst/>
            <a:rect l="l" t="t" r="r" b="b"/>
            <a:pathLst>
              <a:path w="12666" h="12708" extrusionOk="0">
                <a:moveTo>
                  <a:pt x="6347" y="841"/>
                </a:moveTo>
                <a:cubicBezTo>
                  <a:pt x="6876" y="841"/>
                  <a:pt x="7350" y="1172"/>
                  <a:pt x="7530" y="1712"/>
                </a:cubicBezTo>
                <a:cubicBezTo>
                  <a:pt x="7719" y="2405"/>
                  <a:pt x="7372" y="3067"/>
                  <a:pt x="6679" y="3256"/>
                </a:cubicBezTo>
                <a:cubicBezTo>
                  <a:pt x="6569" y="3289"/>
                  <a:pt x="6457" y="3305"/>
                  <a:pt x="6345" y="3305"/>
                </a:cubicBezTo>
                <a:cubicBezTo>
                  <a:pt x="5822" y="3305"/>
                  <a:pt x="5323" y="2956"/>
                  <a:pt x="5167" y="2437"/>
                </a:cubicBezTo>
                <a:cubicBezTo>
                  <a:pt x="4947" y="1775"/>
                  <a:pt x="5325" y="1082"/>
                  <a:pt x="5986" y="893"/>
                </a:cubicBezTo>
                <a:cubicBezTo>
                  <a:pt x="6108" y="858"/>
                  <a:pt x="6229" y="841"/>
                  <a:pt x="6347" y="841"/>
                </a:cubicBezTo>
                <a:close/>
                <a:moveTo>
                  <a:pt x="6353" y="5919"/>
                </a:moveTo>
                <a:cubicBezTo>
                  <a:pt x="7021" y="5919"/>
                  <a:pt x="7624" y="6459"/>
                  <a:pt x="7624" y="7162"/>
                </a:cubicBezTo>
                <a:cubicBezTo>
                  <a:pt x="7593" y="7698"/>
                  <a:pt x="7215" y="8170"/>
                  <a:pt x="6742" y="8328"/>
                </a:cubicBezTo>
                <a:cubicBezTo>
                  <a:pt x="6608" y="8371"/>
                  <a:pt x="6474" y="8391"/>
                  <a:pt x="6345" y="8391"/>
                </a:cubicBezTo>
                <a:cubicBezTo>
                  <a:pt x="5810" y="8391"/>
                  <a:pt x="5351" y="8042"/>
                  <a:pt x="5199" y="7509"/>
                </a:cubicBezTo>
                <a:cubicBezTo>
                  <a:pt x="5010" y="6847"/>
                  <a:pt x="5356" y="6186"/>
                  <a:pt x="6018" y="5965"/>
                </a:cubicBezTo>
                <a:cubicBezTo>
                  <a:pt x="6130" y="5934"/>
                  <a:pt x="6242" y="5919"/>
                  <a:pt x="6353" y="5919"/>
                </a:cubicBezTo>
                <a:close/>
                <a:moveTo>
                  <a:pt x="2079" y="9351"/>
                </a:moveTo>
                <a:cubicBezTo>
                  <a:pt x="2744" y="9351"/>
                  <a:pt x="3340" y="9871"/>
                  <a:pt x="3340" y="10596"/>
                </a:cubicBezTo>
                <a:cubicBezTo>
                  <a:pt x="3308" y="11163"/>
                  <a:pt x="2962" y="11604"/>
                  <a:pt x="2426" y="11762"/>
                </a:cubicBezTo>
                <a:cubicBezTo>
                  <a:pt x="2305" y="11797"/>
                  <a:pt x="2183" y="11813"/>
                  <a:pt x="2065" y="11813"/>
                </a:cubicBezTo>
                <a:cubicBezTo>
                  <a:pt x="1538" y="11813"/>
                  <a:pt x="1068" y="11483"/>
                  <a:pt x="914" y="10943"/>
                </a:cubicBezTo>
                <a:cubicBezTo>
                  <a:pt x="693" y="10281"/>
                  <a:pt x="1071" y="9588"/>
                  <a:pt x="1733" y="9399"/>
                </a:cubicBezTo>
                <a:cubicBezTo>
                  <a:pt x="1849" y="9367"/>
                  <a:pt x="1965" y="9351"/>
                  <a:pt x="2079" y="9351"/>
                </a:cubicBezTo>
                <a:close/>
                <a:moveTo>
                  <a:pt x="10617" y="9351"/>
                </a:moveTo>
                <a:cubicBezTo>
                  <a:pt x="11281" y="9351"/>
                  <a:pt x="11878" y="9871"/>
                  <a:pt x="11878" y="10596"/>
                </a:cubicBezTo>
                <a:cubicBezTo>
                  <a:pt x="11846" y="11163"/>
                  <a:pt x="11500" y="11604"/>
                  <a:pt x="10995" y="11762"/>
                </a:cubicBezTo>
                <a:cubicBezTo>
                  <a:pt x="10868" y="11797"/>
                  <a:pt x="10742" y="11813"/>
                  <a:pt x="10620" y="11813"/>
                </a:cubicBezTo>
                <a:cubicBezTo>
                  <a:pt x="10076" y="11813"/>
                  <a:pt x="9606" y="11483"/>
                  <a:pt x="9452" y="10943"/>
                </a:cubicBezTo>
                <a:cubicBezTo>
                  <a:pt x="9263" y="10281"/>
                  <a:pt x="9609" y="9588"/>
                  <a:pt x="10271" y="9399"/>
                </a:cubicBezTo>
                <a:cubicBezTo>
                  <a:pt x="10387" y="9367"/>
                  <a:pt x="10503" y="9351"/>
                  <a:pt x="10617" y="9351"/>
                </a:cubicBezTo>
                <a:close/>
                <a:moveTo>
                  <a:pt x="6344" y="0"/>
                </a:moveTo>
                <a:cubicBezTo>
                  <a:pt x="5677" y="0"/>
                  <a:pt x="5021" y="308"/>
                  <a:pt x="4631" y="893"/>
                </a:cubicBezTo>
                <a:cubicBezTo>
                  <a:pt x="3812" y="2122"/>
                  <a:pt x="4474" y="3760"/>
                  <a:pt x="5955" y="4075"/>
                </a:cubicBezTo>
                <a:lnTo>
                  <a:pt x="5955" y="5146"/>
                </a:lnTo>
                <a:cubicBezTo>
                  <a:pt x="4600" y="5430"/>
                  <a:pt x="3907" y="6910"/>
                  <a:pt x="4537" y="8107"/>
                </a:cubicBezTo>
                <a:lnTo>
                  <a:pt x="3434" y="9021"/>
                </a:lnTo>
                <a:cubicBezTo>
                  <a:pt x="3025" y="8706"/>
                  <a:pt x="2584" y="8548"/>
                  <a:pt x="2080" y="8548"/>
                </a:cubicBezTo>
                <a:cubicBezTo>
                  <a:pt x="945" y="8548"/>
                  <a:pt x="0" y="9494"/>
                  <a:pt x="0" y="10628"/>
                </a:cubicBezTo>
                <a:cubicBezTo>
                  <a:pt x="0" y="11762"/>
                  <a:pt x="945" y="12707"/>
                  <a:pt x="2080" y="12707"/>
                </a:cubicBezTo>
                <a:cubicBezTo>
                  <a:pt x="3214" y="12707"/>
                  <a:pt x="4159" y="11793"/>
                  <a:pt x="4159" y="10628"/>
                </a:cubicBezTo>
                <a:cubicBezTo>
                  <a:pt x="4159" y="10281"/>
                  <a:pt x="4096" y="9966"/>
                  <a:pt x="3938" y="9683"/>
                </a:cubicBezTo>
                <a:lnTo>
                  <a:pt x="5041" y="8769"/>
                </a:lnTo>
                <a:cubicBezTo>
                  <a:pt x="5435" y="9084"/>
                  <a:pt x="5907" y="9242"/>
                  <a:pt x="6376" y="9242"/>
                </a:cubicBezTo>
                <a:cubicBezTo>
                  <a:pt x="6845" y="9242"/>
                  <a:pt x="7309" y="9084"/>
                  <a:pt x="7687" y="8769"/>
                </a:cubicBezTo>
                <a:lnTo>
                  <a:pt x="8790" y="9683"/>
                </a:lnTo>
                <a:cubicBezTo>
                  <a:pt x="8318" y="10596"/>
                  <a:pt x="8570" y="11730"/>
                  <a:pt x="9452" y="12361"/>
                </a:cubicBezTo>
                <a:cubicBezTo>
                  <a:pt x="9803" y="12595"/>
                  <a:pt x="10203" y="12707"/>
                  <a:pt x="10598" y="12707"/>
                </a:cubicBezTo>
                <a:cubicBezTo>
                  <a:pt x="11266" y="12707"/>
                  <a:pt x="11923" y="12387"/>
                  <a:pt x="12319" y="11793"/>
                </a:cubicBezTo>
                <a:cubicBezTo>
                  <a:pt x="12571" y="11478"/>
                  <a:pt x="12665" y="11069"/>
                  <a:pt x="12665" y="10659"/>
                </a:cubicBezTo>
                <a:cubicBezTo>
                  <a:pt x="12665" y="9431"/>
                  <a:pt x="11783" y="8548"/>
                  <a:pt x="10617" y="8548"/>
                </a:cubicBezTo>
                <a:cubicBezTo>
                  <a:pt x="10113" y="8548"/>
                  <a:pt x="9672" y="8706"/>
                  <a:pt x="9294" y="9021"/>
                </a:cubicBezTo>
                <a:lnTo>
                  <a:pt x="8192" y="8107"/>
                </a:lnTo>
                <a:cubicBezTo>
                  <a:pt x="8822" y="6879"/>
                  <a:pt x="8097" y="5398"/>
                  <a:pt x="6774" y="5146"/>
                </a:cubicBezTo>
                <a:lnTo>
                  <a:pt x="6774" y="4075"/>
                </a:lnTo>
                <a:cubicBezTo>
                  <a:pt x="7530" y="3917"/>
                  <a:pt x="8097" y="3382"/>
                  <a:pt x="8349" y="2657"/>
                </a:cubicBezTo>
                <a:cubicBezTo>
                  <a:pt x="8633" y="1806"/>
                  <a:pt x="8318" y="861"/>
                  <a:pt x="7530" y="357"/>
                </a:cubicBezTo>
                <a:cubicBezTo>
                  <a:pt x="7170" y="117"/>
                  <a:pt x="6755" y="0"/>
                  <a:pt x="6344" y="0"/>
                </a:cubicBezTo>
                <a:close/>
              </a:path>
            </a:pathLst>
          </a:custGeom>
          <a:solidFill>
            <a:schemeClr val="bg1">
              <a:lumMod val="6500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grpSp>
        <p:nvGrpSpPr>
          <p:cNvPr id="61" name="Google Shape;10934;p91">
            <a:extLst>
              <a:ext uri="{FF2B5EF4-FFF2-40B4-BE49-F238E27FC236}">
                <a16:creationId xmlns:a16="http://schemas.microsoft.com/office/drawing/2014/main" id="{A463FF08-71D3-780D-3E53-E70240C3FBB3}"/>
              </a:ext>
            </a:extLst>
          </p:cNvPr>
          <p:cNvGrpSpPr/>
          <p:nvPr/>
        </p:nvGrpSpPr>
        <p:grpSpPr>
          <a:xfrm>
            <a:off x="7247828" y="3345333"/>
            <a:ext cx="549639" cy="343567"/>
            <a:chOff x="-27728850" y="2382950"/>
            <a:chExt cx="297750" cy="193000"/>
          </a:xfrm>
          <a:solidFill>
            <a:srgbClr val="A6A6A6"/>
          </a:solidFill>
        </p:grpSpPr>
        <p:sp>
          <p:nvSpPr>
            <p:cNvPr id="62" name="Google Shape;10935;p91">
              <a:extLst>
                <a:ext uri="{FF2B5EF4-FFF2-40B4-BE49-F238E27FC236}">
                  <a16:creationId xmlns:a16="http://schemas.microsoft.com/office/drawing/2014/main" id="{AFFCB8F5-6261-9516-0138-1E912A641FC3}"/>
                </a:ext>
              </a:extLst>
            </p:cNvPr>
            <p:cNvSpPr/>
            <p:nvPr/>
          </p:nvSpPr>
          <p:spPr>
            <a:xfrm>
              <a:off x="-27606750" y="2453825"/>
              <a:ext cx="35450" cy="35475"/>
            </a:xfrm>
            <a:custGeom>
              <a:avLst/>
              <a:gdLst/>
              <a:ahLst/>
              <a:cxnLst/>
              <a:rect l="l" t="t" r="r" b="b"/>
              <a:pathLst>
                <a:path w="1418" h="1419" extrusionOk="0">
                  <a:moveTo>
                    <a:pt x="725" y="1"/>
                  </a:moveTo>
                  <a:cubicBezTo>
                    <a:pt x="315" y="1"/>
                    <a:pt x="0" y="316"/>
                    <a:pt x="0" y="694"/>
                  </a:cubicBezTo>
                  <a:cubicBezTo>
                    <a:pt x="0" y="1103"/>
                    <a:pt x="315" y="1419"/>
                    <a:pt x="725" y="1419"/>
                  </a:cubicBezTo>
                  <a:cubicBezTo>
                    <a:pt x="1103" y="1419"/>
                    <a:pt x="1418" y="1103"/>
                    <a:pt x="1418" y="694"/>
                  </a:cubicBezTo>
                  <a:cubicBezTo>
                    <a:pt x="1418" y="316"/>
                    <a:pt x="1103" y="1"/>
                    <a:pt x="725"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63" name="Google Shape;10936;p91">
              <a:extLst>
                <a:ext uri="{FF2B5EF4-FFF2-40B4-BE49-F238E27FC236}">
                  <a16:creationId xmlns:a16="http://schemas.microsoft.com/office/drawing/2014/main" id="{35B5FB88-7AA9-8D19-618E-0507A93FADF9}"/>
                </a:ext>
              </a:extLst>
            </p:cNvPr>
            <p:cNvSpPr/>
            <p:nvPr/>
          </p:nvSpPr>
          <p:spPr>
            <a:xfrm>
              <a:off x="-27728850" y="2382950"/>
              <a:ext cx="297750" cy="193000"/>
            </a:xfrm>
            <a:custGeom>
              <a:avLst/>
              <a:gdLst/>
              <a:ahLst/>
              <a:cxnLst/>
              <a:rect l="l" t="t" r="r" b="b"/>
              <a:pathLst>
                <a:path w="11910" h="7720" extrusionOk="0">
                  <a:moveTo>
                    <a:pt x="5955" y="756"/>
                  </a:moveTo>
                  <a:cubicBezTo>
                    <a:pt x="7405" y="756"/>
                    <a:pt x="8791" y="1670"/>
                    <a:pt x="9673" y="2426"/>
                  </a:cubicBezTo>
                  <a:cubicBezTo>
                    <a:pt x="10335" y="3025"/>
                    <a:pt x="10839" y="3592"/>
                    <a:pt x="11091" y="3938"/>
                  </a:cubicBezTo>
                  <a:cubicBezTo>
                    <a:pt x="10524" y="4632"/>
                    <a:pt x="8413" y="7026"/>
                    <a:pt x="5955" y="7026"/>
                  </a:cubicBezTo>
                  <a:cubicBezTo>
                    <a:pt x="4506" y="7026"/>
                    <a:pt x="3120" y="6144"/>
                    <a:pt x="2269" y="5388"/>
                  </a:cubicBezTo>
                  <a:cubicBezTo>
                    <a:pt x="1576" y="4789"/>
                    <a:pt x="1072" y="4190"/>
                    <a:pt x="852" y="3875"/>
                  </a:cubicBezTo>
                  <a:cubicBezTo>
                    <a:pt x="1419" y="3182"/>
                    <a:pt x="3529" y="788"/>
                    <a:pt x="5955" y="756"/>
                  </a:cubicBezTo>
                  <a:close/>
                  <a:moveTo>
                    <a:pt x="5955" y="0"/>
                  </a:moveTo>
                  <a:cubicBezTo>
                    <a:pt x="5199" y="0"/>
                    <a:pt x="4412" y="189"/>
                    <a:pt x="3624" y="567"/>
                  </a:cubicBezTo>
                  <a:cubicBezTo>
                    <a:pt x="2994" y="882"/>
                    <a:pt x="2364" y="1324"/>
                    <a:pt x="1797" y="1828"/>
                  </a:cubicBezTo>
                  <a:cubicBezTo>
                    <a:pt x="757" y="2741"/>
                    <a:pt x="127" y="3623"/>
                    <a:pt x="95" y="3655"/>
                  </a:cubicBezTo>
                  <a:cubicBezTo>
                    <a:pt x="1" y="3781"/>
                    <a:pt x="1" y="3938"/>
                    <a:pt x="95" y="4033"/>
                  </a:cubicBezTo>
                  <a:cubicBezTo>
                    <a:pt x="127" y="4096"/>
                    <a:pt x="757" y="4978"/>
                    <a:pt x="1797" y="5860"/>
                  </a:cubicBezTo>
                  <a:cubicBezTo>
                    <a:pt x="2427" y="6396"/>
                    <a:pt x="2994" y="6805"/>
                    <a:pt x="3624" y="7120"/>
                  </a:cubicBezTo>
                  <a:cubicBezTo>
                    <a:pt x="4412" y="7499"/>
                    <a:pt x="5199" y="7719"/>
                    <a:pt x="5955" y="7719"/>
                  </a:cubicBezTo>
                  <a:cubicBezTo>
                    <a:pt x="6711" y="7719"/>
                    <a:pt x="7499" y="7499"/>
                    <a:pt x="8287" y="7120"/>
                  </a:cubicBezTo>
                  <a:cubicBezTo>
                    <a:pt x="8917" y="6805"/>
                    <a:pt x="9547" y="6364"/>
                    <a:pt x="10145" y="5860"/>
                  </a:cubicBezTo>
                  <a:cubicBezTo>
                    <a:pt x="11154" y="4947"/>
                    <a:pt x="11784" y="4096"/>
                    <a:pt x="11815" y="4033"/>
                  </a:cubicBezTo>
                  <a:cubicBezTo>
                    <a:pt x="11910" y="3938"/>
                    <a:pt x="11910" y="3781"/>
                    <a:pt x="11815" y="3655"/>
                  </a:cubicBezTo>
                  <a:cubicBezTo>
                    <a:pt x="11784" y="3623"/>
                    <a:pt x="11154" y="2710"/>
                    <a:pt x="10145" y="1828"/>
                  </a:cubicBezTo>
                  <a:cubicBezTo>
                    <a:pt x="9515" y="1292"/>
                    <a:pt x="8917" y="882"/>
                    <a:pt x="8287" y="567"/>
                  </a:cubicBezTo>
                  <a:cubicBezTo>
                    <a:pt x="7499" y="189"/>
                    <a:pt x="6711" y="0"/>
                    <a:pt x="5955"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64" name="Google Shape;10937;p91">
              <a:extLst>
                <a:ext uri="{FF2B5EF4-FFF2-40B4-BE49-F238E27FC236}">
                  <a16:creationId xmlns:a16="http://schemas.microsoft.com/office/drawing/2014/main" id="{2D47C0EB-4F93-8320-175D-27B3BAB9EC0C}"/>
                </a:ext>
              </a:extLst>
            </p:cNvPr>
            <p:cNvSpPr/>
            <p:nvPr/>
          </p:nvSpPr>
          <p:spPr>
            <a:xfrm>
              <a:off x="-27640625" y="2419175"/>
              <a:ext cx="122100" cy="122100"/>
            </a:xfrm>
            <a:custGeom>
              <a:avLst/>
              <a:gdLst/>
              <a:ahLst/>
              <a:cxnLst/>
              <a:rect l="l" t="t" r="r" b="b"/>
              <a:pathLst>
                <a:path w="4884" h="4884" extrusionOk="0">
                  <a:moveTo>
                    <a:pt x="2426" y="694"/>
                  </a:moveTo>
                  <a:cubicBezTo>
                    <a:pt x="3403" y="694"/>
                    <a:pt x="4159" y="1481"/>
                    <a:pt x="4159" y="2426"/>
                  </a:cubicBezTo>
                  <a:cubicBezTo>
                    <a:pt x="4159" y="3372"/>
                    <a:pt x="3371" y="4159"/>
                    <a:pt x="2426" y="4159"/>
                  </a:cubicBezTo>
                  <a:cubicBezTo>
                    <a:pt x="1481" y="4159"/>
                    <a:pt x="694" y="3372"/>
                    <a:pt x="694" y="2426"/>
                  </a:cubicBezTo>
                  <a:cubicBezTo>
                    <a:pt x="694" y="1481"/>
                    <a:pt x="1481" y="694"/>
                    <a:pt x="2426" y="694"/>
                  </a:cubicBezTo>
                  <a:close/>
                  <a:moveTo>
                    <a:pt x="2426" y="1"/>
                  </a:moveTo>
                  <a:cubicBezTo>
                    <a:pt x="1103" y="1"/>
                    <a:pt x="0" y="1103"/>
                    <a:pt x="0" y="2426"/>
                  </a:cubicBezTo>
                  <a:cubicBezTo>
                    <a:pt x="0" y="3781"/>
                    <a:pt x="1103" y="4884"/>
                    <a:pt x="2426" y="4884"/>
                  </a:cubicBezTo>
                  <a:cubicBezTo>
                    <a:pt x="3781" y="4884"/>
                    <a:pt x="4884" y="3781"/>
                    <a:pt x="4884" y="2426"/>
                  </a:cubicBezTo>
                  <a:cubicBezTo>
                    <a:pt x="4884" y="1103"/>
                    <a:pt x="3781" y="1"/>
                    <a:pt x="2426"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grpSp>
      <p:grpSp>
        <p:nvGrpSpPr>
          <p:cNvPr id="65" name="Google Shape;11097;p92">
            <a:extLst>
              <a:ext uri="{FF2B5EF4-FFF2-40B4-BE49-F238E27FC236}">
                <a16:creationId xmlns:a16="http://schemas.microsoft.com/office/drawing/2014/main" id="{8184385C-6AFF-CE88-A412-AF549BD4CFFB}"/>
              </a:ext>
            </a:extLst>
          </p:cNvPr>
          <p:cNvGrpSpPr/>
          <p:nvPr/>
        </p:nvGrpSpPr>
        <p:grpSpPr>
          <a:xfrm>
            <a:off x="8177553" y="2182186"/>
            <a:ext cx="499895" cy="558700"/>
            <a:chOff x="-62516625" y="2297875"/>
            <a:chExt cx="315875" cy="317650"/>
          </a:xfrm>
          <a:solidFill>
            <a:schemeClr val="bg1">
              <a:lumMod val="65000"/>
            </a:schemeClr>
          </a:solidFill>
        </p:grpSpPr>
        <p:sp>
          <p:nvSpPr>
            <p:cNvPr id="66" name="Google Shape;11098;p92">
              <a:extLst>
                <a:ext uri="{FF2B5EF4-FFF2-40B4-BE49-F238E27FC236}">
                  <a16:creationId xmlns:a16="http://schemas.microsoft.com/office/drawing/2014/main" id="{49F67E98-1BF8-BC8C-E17A-7E5C0A80A916}"/>
                </a:ext>
              </a:extLst>
            </p:cNvPr>
            <p:cNvSpPr/>
            <p:nvPr/>
          </p:nvSpPr>
          <p:spPr>
            <a:xfrm>
              <a:off x="-62516625" y="2297875"/>
              <a:ext cx="315875" cy="317650"/>
            </a:xfrm>
            <a:custGeom>
              <a:avLst/>
              <a:gdLst/>
              <a:ahLst/>
              <a:cxnLst/>
              <a:rect l="l" t="t" r="r" b="b"/>
              <a:pathLst>
                <a:path w="12635" h="12706" extrusionOk="0">
                  <a:moveTo>
                    <a:pt x="4632" y="3309"/>
                  </a:moveTo>
                  <a:cubicBezTo>
                    <a:pt x="5388" y="3309"/>
                    <a:pt x="6018" y="3939"/>
                    <a:pt x="6018" y="4695"/>
                  </a:cubicBezTo>
                  <a:cubicBezTo>
                    <a:pt x="6018" y="4916"/>
                    <a:pt x="5924" y="5168"/>
                    <a:pt x="5829" y="5388"/>
                  </a:cubicBezTo>
                  <a:lnTo>
                    <a:pt x="5357" y="5861"/>
                  </a:lnTo>
                  <a:cubicBezTo>
                    <a:pt x="5136" y="5987"/>
                    <a:pt x="4916" y="6081"/>
                    <a:pt x="4632" y="6081"/>
                  </a:cubicBezTo>
                  <a:cubicBezTo>
                    <a:pt x="3876" y="6081"/>
                    <a:pt x="3246" y="5451"/>
                    <a:pt x="3246" y="4695"/>
                  </a:cubicBezTo>
                  <a:cubicBezTo>
                    <a:pt x="3246" y="3939"/>
                    <a:pt x="3876" y="3309"/>
                    <a:pt x="4632" y="3309"/>
                  </a:cubicBezTo>
                  <a:close/>
                  <a:moveTo>
                    <a:pt x="4632" y="820"/>
                  </a:moveTo>
                  <a:cubicBezTo>
                    <a:pt x="6617" y="820"/>
                    <a:pt x="8287" y="2364"/>
                    <a:pt x="8444" y="4285"/>
                  </a:cubicBezTo>
                  <a:lnTo>
                    <a:pt x="8444" y="4412"/>
                  </a:lnTo>
                  <a:cubicBezTo>
                    <a:pt x="7877" y="4412"/>
                    <a:pt x="7310" y="4538"/>
                    <a:pt x="6806" y="4758"/>
                  </a:cubicBezTo>
                  <a:lnTo>
                    <a:pt x="6806" y="4695"/>
                  </a:lnTo>
                  <a:cubicBezTo>
                    <a:pt x="6806" y="3466"/>
                    <a:pt x="5829" y="2490"/>
                    <a:pt x="4601" y="2490"/>
                  </a:cubicBezTo>
                  <a:cubicBezTo>
                    <a:pt x="3372" y="2490"/>
                    <a:pt x="2395" y="3466"/>
                    <a:pt x="2395" y="4695"/>
                  </a:cubicBezTo>
                  <a:cubicBezTo>
                    <a:pt x="2395" y="5924"/>
                    <a:pt x="3372" y="6900"/>
                    <a:pt x="4601" y="6900"/>
                  </a:cubicBezTo>
                  <a:lnTo>
                    <a:pt x="4664" y="6900"/>
                  </a:lnTo>
                  <a:cubicBezTo>
                    <a:pt x="4443" y="7404"/>
                    <a:pt x="4317" y="7972"/>
                    <a:pt x="4317" y="8539"/>
                  </a:cubicBezTo>
                  <a:cubicBezTo>
                    <a:pt x="4317" y="9421"/>
                    <a:pt x="4601" y="10240"/>
                    <a:pt x="5073" y="10902"/>
                  </a:cubicBezTo>
                  <a:lnTo>
                    <a:pt x="4601" y="11532"/>
                  </a:lnTo>
                  <a:lnTo>
                    <a:pt x="1513" y="7026"/>
                  </a:lnTo>
                  <a:cubicBezTo>
                    <a:pt x="1009" y="6333"/>
                    <a:pt x="725" y="5546"/>
                    <a:pt x="725" y="4695"/>
                  </a:cubicBezTo>
                  <a:cubicBezTo>
                    <a:pt x="788" y="2553"/>
                    <a:pt x="2521" y="820"/>
                    <a:pt x="4632" y="820"/>
                  </a:cubicBezTo>
                  <a:close/>
                  <a:moveTo>
                    <a:pt x="8507" y="5231"/>
                  </a:moveTo>
                  <a:cubicBezTo>
                    <a:pt x="10334" y="5231"/>
                    <a:pt x="11815" y="6743"/>
                    <a:pt x="11815" y="8539"/>
                  </a:cubicBezTo>
                  <a:cubicBezTo>
                    <a:pt x="11815" y="10366"/>
                    <a:pt x="10303" y="11847"/>
                    <a:pt x="8507" y="11847"/>
                  </a:cubicBezTo>
                  <a:cubicBezTo>
                    <a:pt x="6680" y="11847"/>
                    <a:pt x="5199" y="10366"/>
                    <a:pt x="5199" y="8539"/>
                  </a:cubicBezTo>
                  <a:cubicBezTo>
                    <a:pt x="5199" y="6743"/>
                    <a:pt x="6680" y="5231"/>
                    <a:pt x="8507" y="5231"/>
                  </a:cubicBezTo>
                  <a:close/>
                  <a:moveTo>
                    <a:pt x="4664" y="1"/>
                  </a:moveTo>
                  <a:cubicBezTo>
                    <a:pt x="2080" y="1"/>
                    <a:pt x="1" y="2080"/>
                    <a:pt x="1" y="4695"/>
                  </a:cubicBezTo>
                  <a:cubicBezTo>
                    <a:pt x="1" y="5703"/>
                    <a:pt x="316" y="6711"/>
                    <a:pt x="946" y="7499"/>
                  </a:cubicBezTo>
                  <a:lnTo>
                    <a:pt x="4317" y="12540"/>
                  </a:lnTo>
                  <a:cubicBezTo>
                    <a:pt x="4396" y="12650"/>
                    <a:pt x="4522" y="12705"/>
                    <a:pt x="4648" y="12705"/>
                  </a:cubicBezTo>
                  <a:cubicBezTo>
                    <a:pt x="4774" y="12705"/>
                    <a:pt x="4900" y="12650"/>
                    <a:pt x="4979" y="12540"/>
                  </a:cubicBezTo>
                  <a:lnTo>
                    <a:pt x="5672" y="11532"/>
                  </a:lnTo>
                  <a:cubicBezTo>
                    <a:pt x="6396" y="12256"/>
                    <a:pt x="7404" y="12697"/>
                    <a:pt x="8507" y="12697"/>
                  </a:cubicBezTo>
                  <a:cubicBezTo>
                    <a:pt x="10776" y="12697"/>
                    <a:pt x="12634" y="10838"/>
                    <a:pt x="12634" y="8539"/>
                  </a:cubicBezTo>
                  <a:cubicBezTo>
                    <a:pt x="12634" y="6554"/>
                    <a:pt x="11217" y="4884"/>
                    <a:pt x="9326" y="4506"/>
                  </a:cubicBezTo>
                  <a:lnTo>
                    <a:pt x="9326" y="4222"/>
                  </a:lnTo>
                  <a:cubicBezTo>
                    <a:pt x="9074" y="1891"/>
                    <a:pt x="7121" y="1"/>
                    <a:pt x="4664"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67" name="Google Shape;11099;p92">
              <a:extLst>
                <a:ext uri="{FF2B5EF4-FFF2-40B4-BE49-F238E27FC236}">
                  <a16:creationId xmlns:a16="http://schemas.microsoft.com/office/drawing/2014/main" id="{068225EE-7C32-B4E9-A38C-93D6B17F9C44}"/>
                </a:ext>
              </a:extLst>
            </p:cNvPr>
            <p:cNvSpPr/>
            <p:nvPr/>
          </p:nvSpPr>
          <p:spPr>
            <a:xfrm>
              <a:off x="-62335475" y="2438075"/>
              <a:ext cx="62250" cy="145750"/>
            </a:xfrm>
            <a:custGeom>
              <a:avLst/>
              <a:gdLst/>
              <a:ahLst/>
              <a:cxnLst/>
              <a:rect l="l" t="t" r="r" b="b"/>
              <a:pathLst>
                <a:path w="2490" h="5830" extrusionOk="0">
                  <a:moveTo>
                    <a:pt x="1261" y="1"/>
                  </a:moveTo>
                  <a:cubicBezTo>
                    <a:pt x="1009" y="1"/>
                    <a:pt x="820" y="190"/>
                    <a:pt x="820" y="410"/>
                  </a:cubicBezTo>
                  <a:lnTo>
                    <a:pt x="820" y="694"/>
                  </a:lnTo>
                  <a:cubicBezTo>
                    <a:pt x="348" y="851"/>
                    <a:pt x="1" y="1324"/>
                    <a:pt x="1" y="1891"/>
                  </a:cubicBezTo>
                  <a:cubicBezTo>
                    <a:pt x="1" y="2553"/>
                    <a:pt x="537" y="2931"/>
                    <a:pt x="978" y="3246"/>
                  </a:cubicBezTo>
                  <a:cubicBezTo>
                    <a:pt x="1293" y="3498"/>
                    <a:pt x="1639" y="3718"/>
                    <a:pt x="1639" y="3970"/>
                  </a:cubicBezTo>
                  <a:cubicBezTo>
                    <a:pt x="1671" y="4191"/>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20"/>
                  </a:lnTo>
                  <a:cubicBezTo>
                    <a:pt x="820" y="5672"/>
                    <a:pt x="1009" y="5829"/>
                    <a:pt x="1261" y="5829"/>
                  </a:cubicBezTo>
                  <a:cubicBezTo>
                    <a:pt x="1482" y="5829"/>
                    <a:pt x="1639" y="5609"/>
                    <a:pt x="1639" y="5420"/>
                  </a:cubicBezTo>
                  <a:lnTo>
                    <a:pt x="1639" y="5136"/>
                  </a:lnTo>
                  <a:cubicBezTo>
                    <a:pt x="2112" y="4978"/>
                    <a:pt x="2458" y="4506"/>
                    <a:pt x="2458" y="3970"/>
                  </a:cubicBezTo>
                  <a:cubicBezTo>
                    <a:pt x="2458" y="3309"/>
                    <a:pt x="1923" y="2899"/>
                    <a:pt x="1482" y="2584"/>
                  </a:cubicBezTo>
                  <a:cubicBezTo>
                    <a:pt x="1167" y="2364"/>
                    <a:pt x="820" y="2112"/>
                    <a:pt x="820" y="1891"/>
                  </a:cubicBezTo>
                  <a:cubicBezTo>
                    <a:pt x="820" y="1639"/>
                    <a:pt x="1009" y="1450"/>
                    <a:pt x="1261" y="1450"/>
                  </a:cubicBezTo>
                  <a:cubicBezTo>
                    <a:pt x="1482" y="1450"/>
                    <a:pt x="1639" y="1639"/>
                    <a:pt x="1639" y="1891"/>
                  </a:cubicBezTo>
                  <a:cubicBezTo>
                    <a:pt x="1639" y="2112"/>
                    <a:pt x="1860" y="2301"/>
                    <a:pt x="2049" y="2301"/>
                  </a:cubicBezTo>
                  <a:cubicBezTo>
                    <a:pt x="2269" y="2301"/>
                    <a:pt x="2490" y="2112"/>
                    <a:pt x="2490" y="1891"/>
                  </a:cubicBezTo>
                  <a:cubicBezTo>
                    <a:pt x="2490" y="1324"/>
                    <a:pt x="2112" y="883"/>
                    <a:pt x="1639" y="694"/>
                  </a:cubicBezTo>
                  <a:lnTo>
                    <a:pt x="1639" y="410"/>
                  </a:lnTo>
                  <a:cubicBezTo>
                    <a:pt x="1639" y="190"/>
                    <a:pt x="1450" y="1"/>
                    <a:pt x="126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grpSp>
      <p:grpSp>
        <p:nvGrpSpPr>
          <p:cNvPr id="68" name="Google Shape;11183;p92">
            <a:extLst>
              <a:ext uri="{FF2B5EF4-FFF2-40B4-BE49-F238E27FC236}">
                <a16:creationId xmlns:a16="http://schemas.microsoft.com/office/drawing/2014/main" id="{01A349DB-4E27-1080-BA78-8D22714590EC}"/>
              </a:ext>
            </a:extLst>
          </p:cNvPr>
          <p:cNvGrpSpPr/>
          <p:nvPr/>
        </p:nvGrpSpPr>
        <p:grpSpPr>
          <a:xfrm>
            <a:off x="9025871" y="4669474"/>
            <a:ext cx="503196" cy="496931"/>
            <a:chOff x="-61783350" y="2297100"/>
            <a:chExt cx="316650" cy="316650"/>
          </a:xfrm>
          <a:solidFill>
            <a:schemeClr val="accent2"/>
          </a:solidFill>
        </p:grpSpPr>
        <p:sp>
          <p:nvSpPr>
            <p:cNvPr id="69" name="Google Shape;11184;p92">
              <a:extLst>
                <a:ext uri="{FF2B5EF4-FFF2-40B4-BE49-F238E27FC236}">
                  <a16:creationId xmlns:a16="http://schemas.microsoft.com/office/drawing/2014/main" id="{B29A9536-885E-6F7C-BE89-BE90928FC515}"/>
                </a:ext>
              </a:extLst>
            </p:cNvPr>
            <p:cNvSpPr/>
            <p:nvPr/>
          </p:nvSpPr>
          <p:spPr>
            <a:xfrm>
              <a:off x="-61783350" y="2297100"/>
              <a:ext cx="316650" cy="316650"/>
            </a:xfrm>
            <a:custGeom>
              <a:avLst/>
              <a:gdLst/>
              <a:ahLst/>
              <a:cxnLst/>
              <a:rect l="l" t="t" r="r" b="b"/>
              <a:pathLst>
                <a:path w="12666" h="12666" extrusionOk="0">
                  <a:moveTo>
                    <a:pt x="379" y="0"/>
                  </a:moveTo>
                  <a:cubicBezTo>
                    <a:pt x="158" y="0"/>
                    <a:pt x="1" y="189"/>
                    <a:pt x="1" y="441"/>
                  </a:cubicBezTo>
                  <a:lnTo>
                    <a:pt x="1" y="12287"/>
                  </a:lnTo>
                  <a:cubicBezTo>
                    <a:pt x="1" y="12508"/>
                    <a:pt x="190" y="12665"/>
                    <a:pt x="379" y="12665"/>
                  </a:cubicBezTo>
                  <a:lnTo>
                    <a:pt x="12256" y="12665"/>
                  </a:lnTo>
                  <a:cubicBezTo>
                    <a:pt x="12477" y="12665"/>
                    <a:pt x="12666" y="12476"/>
                    <a:pt x="12666" y="12287"/>
                  </a:cubicBezTo>
                  <a:cubicBezTo>
                    <a:pt x="12634" y="12098"/>
                    <a:pt x="12477" y="11878"/>
                    <a:pt x="12256" y="11878"/>
                  </a:cubicBezTo>
                  <a:lnTo>
                    <a:pt x="820" y="11878"/>
                  </a:lnTo>
                  <a:lnTo>
                    <a:pt x="820" y="441"/>
                  </a:lnTo>
                  <a:cubicBezTo>
                    <a:pt x="820" y="189"/>
                    <a:pt x="631" y="0"/>
                    <a:pt x="379"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70" name="Google Shape;11185;p92">
              <a:extLst>
                <a:ext uri="{FF2B5EF4-FFF2-40B4-BE49-F238E27FC236}">
                  <a16:creationId xmlns:a16="http://schemas.microsoft.com/office/drawing/2014/main" id="{2E8AE0FE-E835-B063-22F5-9D913AE58EDE}"/>
                </a:ext>
              </a:extLst>
            </p:cNvPr>
            <p:cNvSpPr/>
            <p:nvPr/>
          </p:nvSpPr>
          <p:spPr>
            <a:xfrm>
              <a:off x="-61742375" y="2387675"/>
              <a:ext cx="275675" cy="151250"/>
            </a:xfrm>
            <a:custGeom>
              <a:avLst/>
              <a:gdLst/>
              <a:ahLst/>
              <a:cxnLst/>
              <a:rect l="l" t="t" r="r" b="b"/>
              <a:pathLst>
                <a:path w="11027" h="6050" extrusionOk="0">
                  <a:moveTo>
                    <a:pt x="9767" y="788"/>
                  </a:moveTo>
                  <a:cubicBezTo>
                    <a:pt x="10019" y="788"/>
                    <a:pt x="10208" y="977"/>
                    <a:pt x="10208" y="1229"/>
                  </a:cubicBezTo>
                  <a:cubicBezTo>
                    <a:pt x="10176" y="1450"/>
                    <a:pt x="10019" y="1639"/>
                    <a:pt x="9767" y="1639"/>
                  </a:cubicBezTo>
                  <a:cubicBezTo>
                    <a:pt x="9546" y="1639"/>
                    <a:pt x="9389" y="1450"/>
                    <a:pt x="9389" y="1229"/>
                  </a:cubicBezTo>
                  <a:cubicBezTo>
                    <a:pt x="9389" y="977"/>
                    <a:pt x="9578" y="788"/>
                    <a:pt x="9767" y="788"/>
                  </a:cubicBezTo>
                  <a:close/>
                  <a:moveTo>
                    <a:pt x="4001" y="1607"/>
                  </a:moveTo>
                  <a:cubicBezTo>
                    <a:pt x="4222" y="1607"/>
                    <a:pt x="4379" y="1796"/>
                    <a:pt x="4379" y="2048"/>
                  </a:cubicBezTo>
                  <a:cubicBezTo>
                    <a:pt x="4379" y="2269"/>
                    <a:pt x="4222" y="2489"/>
                    <a:pt x="4001" y="2489"/>
                  </a:cubicBezTo>
                  <a:cubicBezTo>
                    <a:pt x="3749" y="2489"/>
                    <a:pt x="3560" y="2269"/>
                    <a:pt x="3560" y="2048"/>
                  </a:cubicBezTo>
                  <a:cubicBezTo>
                    <a:pt x="3560" y="1796"/>
                    <a:pt x="3749" y="1607"/>
                    <a:pt x="4001" y="1607"/>
                  </a:cubicBezTo>
                  <a:close/>
                  <a:moveTo>
                    <a:pt x="6459" y="4128"/>
                  </a:moveTo>
                  <a:cubicBezTo>
                    <a:pt x="6679" y="4128"/>
                    <a:pt x="6900" y="4317"/>
                    <a:pt x="6900" y="4569"/>
                  </a:cubicBezTo>
                  <a:cubicBezTo>
                    <a:pt x="6868" y="4758"/>
                    <a:pt x="6711" y="4947"/>
                    <a:pt x="6459" y="4947"/>
                  </a:cubicBezTo>
                  <a:cubicBezTo>
                    <a:pt x="6238" y="4947"/>
                    <a:pt x="6081" y="4758"/>
                    <a:pt x="6081" y="4569"/>
                  </a:cubicBezTo>
                  <a:cubicBezTo>
                    <a:pt x="6081" y="4317"/>
                    <a:pt x="6270" y="4128"/>
                    <a:pt x="6459" y="4128"/>
                  </a:cubicBezTo>
                  <a:close/>
                  <a:moveTo>
                    <a:pt x="1229" y="4380"/>
                  </a:moveTo>
                  <a:cubicBezTo>
                    <a:pt x="1481" y="4380"/>
                    <a:pt x="1638" y="4569"/>
                    <a:pt x="1638" y="4789"/>
                  </a:cubicBezTo>
                  <a:cubicBezTo>
                    <a:pt x="1638" y="5041"/>
                    <a:pt x="1481" y="5230"/>
                    <a:pt x="1229" y="5230"/>
                  </a:cubicBezTo>
                  <a:cubicBezTo>
                    <a:pt x="1008" y="5230"/>
                    <a:pt x="788" y="5041"/>
                    <a:pt x="788" y="4789"/>
                  </a:cubicBezTo>
                  <a:cubicBezTo>
                    <a:pt x="788" y="4569"/>
                    <a:pt x="1008" y="4380"/>
                    <a:pt x="1229" y="4380"/>
                  </a:cubicBezTo>
                  <a:close/>
                  <a:moveTo>
                    <a:pt x="9767" y="0"/>
                  </a:moveTo>
                  <a:cubicBezTo>
                    <a:pt x="9105" y="0"/>
                    <a:pt x="8570" y="536"/>
                    <a:pt x="8570" y="1229"/>
                  </a:cubicBezTo>
                  <a:cubicBezTo>
                    <a:pt x="8570" y="1418"/>
                    <a:pt x="8601" y="1576"/>
                    <a:pt x="8664" y="1765"/>
                  </a:cubicBezTo>
                  <a:lnTo>
                    <a:pt x="7026" y="3434"/>
                  </a:lnTo>
                  <a:cubicBezTo>
                    <a:pt x="6868" y="3340"/>
                    <a:pt x="6679" y="3308"/>
                    <a:pt x="6459" y="3308"/>
                  </a:cubicBezTo>
                  <a:cubicBezTo>
                    <a:pt x="6270" y="3308"/>
                    <a:pt x="6112" y="3340"/>
                    <a:pt x="5923" y="3434"/>
                  </a:cubicBezTo>
                  <a:lnTo>
                    <a:pt x="5104" y="2584"/>
                  </a:lnTo>
                  <a:cubicBezTo>
                    <a:pt x="5167" y="2426"/>
                    <a:pt x="5199" y="2237"/>
                    <a:pt x="5199" y="2048"/>
                  </a:cubicBezTo>
                  <a:cubicBezTo>
                    <a:pt x="5199" y="1387"/>
                    <a:pt x="4663" y="788"/>
                    <a:pt x="4001" y="788"/>
                  </a:cubicBezTo>
                  <a:cubicBezTo>
                    <a:pt x="3308" y="788"/>
                    <a:pt x="2773" y="1324"/>
                    <a:pt x="2773" y="2048"/>
                  </a:cubicBezTo>
                  <a:cubicBezTo>
                    <a:pt x="2773" y="2237"/>
                    <a:pt x="2804" y="2395"/>
                    <a:pt x="2899" y="2584"/>
                  </a:cubicBezTo>
                  <a:lnTo>
                    <a:pt x="1796" y="3686"/>
                  </a:lnTo>
                  <a:cubicBezTo>
                    <a:pt x="1638" y="3623"/>
                    <a:pt x="1418" y="3592"/>
                    <a:pt x="1229" y="3592"/>
                  </a:cubicBezTo>
                  <a:cubicBezTo>
                    <a:pt x="567" y="3592"/>
                    <a:pt x="0" y="4128"/>
                    <a:pt x="0" y="4852"/>
                  </a:cubicBezTo>
                  <a:cubicBezTo>
                    <a:pt x="0" y="5514"/>
                    <a:pt x="567" y="6049"/>
                    <a:pt x="1229" y="6049"/>
                  </a:cubicBezTo>
                  <a:cubicBezTo>
                    <a:pt x="1890" y="6049"/>
                    <a:pt x="2458" y="5514"/>
                    <a:pt x="2458" y="4852"/>
                  </a:cubicBezTo>
                  <a:cubicBezTo>
                    <a:pt x="2458" y="4632"/>
                    <a:pt x="2426" y="4474"/>
                    <a:pt x="2332" y="4285"/>
                  </a:cubicBezTo>
                  <a:lnTo>
                    <a:pt x="3434" y="3182"/>
                  </a:lnTo>
                  <a:cubicBezTo>
                    <a:pt x="3592" y="3245"/>
                    <a:pt x="3781" y="3308"/>
                    <a:pt x="4001" y="3308"/>
                  </a:cubicBezTo>
                  <a:cubicBezTo>
                    <a:pt x="4190" y="3308"/>
                    <a:pt x="4348" y="3277"/>
                    <a:pt x="4537" y="3182"/>
                  </a:cubicBezTo>
                  <a:lnTo>
                    <a:pt x="5356" y="4001"/>
                  </a:lnTo>
                  <a:cubicBezTo>
                    <a:pt x="5293" y="4159"/>
                    <a:pt x="5262" y="4348"/>
                    <a:pt x="5262" y="4569"/>
                  </a:cubicBezTo>
                  <a:cubicBezTo>
                    <a:pt x="5262" y="5230"/>
                    <a:pt x="5797" y="5766"/>
                    <a:pt x="6459" y="5766"/>
                  </a:cubicBezTo>
                  <a:cubicBezTo>
                    <a:pt x="7152" y="5766"/>
                    <a:pt x="7687" y="5230"/>
                    <a:pt x="7687" y="4569"/>
                  </a:cubicBezTo>
                  <a:cubicBezTo>
                    <a:pt x="7687" y="4348"/>
                    <a:pt x="7656" y="4191"/>
                    <a:pt x="7561" y="4001"/>
                  </a:cubicBezTo>
                  <a:lnTo>
                    <a:pt x="9231" y="2363"/>
                  </a:lnTo>
                  <a:cubicBezTo>
                    <a:pt x="9389" y="2426"/>
                    <a:pt x="9578" y="2489"/>
                    <a:pt x="9767" y="2489"/>
                  </a:cubicBezTo>
                  <a:cubicBezTo>
                    <a:pt x="10460" y="2489"/>
                    <a:pt x="11027" y="1922"/>
                    <a:pt x="11027" y="1229"/>
                  </a:cubicBezTo>
                  <a:cubicBezTo>
                    <a:pt x="10995" y="536"/>
                    <a:pt x="10460" y="0"/>
                    <a:pt x="9767"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grpSp>
      <p:grpSp>
        <p:nvGrpSpPr>
          <p:cNvPr id="71" name="Group 70">
            <a:extLst>
              <a:ext uri="{FF2B5EF4-FFF2-40B4-BE49-F238E27FC236}">
                <a16:creationId xmlns:a16="http://schemas.microsoft.com/office/drawing/2014/main" id="{16E57C65-F0B9-82DD-6882-39547212D5B1}"/>
              </a:ext>
            </a:extLst>
          </p:cNvPr>
          <p:cNvGrpSpPr/>
          <p:nvPr/>
        </p:nvGrpSpPr>
        <p:grpSpPr>
          <a:xfrm>
            <a:off x="8957819" y="1859656"/>
            <a:ext cx="1426637" cy="1413173"/>
            <a:chOff x="6202212" y="2034131"/>
            <a:chExt cx="1596789" cy="1534335"/>
          </a:xfrm>
          <a:solidFill>
            <a:schemeClr val="bg1">
              <a:lumMod val="65000"/>
            </a:schemeClr>
          </a:solidFill>
        </p:grpSpPr>
        <p:sp>
          <p:nvSpPr>
            <p:cNvPr id="72" name="Google Shape;1576;p72">
              <a:extLst>
                <a:ext uri="{FF2B5EF4-FFF2-40B4-BE49-F238E27FC236}">
                  <a16:creationId xmlns:a16="http://schemas.microsoft.com/office/drawing/2014/main" id="{99270BA4-961B-0405-BAA7-1271D9654475}"/>
                </a:ext>
              </a:extLst>
            </p:cNvPr>
            <p:cNvSpPr/>
            <p:nvPr/>
          </p:nvSpPr>
          <p:spPr>
            <a:xfrm>
              <a:off x="6202212" y="2034131"/>
              <a:ext cx="1596789" cy="1534335"/>
            </a:xfrm>
            <a:custGeom>
              <a:avLst/>
              <a:gdLst/>
              <a:ahLst/>
              <a:cxnLst/>
              <a:rect l="l" t="t" r="r" b="b"/>
              <a:pathLst>
                <a:path w="67139" h="64513" extrusionOk="0">
                  <a:moveTo>
                    <a:pt x="279" y="1"/>
                  </a:moveTo>
                  <a:lnTo>
                    <a:pt x="12931" y="23076"/>
                  </a:lnTo>
                  <a:lnTo>
                    <a:pt x="1" y="46888"/>
                  </a:lnTo>
                  <a:cubicBezTo>
                    <a:pt x="11439" y="48300"/>
                    <a:pt x="21226" y="55024"/>
                    <a:pt x="26816" y="64513"/>
                  </a:cubicBezTo>
                  <a:lnTo>
                    <a:pt x="53194" y="63817"/>
                  </a:lnTo>
                  <a:lnTo>
                    <a:pt x="67139" y="40860"/>
                  </a:lnTo>
                  <a:cubicBezTo>
                    <a:pt x="53453" y="17606"/>
                    <a:pt x="28786" y="1612"/>
                    <a:pt x="279" y="1"/>
                  </a:cubicBezTo>
                  <a:close/>
                </a:path>
              </a:pathLst>
            </a:custGeom>
            <a:solidFill>
              <a:schemeClr val="bg1">
                <a:lumMod val="85000"/>
              </a:schemeClr>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65A5C"/>
                </a:solidFill>
                <a:effectLst/>
                <a:uLnTx/>
                <a:uFillTx/>
                <a:latin typeface="Arial"/>
                <a:ea typeface="+mn-ea"/>
                <a:cs typeface="+mn-cs"/>
              </a:endParaRPr>
            </a:p>
          </p:txBody>
        </p:sp>
        <p:grpSp>
          <p:nvGrpSpPr>
            <p:cNvPr id="73" name="Google Shape;11491;p93">
              <a:extLst>
                <a:ext uri="{FF2B5EF4-FFF2-40B4-BE49-F238E27FC236}">
                  <a16:creationId xmlns:a16="http://schemas.microsoft.com/office/drawing/2014/main" id="{B6B0A990-41E7-433B-5ECA-7869313C40CA}"/>
                </a:ext>
              </a:extLst>
            </p:cNvPr>
            <p:cNvGrpSpPr/>
            <p:nvPr/>
          </p:nvGrpSpPr>
          <p:grpSpPr>
            <a:xfrm>
              <a:off x="6755279" y="2620907"/>
              <a:ext cx="507147" cy="516538"/>
              <a:chOff x="-31166825" y="1939525"/>
              <a:chExt cx="287791" cy="291425"/>
            </a:xfrm>
            <a:grpFill/>
          </p:grpSpPr>
          <p:sp>
            <p:nvSpPr>
              <p:cNvPr id="74" name="Google Shape;11492;p93">
                <a:extLst>
                  <a:ext uri="{FF2B5EF4-FFF2-40B4-BE49-F238E27FC236}">
                    <a16:creationId xmlns:a16="http://schemas.microsoft.com/office/drawing/2014/main" id="{99538FBC-F6A8-2130-8BA6-3E3FAE23710F}"/>
                  </a:ext>
                </a:extLst>
              </p:cNvPr>
              <p:cNvSpPr/>
              <p:nvPr/>
            </p:nvSpPr>
            <p:spPr>
              <a:xfrm>
                <a:off x="-31166825" y="1939525"/>
                <a:ext cx="224500" cy="291425"/>
              </a:xfrm>
              <a:custGeom>
                <a:avLst/>
                <a:gdLst/>
                <a:ahLst/>
                <a:cxnLst/>
                <a:rect l="l" t="t" r="r" b="b"/>
                <a:pathLst>
                  <a:path w="8980" h="11657" extrusionOk="0">
                    <a:moveTo>
                      <a:pt x="5892" y="662"/>
                    </a:moveTo>
                    <a:cubicBezTo>
                      <a:pt x="6081" y="662"/>
                      <a:pt x="6239" y="819"/>
                      <a:pt x="6239" y="1040"/>
                    </a:cubicBezTo>
                    <a:lnTo>
                      <a:pt x="6239" y="1386"/>
                    </a:lnTo>
                    <a:lnTo>
                      <a:pt x="2805" y="1386"/>
                    </a:lnTo>
                    <a:lnTo>
                      <a:pt x="2805" y="1040"/>
                    </a:lnTo>
                    <a:cubicBezTo>
                      <a:pt x="2805" y="819"/>
                      <a:pt x="2962" y="662"/>
                      <a:pt x="3120" y="662"/>
                    </a:cubicBezTo>
                    <a:close/>
                    <a:moveTo>
                      <a:pt x="8035" y="1323"/>
                    </a:moveTo>
                    <a:cubicBezTo>
                      <a:pt x="8255" y="1323"/>
                      <a:pt x="8413" y="1512"/>
                      <a:pt x="8413" y="1701"/>
                    </a:cubicBezTo>
                    <a:lnTo>
                      <a:pt x="8413" y="10617"/>
                    </a:lnTo>
                    <a:cubicBezTo>
                      <a:pt x="8413" y="10838"/>
                      <a:pt x="8255" y="10995"/>
                      <a:pt x="8035" y="10995"/>
                    </a:cubicBezTo>
                    <a:lnTo>
                      <a:pt x="1166" y="10995"/>
                    </a:lnTo>
                    <a:cubicBezTo>
                      <a:pt x="946" y="10995"/>
                      <a:pt x="788" y="10838"/>
                      <a:pt x="788" y="10617"/>
                    </a:cubicBezTo>
                    <a:lnTo>
                      <a:pt x="788" y="1701"/>
                    </a:lnTo>
                    <a:lnTo>
                      <a:pt x="757" y="1701"/>
                    </a:lnTo>
                    <a:cubicBezTo>
                      <a:pt x="757" y="1512"/>
                      <a:pt x="914" y="1323"/>
                      <a:pt x="1103" y="1323"/>
                    </a:cubicBezTo>
                    <a:lnTo>
                      <a:pt x="2143" y="1323"/>
                    </a:lnTo>
                    <a:lnTo>
                      <a:pt x="2143" y="1701"/>
                    </a:lnTo>
                    <a:cubicBezTo>
                      <a:pt x="2143" y="1890"/>
                      <a:pt x="2301" y="2048"/>
                      <a:pt x="2490" y="2048"/>
                    </a:cubicBezTo>
                    <a:lnTo>
                      <a:pt x="6617" y="2048"/>
                    </a:lnTo>
                    <a:cubicBezTo>
                      <a:pt x="6837" y="2048"/>
                      <a:pt x="6995" y="1890"/>
                      <a:pt x="6995" y="1701"/>
                    </a:cubicBezTo>
                    <a:lnTo>
                      <a:pt x="6995" y="1323"/>
                    </a:lnTo>
                    <a:close/>
                    <a:moveTo>
                      <a:pt x="3120" y="0"/>
                    </a:moveTo>
                    <a:cubicBezTo>
                      <a:pt x="2679" y="0"/>
                      <a:pt x="2301" y="284"/>
                      <a:pt x="2143" y="662"/>
                    </a:cubicBezTo>
                    <a:lnTo>
                      <a:pt x="1040" y="662"/>
                    </a:lnTo>
                    <a:cubicBezTo>
                      <a:pt x="473" y="662"/>
                      <a:pt x="1" y="1134"/>
                      <a:pt x="1" y="1701"/>
                    </a:cubicBezTo>
                    <a:lnTo>
                      <a:pt x="1" y="10649"/>
                    </a:lnTo>
                    <a:cubicBezTo>
                      <a:pt x="64" y="11216"/>
                      <a:pt x="536" y="11657"/>
                      <a:pt x="1072" y="11657"/>
                    </a:cubicBezTo>
                    <a:lnTo>
                      <a:pt x="7971" y="11657"/>
                    </a:lnTo>
                    <a:cubicBezTo>
                      <a:pt x="8507" y="11657"/>
                      <a:pt x="8980" y="11184"/>
                      <a:pt x="8980" y="10649"/>
                    </a:cubicBezTo>
                    <a:lnTo>
                      <a:pt x="8980" y="1701"/>
                    </a:lnTo>
                    <a:cubicBezTo>
                      <a:pt x="8980" y="1134"/>
                      <a:pt x="8507" y="662"/>
                      <a:pt x="7971" y="662"/>
                    </a:cubicBezTo>
                    <a:lnTo>
                      <a:pt x="6869" y="662"/>
                    </a:lnTo>
                    <a:cubicBezTo>
                      <a:pt x="6711" y="284"/>
                      <a:pt x="6365" y="0"/>
                      <a:pt x="5892"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75" name="Google Shape;11493;p93">
                <a:extLst>
                  <a:ext uri="{FF2B5EF4-FFF2-40B4-BE49-F238E27FC236}">
                    <a16:creationId xmlns:a16="http://schemas.microsoft.com/office/drawing/2014/main" id="{3DEF1FAD-E15D-1926-3B85-A77E200BCC88}"/>
                  </a:ext>
                </a:extLst>
              </p:cNvPr>
              <p:cNvSpPr/>
              <p:nvPr/>
            </p:nvSpPr>
            <p:spPr>
              <a:xfrm>
                <a:off x="-31137384" y="2145075"/>
                <a:ext cx="52800" cy="52800"/>
              </a:xfrm>
              <a:custGeom>
                <a:avLst/>
                <a:gdLst/>
                <a:ahLst/>
                <a:cxnLst/>
                <a:rect l="l" t="t" r="r" b="b"/>
                <a:pathLst>
                  <a:path w="2112" h="2112" extrusionOk="0">
                    <a:moveTo>
                      <a:pt x="1355" y="726"/>
                    </a:moveTo>
                    <a:lnTo>
                      <a:pt x="1355" y="1387"/>
                    </a:lnTo>
                    <a:lnTo>
                      <a:pt x="694" y="1387"/>
                    </a:lnTo>
                    <a:lnTo>
                      <a:pt x="694" y="726"/>
                    </a:lnTo>
                    <a:close/>
                    <a:moveTo>
                      <a:pt x="379" y="1"/>
                    </a:moveTo>
                    <a:cubicBezTo>
                      <a:pt x="158" y="1"/>
                      <a:pt x="0" y="158"/>
                      <a:pt x="0" y="379"/>
                    </a:cubicBezTo>
                    <a:lnTo>
                      <a:pt x="0" y="1734"/>
                    </a:lnTo>
                    <a:cubicBezTo>
                      <a:pt x="0" y="1954"/>
                      <a:pt x="158" y="2112"/>
                      <a:pt x="379" y="2112"/>
                    </a:cubicBezTo>
                    <a:lnTo>
                      <a:pt x="1733" y="2112"/>
                    </a:lnTo>
                    <a:cubicBezTo>
                      <a:pt x="1954" y="2112"/>
                      <a:pt x="2111" y="1954"/>
                      <a:pt x="2111" y="1734"/>
                    </a:cubicBezTo>
                    <a:lnTo>
                      <a:pt x="2111" y="379"/>
                    </a:lnTo>
                    <a:cubicBezTo>
                      <a:pt x="2111" y="158"/>
                      <a:pt x="1954" y="1"/>
                      <a:pt x="1733"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76" name="Google Shape;11494;p93">
                <a:extLst>
                  <a:ext uri="{FF2B5EF4-FFF2-40B4-BE49-F238E27FC236}">
                    <a16:creationId xmlns:a16="http://schemas.microsoft.com/office/drawing/2014/main" id="{CD14784B-6BD8-CF7E-751A-8306715C66AC}"/>
                  </a:ext>
                </a:extLst>
              </p:cNvPr>
              <p:cNvSpPr/>
              <p:nvPr/>
            </p:nvSpPr>
            <p:spPr>
              <a:xfrm>
                <a:off x="-31137384" y="2076550"/>
                <a:ext cx="52800" cy="52025"/>
              </a:xfrm>
              <a:custGeom>
                <a:avLst/>
                <a:gdLst/>
                <a:ahLst/>
                <a:cxnLst/>
                <a:rect l="l" t="t" r="r" b="b"/>
                <a:pathLst>
                  <a:path w="2112" h="2081" extrusionOk="0">
                    <a:moveTo>
                      <a:pt x="1355" y="694"/>
                    </a:moveTo>
                    <a:lnTo>
                      <a:pt x="1355" y="1356"/>
                    </a:lnTo>
                    <a:lnTo>
                      <a:pt x="694" y="1356"/>
                    </a:lnTo>
                    <a:lnTo>
                      <a:pt x="694" y="694"/>
                    </a:lnTo>
                    <a:close/>
                    <a:moveTo>
                      <a:pt x="379" y="1"/>
                    </a:moveTo>
                    <a:cubicBezTo>
                      <a:pt x="158" y="1"/>
                      <a:pt x="0" y="159"/>
                      <a:pt x="0" y="348"/>
                    </a:cubicBezTo>
                    <a:lnTo>
                      <a:pt x="0" y="1734"/>
                    </a:lnTo>
                    <a:cubicBezTo>
                      <a:pt x="0" y="1923"/>
                      <a:pt x="158" y="2080"/>
                      <a:pt x="379" y="2080"/>
                    </a:cubicBezTo>
                    <a:lnTo>
                      <a:pt x="1733" y="2080"/>
                    </a:lnTo>
                    <a:cubicBezTo>
                      <a:pt x="1954" y="2080"/>
                      <a:pt x="2111" y="1923"/>
                      <a:pt x="2111" y="1734"/>
                    </a:cubicBezTo>
                    <a:lnTo>
                      <a:pt x="2111" y="348"/>
                    </a:lnTo>
                    <a:cubicBezTo>
                      <a:pt x="2111" y="159"/>
                      <a:pt x="1954" y="1"/>
                      <a:pt x="1733"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77" name="Google Shape;11495;p93">
                <a:extLst>
                  <a:ext uri="{FF2B5EF4-FFF2-40B4-BE49-F238E27FC236}">
                    <a16:creationId xmlns:a16="http://schemas.microsoft.com/office/drawing/2014/main" id="{C69A4F72-E4B5-3C6A-4773-1B0B96C78EC0}"/>
                  </a:ext>
                </a:extLst>
              </p:cNvPr>
              <p:cNvSpPr/>
              <p:nvPr/>
            </p:nvSpPr>
            <p:spPr>
              <a:xfrm>
                <a:off x="-31137384" y="2007250"/>
                <a:ext cx="52800" cy="52800"/>
              </a:xfrm>
              <a:custGeom>
                <a:avLst/>
                <a:gdLst/>
                <a:ahLst/>
                <a:cxnLst/>
                <a:rect l="l" t="t" r="r" b="b"/>
                <a:pathLst>
                  <a:path w="2112" h="2112" extrusionOk="0">
                    <a:moveTo>
                      <a:pt x="1355" y="725"/>
                    </a:moveTo>
                    <a:lnTo>
                      <a:pt x="1355" y="1387"/>
                    </a:lnTo>
                    <a:lnTo>
                      <a:pt x="694" y="1387"/>
                    </a:lnTo>
                    <a:lnTo>
                      <a:pt x="694" y="725"/>
                    </a:lnTo>
                    <a:close/>
                    <a:moveTo>
                      <a:pt x="379" y="1"/>
                    </a:moveTo>
                    <a:cubicBezTo>
                      <a:pt x="158" y="1"/>
                      <a:pt x="0" y="158"/>
                      <a:pt x="0" y="379"/>
                    </a:cubicBezTo>
                    <a:lnTo>
                      <a:pt x="0" y="1733"/>
                    </a:lnTo>
                    <a:cubicBezTo>
                      <a:pt x="0" y="1954"/>
                      <a:pt x="158" y="2111"/>
                      <a:pt x="379" y="2111"/>
                    </a:cubicBezTo>
                    <a:lnTo>
                      <a:pt x="1733" y="2111"/>
                    </a:lnTo>
                    <a:cubicBezTo>
                      <a:pt x="1954" y="2111"/>
                      <a:pt x="2111" y="1954"/>
                      <a:pt x="2111" y="1733"/>
                    </a:cubicBezTo>
                    <a:lnTo>
                      <a:pt x="2111" y="379"/>
                    </a:lnTo>
                    <a:cubicBezTo>
                      <a:pt x="2111" y="158"/>
                      <a:pt x="1954" y="1"/>
                      <a:pt x="1733"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78" name="Google Shape;11496;p93">
                <a:extLst>
                  <a:ext uri="{FF2B5EF4-FFF2-40B4-BE49-F238E27FC236}">
                    <a16:creationId xmlns:a16="http://schemas.microsoft.com/office/drawing/2014/main" id="{8FCF5017-AC07-85D5-32D0-4547EFF0BDB0}"/>
                  </a:ext>
                </a:extLst>
              </p:cNvPr>
              <p:cNvSpPr/>
              <p:nvPr/>
            </p:nvSpPr>
            <p:spPr>
              <a:xfrm>
                <a:off x="-31068084" y="2007250"/>
                <a:ext cx="85875" cy="18150"/>
              </a:xfrm>
              <a:custGeom>
                <a:avLst/>
                <a:gdLst/>
                <a:ahLst/>
                <a:cxnLst/>
                <a:rect l="l" t="t" r="r" b="b"/>
                <a:pathLst>
                  <a:path w="3435" h="726" extrusionOk="0">
                    <a:moveTo>
                      <a:pt x="347" y="1"/>
                    </a:moveTo>
                    <a:cubicBezTo>
                      <a:pt x="158" y="1"/>
                      <a:pt x="1" y="158"/>
                      <a:pt x="1" y="379"/>
                    </a:cubicBezTo>
                    <a:cubicBezTo>
                      <a:pt x="1" y="568"/>
                      <a:pt x="158" y="725"/>
                      <a:pt x="347" y="725"/>
                    </a:cubicBezTo>
                    <a:lnTo>
                      <a:pt x="3057" y="725"/>
                    </a:lnTo>
                    <a:cubicBezTo>
                      <a:pt x="3277" y="725"/>
                      <a:pt x="3435" y="568"/>
                      <a:pt x="3435" y="379"/>
                    </a:cubicBezTo>
                    <a:cubicBezTo>
                      <a:pt x="3435" y="158"/>
                      <a:pt x="3277" y="1"/>
                      <a:pt x="3057"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79" name="Google Shape;11497;p93">
                <a:extLst>
                  <a:ext uri="{FF2B5EF4-FFF2-40B4-BE49-F238E27FC236}">
                    <a16:creationId xmlns:a16="http://schemas.microsoft.com/office/drawing/2014/main" id="{67634C88-ED13-9903-E456-E20B7B3A85ED}"/>
                  </a:ext>
                </a:extLst>
              </p:cNvPr>
              <p:cNvSpPr/>
              <p:nvPr/>
            </p:nvSpPr>
            <p:spPr>
              <a:xfrm>
                <a:off x="-31068084" y="2041900"/>
                <a:ext cx="52025" cy="18150"/>
              </a:xfrm>
              <a:custGeom>
                <a:avLst/>
                <a:gdLst/>
                <a:ahLst/>
                <a:cxnLst/>
                <a:rect l="l" t="t" r="r" b="b"/>
                <a:pathLst>
                  <a:path w="2081" h="726" extrusionOk="0">
                    <a:moveTo>
                      <a:pt x="347" y="1"/>
                    </a:moveTo>
                    <a:cubicBezTo>
                      <a:pt x="158" y="1"/>
                      <a:pt x="1" y="158"/>
                      <a:pt x="1" y="347"/>
                    </a:cubicBezTo>
                    <a:cubicBezTo>
                      <a:pt x="1" y="568"/>
                      <a:pt x="158" y="725"/>
                      <a:pt x="347" y="725"/>
                    </a:cubicBezTo>
                    <a:lnTo>
                      <a:pt x="1734" y="725"/>
                    </a:lnTo>
                    <a:cubicBezTo>
                      <a:pt x="1923" y="725"/>
                      <a:pt x="2080" y="568"/>
                      <a:pt x="2080" y="347"/>
                    </a:cubicBezTo>
                    <a:cubicBezTo>
                      <a:pt x="2080" y="158"/>
                      <a:pt x="1923" y="1"/>
                      <a:pt x="1734"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0" name="Google Shape;11498;p93">
                <a:extLst>
                  <a:ext uri="{FF2B5EF4-FFF2-40B4-BE49-F238E27FC236}">
                    <a16:creationId xmlns:a16="http://schemas.microsoft.com/office/drawing/2014/main" id="{C8EDE19C-3CB6-5540-88B2-4657B85D139F}"/>
                  </a:ext>
                </a:extLst>
              </p:cNvPr>
              <p:cNvSpPr/>
              <p:nvPr/>
            </p:nvSpPr>
            <p:spPr>
              <a:xfrm>
                <a:off x="-31068084" y="2076550"/>
                <a:ext cx="85875" cy="17375"/>
              </a:xfrm>
              <a:custGeom>
                <a:avLst/>
                <a:gdLst/>
                <a:ahLst/>
                <a:cxnLst/>
                <a:rect l="l" t="t" r="r" b="b"/>
                <a:pathLst>
                  <a:path w="3435" h="695" extrusionOk="0">
                    <a:moveTo>
                      <a:pt x="347" y="1"/>
                    </a:moveTo>
                    <a:cubicBezTo>
                      <a:pt x="158" y="1"/>
                      <a:pt x="1" y="159"/>
                      <a:pt x="1" y="348"/>
                    </a:cubicBezTo>
                    <a:cubicBezTo>
                      <a:pt x="1" y="537"/>
                      <a:pt x="158" y="694"/>
                      <a:pt x="347" y="694"/>
                    </a:cubicBezTo>
                    <a:lnTo>
                      <a:pt x="3057" y="694"/>
                    </a:lnTo>
                    <a:cubicBezTo>
                      <a:pt x="3277" y="694"/>
                      <a:pt x="3435" y="537"/>
                      <a:pt x="3435" y="348"/>
                    </a:cubicBezTo>
                    <a:cubicBezTo>
                      <a:pt x="3435" y="159"/>
                      <a:pt x="3277" y="1"/>
                      <a:pt x="3057"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1" name="Google Shape;11499;p93">
                <a:extLst>
                  <a:ext uri="{FF2B5EF4-FFF2-40B4-BE49-F238E27FC236}">
                    <a16:creationId xmlns:a16="http://schemas.microsoft.com/office/drawing/2014/main" id="{68901BCE-3E35-5E05-8CE5-5AD49CE3E509}"/>
                  </a:ext>
                </a:extLst>
              </p:cNvPr>
              <p:cNvSpPr/>
              <p:nvPr/>
            </p:nvSpPr>
            <p:spPr>
              <a:xfrm>
                <a:off x="-31062075" y="2110425"/>
                <a:ext cx="52025" cy="18150"/>
              </a:xfrm>
              <a:custGeom>
                <a:avLst/>
                <a:gdLst/>
                <a:ahLst/>
                <a:cxnLst/>
                <a:rect l="l" t="t" r="r" b="b"/>
                <a:pathLst>
                  <a:path w="2081" h="726" extrusionOk="0">
                    <a:moveTo>
                      <a:pt x="347" y="1"/>
                    </a:moveTo>
                    <a:cubicBezTo>
                      <a:pt x="158" y="1"/>
                      <a:pt x="1" y="190"/>
                      <a:pt x="1" y="379"/>
                    </a:cubicBezTo>
                    <a:cubicBezTo>
                      <a:pt x="1" y="568"/>
                      <a:pt x="158" y="725"/>
                      <a:pt x="347" y="725"/>
                    </a:cubicBezTo>
                    <a:lnTo>
                      <a:pt x="1734" y="725"/>
                    </a:lnTo>
                    <a:cubicBezTo>
                      <a:pt x="1923" y="725"/>
                      <a:pt x="2080" y="568"/>
                      <a:pt x="2080" y="379"/>
                    </a:cubicBezTo>
                    <a:cubicBezTo>
                      <a:pt x="2080" y="190"/>
                      <a:pt x="1923" y="1"/>
                      <a:pt x="1734"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2" name="Google Shape;11500;p93">
                <a:extLst>
                  <a:ext uri="{FF2B5EF4-FFF2-40B4-BE49-F238E27FC236}">
                    <a16:creationId xmlns:a16="http://schemas.microsoft.com/office/drawing/2014/main" id="{0A4E88BE-0AA3-F02B-0A0D-9919F72B7F68}"/>
                  </a:ext>
                </a:extLst>
              </p:cNvPr>
              <p:cNvSpPr/>
              <p:nvPr/>
            </p:nvSpPr>
            <p:spPr>
              <a:xfrm>
                <a:off x="-31068084" y="2145075"/>
                <a:ext cx="85875" cy="18150"/>
              </a:xfrm>
              <a:custGeom>
                <a:avLst/>
                <a:gdLst/>
                <a:ahLst/>
                <a:cxnLst/>
                <a:rect l="l" t="t" r="r" b="b"/>
                <a:pathLst>
                  <a:path w="3435" h="726" extrusionOk="0">
                    <a:moveTo>
                      <a:pt x="347" y="1"/>
                    </a:moveTo>
                    <a:cubicBezTo>
                      <a:pt x="158" y="1"/>
                      <a:pt x="1" y="158"/>
                      <a:pt x="1" y="379"/>
                    </a:cubicBezTo>
                    <a:cubicBezTo>
                      <a:pt x="1" y="568"/>
                      <a:pt x="158" y="726"/>
                      <a:pt x="347" y="726"/>
                    </a:cubicBezTo>
                    <a:lnTo>
                      <a:pt x="3057" y="726"/>
                    </a:lnTo>
                    <a:cubicBezTo>
                      <a:pt x="3277" y="726"/>
                      <a:pt x="3435" y="568"/>
                      <a:pt x="3435" y="379"/>
                    </a:cubicBezTo>
                    <a:cubicBezTo>
                      <a:pt x="3435" y="158"/>
                      <a:pt x="3277" y="1"/>
                      <a:pt x="3057"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3" name="Google Shape;11501;p93">
                <a:extLst>
                  <a:ext uri="{FF2B5EF4-FFF2-40B4-BE49-F238E27FC236}">
                    <a16:creationId xmlns:a16="http://schemas.microsoft.com/office/drawing/2014/main" id="{EFA41C31-048D-B610-D5B0-66F2639DBAFA}"/>
                  </a:ext>
                </a:extLst>
              </p:cNvPr>
              <p:cNvSpPr/>
              <p:nvPr/>
            </p:nvSpPr>
            <p:spPr>
              <a:xfrm>
                <a:off x="-31068084" y="2179750"/>
                <a:ext cx="52025" cy="18125"/>
              </a:xfrm>
              <a:custGeom>
                <a:avLst/>
                <a:gdLst/>
                <a:ahLst/>
                <a:cxnLst/>
                <a:rect l="l" t="t" r="r" b="b"/>
                <a:pathLst>
                  <a:path w="2081" h="725" extrusionOk="0">
                    <a:moveTo>
                      <a:pt x="347" y="0"/>
                    </a:moveTo>
                    <a:cubicBezTo>
                      <a:pt x="158" y="0"/>
                      <a:pt x="1" y="158"/>
                      <a:pt x="1" y="347"/>
                    </a:cubicBezTo>
                    <a:cubicBezTo>
                      <a:pt x="1" y="567"/>
                      <a:pt x="158" y="725"/>
                      <a:pt x="347" y="725"/>
                    </a:cubicBezTo>
                    <a:lnTo>
                      <a:pt x="1734" y="725"/>
                    </a:lnTo>
                    <a:cubicBezTo>
                      <a:pt x="1923" y="725"/>
                      <a:pt x="2080" y="567"/>
                      <a:pt x="2080" y="347"/>
                    </a:cubicBezTo>
                    <a:cubicBezTo>
                      <a:pt x="2080" y="158"/>
                      <a:pt x="1923" y="0"/>
                      <a:pt x="1734"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4" name="Google Shape;11502;p93">
                <a:extLst>
                  <a:ext uri="{FF2B5EF4-FFF2-40B4-BE49-F238E27FC236}">
                    <a16:creationId xmlns:a16="http://schemas.microsoft.com/office/drawing/2014/main" id="{33D61EFE-C20C-4611-9081-817E3040CE37}"/>
                  </a:ext>
                </a:extLst>
              </p:cNvPr>
              <p:cNvSpPr/>
              <p:nvPr/>
            </p:nvSpPr>
            <p:spPr>
              <a:xfrm>
                <a:off x="-30930234" y="1974175"/>
                <a:ext cx="51200" cy="240250"/>
              </a:xfrm>
              <a:custGeom>
                <a:avLst/>
                <a:gdLst/>
                <a:ahLst/>
                <a:cxnLst/>
                <a:rect l="l" t="t" r="r" b="b"/>
                <a:pathLst>
                  <a:path w="2048" h="9610" extrusionOk="0">
                    <a:moveTo>
                      <a:pt x="1008" y="662"/>
                    </a:moveTo>
                    <a:cubicBezTo>
                      <a:pt x="1229" y="662"/>
                      <a:pt x="1386" y="819"/>
                      <a:pt x="1386" y="1009"/>
                    </a:cubicBezTo>
                    <a:lnTo>
                      <a:pt x="1386" y="2080"/>
                    </a:lnTo>
                    <a:lnTo>
                      <a:pt x="725" y="2080"/>
                    </a:lnTo>
                    <a:lnTo>
                      <a:pt x="725" y="1009"/>
                    </a:lnTo>
                    <a:lnTo>
                      <a:pt x="662" y="1009"/>
                    </a:lnTo>
                    <a:cubicBezTo>
                      <a:pt x="662" y="819"/>
                      <a:pt x="819" y="662"/>
                      <a:pt x="1008" y="662"/>
                    </a:cubicBezTo>
                    <a:close/>
                    <a:moveTo>
                      <a:pt x="1323" y="2741"/>
                    </a:moveTo>
                    <a:lnTo>
                      <a:pt x="1323" y="6900"/>
                    </a:lnTo>
                    <a:lnTo>
                      <a:pt x="662" y="6900"/>
                    </a:lnTo>
                    <a:lnTo>
                      <a:pt x="662" y="2741"/>
                    </a:lnTo>
                    <a:close/>
                    <a:moveTo>
                      <a:pt x="1260" y="7562"/>
                    </a:moveTo>
                    <a:lnTo>
                      <a:pt x="1008" y="8192"/>
                    </a:lnTo>
                    <a:lnTo>
                      <a:pt x="819" y="7562"/>
                    </a:lnTo>
                    <a:close/>
                    <a:moveTo>
                      <a:pt x="1008" y="0"/>
                    </a:moveTo>
                    <a:cubicBezTo>
                      <a:pt x="473" y="0"/>
                      <a:pt x="0" y="473"/>
                      <a:pt x="0" y="1009"/>
                    </a:cubicBezTo>
                    <a:lnTo>
                      <a:pt x="0" y="7215"/>
                    </a:lnTo>
                    <a:lnTo>
                      <a:pt x="0" y="7309"/>
                    </a:lnTo>
                    <a:lnTo>
                      <a:pt x="662" y="9357"/>
                    </a:lnTo>
                    <a:cubicBezTo>
                      <a:pt x="693" y="9515"/>
                      <a:pt x="819" y="9609"/>
                      <a:pt x="977" y="9609"/>
                    </a:cubicBezTo>
                    <a:cubicBezTo>
                      <a:pt x="1134" y="9609"/>
                      <a:pt x="1260" y="9515"/>
                      <a:pt x="1292" y="9357"/>
                    </a:cubicBezTo>
                    <a:lnTo>
                      <a:pt x="1954" y="7309"/>
                    </a:lnTo>
                    <a:lnTo>
                      <a:pt x="1954" y="7215"/>
                    </a:lnTo>
                    <a:lnTo>
                      <a:pt x="1954" y="1009"/>
                    </a:lnTo>
                    <a:cubicBezTo>
                      <a:pt x="2048" y="441"/>
                      <a:pt x="1576" y="0"/>
                      <a:pt x="1008"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grpSp>
      </p:grpSp>
      <p:sp>
        <p:nvSpPr>
          <p:cNvPr id="85" name="Google Shape;12461;p96">
            <a:extLst>
              <a:ext uri="{FF2B5EF4-FFF2-40B4-BE49-F238E27FC236}">
                <a16:creationId xmlns:a16="http://schemas.microsoft.com/office/drawing/2014/main" id="{14A1E486-9448-7549-1F19-99BF826292A4}"/>
              </a:ext>
            </a:extLst>
          </p:cNvPr>
          <p:cNvSpPr/>
          <p:nvPr/>
        </p:nvSpPr>
        <p:spPr>
          <a:xfrm>
            <a:off x="9899760" y="3660849"/>
            <a:ext cx="499383" cy="502920"/>
          </a:xfrm>
          <a:custGeom>
            <a:avLst/>
            <a:gdLst/>
            <a:ahLst/>
            <a:cxnLst/>
            <a:rect l="l" t="t" r="r" b="b"/>
            <a:pathLst>
              <a:path w="11910" h="10957" extrusionOk="0">
                <a:moveTo>
                  <a:pt x="7325" y="654"/>
                </a:moveTo>
                <a:cubicBezTo>
                  <a:pt x="7412" y="654"/>
                  <a:pt x="7498" y="686"/>
                  <a:pt x="7561" y="749"/>
                </a:cubicBezTo>
                <a:lnTo>
                  <a:pt x="10995" y="4088"/>
                </a:lnTo>
                <a:cubicBezTo>
                  <a:pt x="11122" y="4246"/>
                  <a:pt x="11122" y="4466"/>
                  <a:pt x="10995" y="4592"/>
                </a:cubicBezTo>
                <a:lnTo>
                  <a:pt x="10082" y="5506"/>
                </a:lnTo>
                <a:lnTo>
                  <a:pt x="7404" y="2859"/>
                </a:lnTo>
                <a:cubicBezTo>
                  <a:pt x="7215" y="2670"/>
                  <a:pt x="6955" y="2576"/>
                  <a:pt x="6691" y="2576"/>
                </a:cubicBezTo>
                <a:cubicBezTo>
                  <a:pt x="6427" y="2576"/>
                  <a:pt x="6159" y="2670"/>
                  <a:pt x="5955" y="2859"/>
                </a:cubicBezTo>
                <a:lnTo>
                  <a:pt x="4978" y="3805"/>
                </a:lnTo>
                <a:cubicBezTo>
                  <a:pt x="4915" y="3868"/>
                  <a:pt x="4828" y="3899"/>
                  <a:pt x="4742" y="3899"/>
                </a:cubicBezTo>
                <a:cubicBezTo>
                  <a:pt x="4655" y="3899"/>
                  <a:pt x="4568" y="3868"/>
                  <a:pt x="4505" y="3805"/>
                </a:cubicBezTo>
                <a:cubicBezTo>
                  <a:pt x="4379" y="3679"/>
                  <a:pt x="4379" y="3458"/>
                  <a:pt x="4505" y="3332"/>
                </a:cubicBezTo>
                <a:lnTo>
                  <a:pt x="5955" y="1883"/>
                </a:lnTo>
                <a:lnTo>
                  <a:pt x="7089" y="749"/>
                </a:lnTo>
                <a:cubicBezTo>
                  <a:pt x="7152" y="686"/>
                  <a:pt x="7239" y="654"/>
                  <a:pt x="7325" y="654"/>
                </a:cubicBezTo>
                <a:close/>
                <a:moveTo>
                  <a:pt x="2808" y="5183"/>
                </a:moveTo>
                <a:cubicBezTo>
                  <a:pt x="2899" y="5183"/>
                  <a:pt x="2993" y="5207"/>
                  <a:pt x="3056" y="5254"/>
                </a:cubicBezTo>
                <a:cubicBezTo>
                  <a:pt x="3151" y="5380"/>
                  <a:pt x="3151" y="5632"/>
                  <a:pt x="3056" y="5726"/>
                </a:cubicBezTo>
                <a:lnTo>
                  <a:pt x="2048" y="6735"/>
                </a:lnTo>
                <a:cubicBezTo>
                  <a:pt x="2001" y="6782"/>
                  <a:pt x="1914" y="6805"/>
                  <a:pt x="1824" y="6805"/>
                </a:cubicBezTo>
                <a:cubicBezTo>
                  <a:pt x="1733" y="6805"/>
                  <a:pt x="1639" y="6782"/>
                  <a:pt x="1576" y="6735"/>
                </a:cubicBezTo>
                <a:cubicBezTo>
                  <a:pt x="1449" y="6609"/>
                  <a:pt x="1449" y="6357"/>
                  <a:pt x="1576" y="6262"/>
                </a:cubicBezTo>
                <a:lnTo>
                  <a:pt x="2584" y="5254"/>
                </a:lnTo>
                <a:cubicBezTo>
                  <a:pt x="2631" y="5207"/>
                  <a:pt x="2718" y="5183"/>
                  <a:pt x="2808" y="5183"/>
                </a:cubicBezTo>
                <a:close/>
                <a:moveTo>
                  <a:pt x="3785" y="6167"/>
                </a:moveTo>
                <a:cubicBezTo>
                  <a:pt x="3875" y="6167"/>
                  <a:pt x="3970" y="6199"/>
                  <a:pt x="4033" y="6262"/>
                </a:cubicBezTo>
                <a:cubicBezTo>
                  <a:pt x="4159" y="6357"/>
                  <a:pt x="4159" y="6609"/>
                  <a:pt x="4033" y="6735"/>
                </a:cubicBezTo>
                <a:lnTo>
                  <a:pt x="3056" y="7711"/>
                </a:lnTo>
                <a:cubicBezTo>
                  <a:pt x="2993" y="7774"/>
                  <a:pt x="2899" y="7806"/>
                  <a:pt x="2808" y="7806"/>
                </a:cubicBezTo>
                <a:cubicBezTo>
                  <a:pt x="2718" y="7806"/>
                  <a:pt x="2631" y="7774"/>
                  <a:pt x="2584" y="7711"/>
                </a:cubicBezTo>
                <a:cubicBezTo>
                  <a:pt x="2395" y="7554"/>
                  <a:pt x="2395" y="7365"/>
                  <a:pt x="2584" y="7239"/>
                </a:cubicBezTo>
                <a:lnTo>
                  <a:pt x="3560" y="6262"/>
                </a:lnTo>
                <a:cubicBezTo>
                  <a:pt x="3608" y="6199"/>
                  <a:pt x="3694" y="6167"/>
                  <a:pt x="3785" y="6167"/>
                </a:cubicBezTo>
                <a:close/>
                <a:moveTo>
                  <a:pt x="4730" y="7113"/>
                </a:moveTo>
                <a:cubicBezTo>
                  <a:pt x="4821" y="7113"/>
                  <a:pt x="4915" y="7144"/>
                  <a:pt x="4978" y="7207"/>
                </a:cubicBezTo>
                <a:cubicBezTo>
                  <a:pt x="5073" y="7302"/>
                  <a:pt x="5073" y="7554"/>
                  <a:pt x="4978" y="7680"/>
                </a:cubicBezTo>
                <a:lnTo>
                  <a:pt x="4001" y="8656"/>
                </a:lnTo>
                <a:cubicBezTo>
                  <a:pt x="3938" y="8719"/>
                  <a:pt x="3844" y="8751"/>
                  <a:pt x="3749" y="8751"/>
                </a:cubicBezTo>
                <a:cubicBezTo>
                  <a:pt x="3655" y="8751"/>
                  <a:pt x="3560" y="8719"/>
                  <a:pt x="3497" y="8656"/>
                </a:cubicBezTo>
                <a:cubicBezTo>
                  <a:pt x="3403" y="8530"/>
                  <a:pt x="3403" y="8310"/>
                  <a:pt x="3497" y="8184"/>
                </a:cubicBezTo>
                <a:lnTo>
                  <a:pt x="4505" y="7207"/>
                </a:lnTo>
                <a:cubicBezTo>
                  <a:pt x="4553" y="7144"/>
                  <a:pt x="4639" y="7113"/>
                  <a:pt x="4730" y="7113"/>
                </a:cubicBezTo>
                <a:close/>
                <a:moveTo>
                  <a:pt x="4100" y="969"/>
                </a:moveTo>
                <a:cubicBezTo>
                  <a:pt x="4190" y="969"/>
                  <a:pt x="4285" y="1001"/>
                  <a:pt x="4348" y="1064"/>
                </a:cubicBezTo>
                <a:lnTo>
                  <a:pt x="5041" y="1725"/>
                </a:lnTo>
                <a:lnTo>
                  <a:pt x="3938" y="2828"/>
                </a:lnTo>
                <a:cubicBezTo>
                  <a:pt x="3560" y="3206"/>
                  <a:pt x="3560" y="3899"/>
                  <a:pt x="3938" y="4277"/>
                </a:cubicBezTo>
                <a:cubicBezTo>
                  <a:pt x="4143" y="4482"/>
                  <a:pt x="4411" y="4584"/>
                  <a:pt x="4675" y="4584"/>
                </a:cubicBezTo>
                <a:cubicBezTo>
                  <a:pt x="4939" y="4584"/>
                  <a:pt x="5199" y="4482"/>
                  <a:pt x="5388" y="4277"/>
                </a:cubicBezTo>
                <a:lnTo>
                  <a:pt x="6396" y="3332"/>
                </a:lnTo>
                <a:cubicBezTo>
                  <a:pt x="6443" y="3269"/>
                  <a:pt x="6530" y="3238"/>
                  <a:pt x="6620" y="3238"/>
                </a:cubicBezTo>
                <a:cubicBezTo>
                  <a:pt x="6711" y="3238"/>
                  <a:pt x="6805" y="3269"/>
                  <a:pt x="6868" y="3332"/>
                </a:cubicBezTo>
                <a:lnTo>
                  <a:pt x="10334" y="6735"/>
                </a:lnTo>
                <a:cubicBezTo>
                  <a:pt x="10491" y="6829"/>
                  <a:pt x="10491" y="7113"/>
                  <a:pt x="10365" y="7239"/>
                </a:cubicBezTo>
                <a:cubicBezTo>
                  <a:pt x="10302" y="7302"/>
                  <a:pt x="10216" y="7333"/>
                  <a:pt x="10129" y="7333"/>
                </a:cubicBezTo>
                <a:cubicBezTo>
                  <a:pt x="10042" y="7333"/>
                  <a:pt x="9956" y="7302"/>
                  <a:pt x="9893" y="7239"/>
                </a:cubicBezTo>
                <a:lnTo>
                  <a:pt x="8444" y="5789"/>
                </a:lnTo>
                <a:cubicBezTo>
                  <a:pt x="8381" y="5726"/>
                  <a:pt x="8286" y="5695"/>
                  <a:pt x="8195" y="5695"/>
                </a:cubicBezTo>
                <a:cubicBezTo>
                  <a:pt x="8105" y="5695"/>
                  <a:pt x="8018" y="5726"/>
                  <a:pt x="7971" y="5789"/>
                </a:cubicBezTo>
                <a:cubicBezTo>
                  <a:pt x="7845" y="5884"/>
                  <a:pt x="7845" y="6136"/>
                  <a:pt x="7971" y="6262"/>
                </a:cubicBezTo>
                <a:lnTo>
                  <a:pt x="9420" y="7711"/>
                </a:lnTo>
                <a:cubicBezTo>
                  <a:pt x="9546" y="7837"/>
                  <a:pt x="9546" y="8058"/>
                  <a:pt x="9420" y="8184"/>
                </a:cubicBezTo>
                <a:cubicBezTo>
                  <a:pt x="9357" y="8247"/>
                  <a:pt x="9271" y="8278"/>
                  <a:pt x="9184" y="8278"/>
                </a:cubicBezTo>
                <a:cubicBezTo>
                  <a:pt x="9097" y="8278"/>
                  <a:pt x="9011" y="8247"/>
                  <a:pt x="8948" y="8184"/>
                </a:cubicBezTo>
                <a:lnTo>
                  <a:pt x="7498" y="6735"/>
                </a:lnTo>
                <a:cubicBezTo>
                  <a:pt x="7435" y="6672"/>
                  <a:pt x="7341" y="6640"/>
                  <a:pt x="7250" y="6640"/>
                </a:cubicBezTo>
                <a:cubicBezTo>
                  <a:pt x="7160" y="6640"/>
                  <a:pt x="7073" y="6672"/>
                  <a:pt x="7026" y="6735"/>
                </a:cubicBezTo>
                <a:cubicBezTo>
                  <a:pt x="6900" y="6829"/>
                  <a:pt x="6900" y="7081"/>
                  <a:pt x="7026" y="7176"/>
                </a:cubicBezTo>
                <a:lnTo>
                  <a:pt x="8475" y="8656"/>
                </a:lnTo>
                <a:cubicBezTo>
                  <a:pt x="8601" y="8751"/>
                  <a:pt x="8601" y="9003"/>
                  <a:pt x="8475" y="9129"/>
                </a:cubicBezTo>
                <a:cubicBezTo>
                  <a:pt x="8412" y="9176"/>
                  <a:pt x="8325" y="9200"/>
                  <a:pt x="8239" y="9200"/>
                </a:cubicBezTo>
                <a:cubicBezTo>
                  <a:pt x="8152" y="9200"/>
                  <a:pt x="8066" y="9176"/>
                  <a:pt x="8003" y="9129"/>
                </a:cubicBezTo>
                <a:lnTo>
                  <a:pt x="6459" y="7648"/>
                </a:lnTo>
                <a:cubicBezTo>
                  <a:pt x="6270" y="7459"/>
                  <a:pt x="6018" y="7396"/>
                  <a:pt x="5797" y="7396"/>
                </a:cubicBezTo>
                <a:cubicBezTo>
                  <a:pt x="5797" y="7144"/>
                  <a:pt x="5671" y="6924"/>
                  <a:pt x="5482" y="6735"/>
                </a:cubicBezTo>
                <a:cubicBezTo>
                  <a:pt x="5293" y="6514"/>
                  <a:pt x="5041" y="6451"/>
                  <a:pt x="4821" y="6388"/>
                </a:cubicBezTo>
                <a:cubicBezTo>
                  <a:pt x="4821" y="6167"/>
                  <a:pt x="4694" y="5947"/>
                  <a:pt x="4505" y="5726"/>
                </a:cubicBezTo>
                <a:cubicBezTo>
                  <a:pt x="4285" y="5537"/>
                  <a:pt x="4064" y="5474"/>
                  <a:pt x="3812" y="5411"/>
                </a:cubicBezTo>
                <a:cubicBezTo>
                  <a:pt x="3812" y="5191"/>
                  <a:pt x="3718" y="4939"/>
                  <a:pt x="3497" y="4750"/>
                </a:cubicBezTo>
                <a:cubicBezTo>
                  <a:pt x="3308" y="4561"/>
                  <a:pt x="3048" y="4466"/>
                  <a:pt x="2785" y="4466"/>
                </a:cubicBezTo>
                <a:cubicBezTo>
                  <a:pt x="2521" y="4466"/>
                  <a:pt x="2253" y="4561"/>
                  <a:pt x="2048" y="4750"/>
                </a:cubicBezTo>
                <a:lnTo>
                  <a:pt x="1544" y="5254"/>
                </a:lnTo>
                <a:lnTo>
                  <a:pt x="819" y="4561"/>
                </a:lnTo>
                <a:cubicBezTo>
                  <a:pt x="725" y="4435"/>
                  <a:pt x="725" y="4183"/>
                  <a:pt x="819" y="4088"/>
                </a:cubicBezTo>
                <a:lnTo>
                  <a:pt x="3875" y="1064"/>
                </a:lnTo>
                <a:cubicBezTo>
                  <a:pt x="3923" y="1001"/>
                  <a:pt x="4009" y="969"/>
                  <a:pt x="4100" y="969"/>
                </a:cubicBezTo>
                <a:close/>
                <a:moveTo>
                  <a:pt x="5718" y="8089"/>
                </a:moveTo>
                <a:cubicBezTo>
                  <a:pt x="5805" y="8089"/>
                  <a:pt x="5892" y="8121"/>
                  <a:pt x="5955" y="8184"/>
                </a:cubicBezTo>
                <a:cubicBezTo>
                  <a:pt x="6081" y="8310"/>
                  <a:pt x="6081" y="8530"/>
                  <a:pt x="5955" y="8656"/>
                </a:cubicBezTo>
                <a:lnTo>
                  <a:pt x="4978" y="9633"/>
                </a:lnTo>
                <a:cubicBezTo>
                  <a:pt x="4915" y="9696"/>
                  <a:pt x="4821" y="9728"/>
                  <a:pt x="4730" y="9728"/>
                </a:cubicBezTo>
                <a:cubicBezTo>
                  <a:pt x="4639" y="9728"/>
                  <a:pt x="4553" y="9696"/>
                  <a:pt x="4505" y="9633"/>
                </a:cubicBezTo>
                <a:cubicBezTo>
                  <a:pt x="4379" y="9507"/>
                  <a:pt x="4379" y="9286"/>
                  <a:pt x="4505" y="9160"/>
                </a:cubicBezTo>
                <a:lnTo>
                  <a:pt x="5482" y="8184"/>
                </a:lnTo>
                <a:cubicBezTo>
                  <a:pt x="5545" y="8121"/>
                  <a:pt x="5632" y="8089"/>
                  <a:pt x="5718" y="8089"/>
                </a:cubicBezTo>
                <a:close/>
                <a:moveTo>
                  <a:pt x="6616" y="8877"/>
                </a:moveTo>
                <a:lnTo>
                  <a:pt x="7467" y="9665"/>
                </a:lnTo>
                <a:cubicBezTo>
                  <a:pt x="7593" y="9759"/>
                  <a:pt x="7593" y="9980"/>
                  <a:pt x="7435" y="10106"/>
                </a:cubicBezTo>
                <a:cubicBezTo>
                  <a:pt x="7388" y="10169"/>
                  <a:pt x="7286" y="10200"/>
                  <a:pt x="7179" y="10200"/>
                </a:cubicBezTo>
                <a:cubicBezTo>
                  <a:pt x="7073" y="10200"/>
                  <a:pt x="6963" y="10169"/>
                  <a:pt x="6900" y="10106"/>
                </a:cubicBezTo>
                <a:lnTo>
                  <a:pt x="6207" y="9412"/>
                </a:lnTo>
                <a:lnTo>
                  <a:pt x="6427" y="9160"/>
                </a:lnTo>
                <a:cubicBezTo>
                  <a:pt x="6522" y="9097"/>
                  <a:pt x="6585" y="8971"/>
                  <a:pt x="6616" y="8877"/>
                </a:cubicBezTo>
                <a:close/>
                <a:moveTo>
                  <a:pt x="7309" y="0"/>
                </a:moveTo>
                <a:cubicBezTo>
                  <a:pt x="7042" y="0"/>
                  <a:pt x="6774" y="103"/>
                  <a:pt x="6585" y="308"/>
                </a:cubicBezTo>
                <a:lnTo>
                  <a:pt x="5608" y="1284"/>
                </a:lnTo>
                <a:lnTo>
                  <a:pt x="4852" y="560"/>
                </a:lnTo>
                <a:cubicBezTo>
                  <a:pt x="4656" y="394"/>
                  <a:pt x="4409" y="307"/>
                  <a:pt x="4163" y="307"/>
                </a:cubicBezTo>
                <a:cubicBezTo>
                  <a:pt x="3897" y="307"/>
                  <a:pt x="3631" y="409"/>
                  <a:pt x="3434" y="623"/>
                </a:cubicBezTo>
                <a:lnTo>
                  <a:pt x="410" y="3647"/>
                </a:lnTo>
                <a:cubicBezTo>
                  <a:pt x="0" y="4025"/>
                  <a:pt x="0" y="4718"/>
                  <a:pt x="410" y="5096"/>
                </a:cubicBezTo>
                <a:lnTo>
                  <a:pt x="1103" y="5821"/>
                </a:lnTo>
                <a:cubicBezTo>
                  <a:pt x="725" y="6199"/>
                  <a:pt x="725" y="6829"/>
                  <a:pt x="1103" y="7239"/>
                </a:cubicBezTo>
                <a:cubicBezTo>
                  <a:pt x="1292" y="7428"/>
                  <a:pt x="1544" y="7491"/>
                  <a:pt x="1765" y="7554"/>
                </a:cubicBezTo>
                <a:cubicBezTo>
                  <a:pt x="1765" y="7774"/>
                  <a:pt x="1891" y="8026"/>
                  <a:pt x="2080" y="8215"/>
                </a:cubicBezTo>
                <a:cubicBezTo>
                  <a:pt x="2300" y="8404"/>
                  <a:pt x="2521" y="8499"/>
                  <a:pt x="2773" y="8530"/>
                </a:cubicBezTo>
                <a:cubicBezTo>
                  <a:pt x="2773" y="8751"/>
                  <a:pt x="2867" y="9003"/>
                  <a:pt x="3088" y="9192"/>
                </a:cubicBezTo>
                <a:cubicBezTo>
                  <a:pt x="3277" y="9381"/>
                  <a:pt x="3497" y="9475"/>
                  <a:pt x="3749" y="9507"/>
                </a:cubicBezTo>
                <a:cubicBezTo>
                  <a:pt x="3749" y="9759"/>
                  <a:pt x="3875" y="9980"/>
                  <a:pt x="4064" y="10169"/>
                </a:cubicBezTo>
                <a:cubicBezTo>
                  <a:pt x="4253" y="10373"/>
                  <a:pt x="4521" y="10476"/>
                  <a:pt x="4789" y="10476"/>
                </a:cubicBezTo>
                <a:cubicBezTo>
                  <a:pt x="5057" y="10476"/>
                  <a:pt x="5325" y="10373"/>
                  <a:pt x="5514" y="10169"/>
                </a:cubicBezTo>
                <a:lnTo>
                  <a:pt x="5766" y="9948"/>
                </a:lnTo>
                <a:lnTo>
                  <a:pt x="6459" y="10673"/>
                </a:lnTo>
                <a:cubicBezTo>
                  <a:pt x="6664" y="10862"/>
                  <a:pt x="6939" y="10956"/>
                  <a:pt x="7219" y="10956"/>
                </a:cubicBezTo>
                <a:cubicBezTo>
                  <a:pt x="7498" y="10956"/>
                  <a:pt x="7782" y="10862"/>
                  <a:pt x="8003" y="10673"/>
                </a:cubicBezTo>
                <a:cubicBezTo>
                  <a:pt x="8192" y="10452"/>
                  <a:pt x="8286" y="10232"/>
                  <a:pt x="8318" y="9980"/>
                </a:cubicBezTo>
                <a:cubicBezTo>
                  <a:pt x="8538" y="9980"/>
                  <a:pt x="8790" y="9885"/>
                  <a:pt x="8979" y="9665"/>
                </a:cubicBezTo>
                <a:cubicBezTo>
                  <a:pt x="9168" y="9475"/>
                  <a:pt x="9263" y="9255"/>
                  <a:pt x="9294" y="9003"/>
                </a:cubicBezTo>
                <a:cubicBezTo>
                  <a:pt x="9546" y="9003"/>
                  <a:pt x="9767" y="8877"/>
                  <a:pt x="9956" y="8688"/>
                </a:cubicBezTo>
                <a:cubicBezTo>
                  <a:pt x="10176" y="8499"/>
                  <a:pt x="10239" y="8247"/>
                  <a:pt x="10271" y="8026"/>
                </a:cubicBezTo>
                <a:cubicBezTo>
                  <a:pt x="10523" y="8026"/>
                  <a:pt x="10743" y="7900"/>
                  <a:pt x="10964" y="7711"/>
                </a:cubicBezTo>
                <a:cubicBezTo>
                  <a:pt x="11342" y="7302"/>
                  <a:pt x="11342" y="6640"/>
                  <a:pt x="10964" y="6262"/>
                </a:cubicBezTo>
                <a:lnTo>
                  <a:pt x="10680" y="5978"/>
                </a:lnTo>
                <a:lnTo>
                  <a:pt x="11594" y="5065"/>
                </a:lnTo>
                <a:cubicBezTo>
                  <a:pt x="11909" y="4687"/>
                  <a:pt x="11909" y="4057"/>
                  <a:pt x="11468" y="3647"/>
                </a:cubicBezTo>
                <a:lnTo>
                  <a:pt x="8034" y="308"/>
                </a:lnTo>
                <a:cubicBezTo>
                  <a:pt x="7845" y="103"/>
                  <a:pt x="7577" y="0"/>
                  <a:pt x="7309"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65A5C"/>
              </a:solidFill>
              <a:effectLst/>
              <a:uLnTx/>
              <a:uFillTx/>
              <a:latin typeface="Arial"/>
              <a:ea typeface="+mn-ea"/>
              <a:cs typeface="+mn-cs"/>
            </a:endParaRPr>
          </a:p>
        </p:txBody>
      </p:sp>
      <p:sp>
        <p:nvSpPr>
          <p:cNvPr id="86" name="Google Shape;1615;p72">
            <a:extLst>
              <a:ext uri="{FF2B5EF4-FFF2-40B4-BE49-F238E27FC236}">
                <a16:creationId xmlns:a16="http://schemas.microsoft.com/office/drawing/2014/main" id="{1018E266-BB82-8DF7-77D2-CB68D82199D7}"/>
              </a:ext>
            </a:extLst>
          </p:cNvPr>
          <p:cNvSpPr/>
          <p:nvPr/>
        </p:nvSpPr>
        <p:spPr>
          <a:xfrm>
            <a:off x="9527463" y="1810661"/>
            <a:ext cx="1436805" cy="421096"/>
          </a:xfrm>
          <a:prstGeom prst="roundRect">
            <a:avLst>
              <a:gd name="adj" fmla="val 50000"/>
            </a:avLst>
          </a:prstGeom>
          <a:solidFill>
            <a:schemeClr val="tx1">
              <a:lumMod val="40000"/>
              <a:lumOff val="60000"/>
            </a:schemeClr>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Performance Measurement</a:t>
            </a:r>
            <a:endParaRPr kumimoji="0" sz="1200"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8" name="TextBox 7">
            <a:extLst>
              <a:ext uri="{FF2B5EF4-FFF2-40B4-BE49-F238E27FC236}">
                <a16:creationId xmlns:a16="http://schemas.microsoft.com/office/drawing/2014/main" id="{6B45DBC2-89E8-1A29-DA42-4BBF5439042E}"/>
              </a:ext>
            </a:extLst>
          </p:cNvPr>
          <p:cNvSpPr txBox="1"/>
          <p:nvPr/>
        </p:nvSpPr>
        <p:spPr>
          <a:xfrm>
            <a:off x="8247082" y="3280464"/>
            <a:ext cx="1204870" cy="830997"/>
          </a:xfrm>
          <a:prstGeom prst="rect">
            <a:avLst/>
          </a:prstGeom>
          <a:noFill/>
          <a:ln>
            <a:noFill/>
          </a:ln>
        </p:spPr>
        <p:txBody>
          <a:bodyPr wrap="square" lIns="0" tIns="0" rIns="0" bIns="0" rtlCol="0">
            <a:spAutoFit/>
          </a:bodyPr>
          <a:lstStyle/>
          <a:p>
            <a:pPr algn="ctr"/>
            <a:r>
              <a:rPr lang="en-US" b="1">
                <a:latin typeface="+mj-lt"/>
                <a:cs typeface="Times New Roman" panose="02020603050405020304" pitchFamily="18" charset="0"/>
              </a:rPr>
              <a:t>Early Adopter</a:t>
            </a:r>
          </a:p>
          <a:p>
            <a:pPr algn="ctr"/>
            <a:r>
              <a:rPr lang="en-US" b="1">
                <a:latin typeface="+mj-lt"/>
                <a:cs typeface="Times New Roman" panose="02020603050405020304" pitchFamily="18" charset="0"/>
              </a:rPr>
              <a:t>Program</a:t>
            </a:r>
          </a:p>
        </p:txBody>
      </p:sp>
      <p:sp>
        <p:nvSpPr>
          <p:cNvPr id="15" name="TextBox 14">
            <a:extLst>
              <a:ext uri="{FF2B5EF4-FFF2-40B4-BE49-F238E27FC236}">
                <a16:creationId xmlns:a16="http://schemas.microsoft.com/office/drawing/2014/main" id="{2AFEA935-58DE-7168-C448-BDD07787EDCF}"/>
              </a:ext>
            </a:extLst>
          </p:cNvPr>
          <p:cNvSpPr txBox="1"/>
          <p:nvPr/>
        </p:nvSpPr>
        <p:spPr>
          <a:xfrm>
            <a:off x="714600" y="2598951"/>
            <a:ext cx="4243264" cy="1985159"/>
          </a:xfrm>
          <a:prstGeom prst="rect">
            <a:avLst/>
          </a:prstGeom>
          <a:noFill/>
        </p:spPr>
        <p:txBody>
          <a:bodyPr wrap="square" lIns="91440" tIns="45720" rIns="91440" bIns="45720" anchor="t">
            <a:spAutoFit/>
          </a:bodyPr>
          <a:lstStyle/>
          <a:p>
            <a:pPr>
              <a:spcBef>
                <a:spcPts val="1800"/>
              </a:spcBef>
            </a:pPr>
            <a:r>
              <a:rPr lang="en-US" b="1" i="0">
                <a:solidFill>
                  <a:schemeClr val="tx1">
                    <a:lumMod val="75000"/>
                  </a:schemeClr>
                </a:solidFill>
                <a:effectLst/>
                <a:latin typeface="Arial"/>
                <a:cs typeface="Arial"/>
              </a:rPr>
              <a:t>Configurable</a:t>
            </a:r>
            <a:r>
              <a:rPr lang="en-US" b="1">
                <a:solidFill>
                  <a:schemeClr val="tx1">
                    <a:lumMod val="75000"/>
                  </a:schemeClr>
                </a:solidFill>
                <a:latin typeface="Arial"/>
                <a:cs typeface="Arial"/>
              </a:rPr>
              <a:t>, FHIR</a:t>
            </a:r>
            <a:r>
              <a:rPr lang="en-US" baseline="30000">
                <a:solidFill>
                  <a:schemeClr val="tx1">
                    <a:lumMod val="75000"/>
                  </a:schemeClr>
                </a:solidFill>
                <a:ea typeface="+mn-lt"/>
                <a:cs typeface="+mn-lt"/>
              </a:rPr>
              <a:t>®</a:t>
            </a:r>
            <a:r>
              <a:rPr lang="en-US" b="1" baseline="30000">
                <a:solidFill>
                  <a:schemeClr val="tx1">
                    <a:lumMod val="75000"/>
                  </a:schemeClr>
                </a:solidFill>
                <a:latin typeface="Arial"/>
                <a:cs typeface="Arial"/>
              </a:rPr>
              <a:t> </a:t>
            </a:r>
            <a:r>
              <a:rPr lang="en-US" b="1">
                <a:solidFill>
                  <a:schemeClr val="tx1">
                    <a:lumMod val="75000"/>
                  </a:schemeClr>
                </a:solidFill>
                <a:latin typeface="Arial"/>
                <a:cs typeface="Arial"/>
              </a:rPr>
              <a:t>CQL digital</a:t>
            </a:r>
            <a:r>
              <a:rPr lang="en-US" b="1" i="0">
                <a:solidFill>
                  <a:schemeClr val="tx1">
                    <a:lumMod val="75000"/>
                  </a:schemeClr>
                </a:solidFill>
                <a:effectLst/>
                <a:latin typeface="Arial"/>
                <a:cs typeface="Arial"/>
              </a:rPr>
              <a:t> </a:t>
            </a:r>
            <a:r>
              <a:rPr lang="en-US" b="1">
                <a:solidFill>
                  <a:schemeClr val="tx1">
                    <a:lumMod val="75000"/>
                  </a:schemeClr>
                </a:solidFill>
                <a:latin typeface="Arial"/>
                <a:cs typeface="Arial"/>
              </a:rPr>
              <a:t>quality HEDIS measures </a:t>
            </a:r>
            <a:r>
              <a:rPr lang="en-US">
                <a:solidFill>
                  <a:schemeClr val="tx1">
                    <a:lumMod val="75000"/>
                  </a:schemeClr>
                </a:solidFill>
                <a:latin typeface="Arial"/>
                <a:cs typeface="Arial"/>
              </a:rPr>
              <a:t>that are e</a:t>
            </a:r>
            <a:r>
              <a:rPr lang="en-US" b="0" i="0">
                <a:solidFill>
                  <a:schemeClr val="tx1">
                    <a:lumMod val="75000"/>
                  </a:schemeClr>
                </a:solidFill>
                <a:effectLst/>
                <a:latin typeface="Arial"/>
                <a:cs typeface="Arial"/>
              </a:rPr>
              <a:t>xpanded and executable</a:t>
            </a:r>
            <a:r>
              <a:rPr lang="en-US">
                <a:solidFill>
                  <a:schemeClr val="tx1">
                    <a:lumMod val="75000"/>
                  </a:schemeClr>
                </a:solidFill>
                <a:latin typeface="Arial"/>
                <a:cs typeface="Arial"/>
              </a:rPr>
              <a:t> </a:t>
            </a:r>
            <a:endParaRPr lang="en-US" b="0" i="0">
              <a:solidFill>
                <a:schemeClr val="tx1">
                  <a:lumMod val="75000"/>
                </a:schemeClr>
              </a:solidFill>
              <a:effectLst/>
              <a:latin typeface="Arial" panose="020B0604020202020204" pitchFamily="34" charset="0"/>
              <a:cs typeface="Arial" panose="020B0604020202020204" pitchFamily="34" charset="0"/>
            </a:endParaRPr>
          </a:p>
          <a:p>
            <a:pPr>
              <a:spcBef>
                <a:spcPts val="1800"/>
              </a:spcBef>
            </a:pPr>
            <a:r>
              <a:rPr lang="en-US" b="1">
                <a:solidFill>
                  <a:schemeClr val="tx1">
                    <a:lumMod val="75000"/>
                  </a:schemeClr>
                </a:solidFill>
                <a:latin typeface="Arial"/>
                <a:cs typeface="Arial"/>
              </a:rPr>
              <a:t>dQM</a:t>
            </a:r>
            <a:r>
              <a:rPr lang="en-US" b="1" i="0">
                <a:solidFill>
                  <a:schemeClr val="tx1">
                    <a:lumMod val="75000"/>
                  </a:schemeClr>
                </a:solidFill>
                <a:effectLst/>
                <a:latin typeface="Arial"/>
                <a:cs typeface="Arial"/>
              </a:rPr>
              <a:t> processing software system</a:t>
            </a:r>
            <a:r>
              <a:rPr lang="en-US" i="0">
                <a:solidFill>
                  <a:schemeClr val="tx1">
                    <a:lumMod val="75000"/>
                  </a:schemeClr>
                </a:solidFill>
                <a:effectLst/>
                <a:latin typeface="Arial"/>
                <a:cs typeface="Arial"/>
              </a:rPr>
              <a:t> to help you flow </a:t>
            </a:r>
            <a:r>
              <a:rPr lang="en-US">
                <a:solidFill>
                  <a:schemeClr val="tx1">
                    <a:lumMod val="75000"/>
                  </a:schemeClr>
                </a:solidFill>
                <a:latin typeface="Arial"/>
                <a:cs typeface="Arial"/>
              </a:rPr>
              <a:t>new measures </a:t>
            </a:r>
            <a:r>
              <a:rPr lang="en-US" i="0">
                <a:solidFill>
                  <a:schemeClr val="tx1">
                    <a:lumMod val="75000"/>
                  </a:schemeClr>
                </a:solidFill>
                <a:effectLst/>
                <a:latin typeface="Arial"/>
                <a:cs typeface="Arial"/>
              </a:rPr>
              <a:t>through technologies and workflows</a:t>
            </a:r>
          </a:p>
        </p:txBody>
      </p:sp>
    </p:spTree>
    <p:extLst>
      <p:ext uri="{BB962C8B-B14F-4D97-AF65-F5344CB8AC3E}">
        <p14:creationId xmlns:p14="http://schemas.microsoft.com/office/powerpoint/2010/main" val="25443239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719EA3-D837-40C1-BDD9-C3ADF5201A9D}"/>
              </a:ext>
            </a:extLst>
          </p:cNvPr>
          <p:cNvSpPr>
            <a:spLocks noGrp="1"/>
          </p:cNvSpPr>
          <p:nvPr>
            <p:ph type="sldNum" sz="quarter" idx="12"/>
          </p:nvPr>
        </p:nvSpPr>
        <p:spPr/>
        <p:txBody>
          <a:bodyPr/>
          <a:lstStyle/>
          <a:p>
            <a:fld id="{5B9A96B2-702C-084E-9060-05751DBF82B0}" type="slidenum">
              <a:rPr lang="en-US" smtClean="0"/>
              <a:t>16</a:t>
            </a:fld>
            <a:endParaRPr lang="en-US"/>
          </a:p>
        </p:txBody>
      </p:sp>
      <p:sp>
        <p:nvSpPr>
          <p:cNvPr id="64" name="Title 63">
            <a:extLst>
              <a:ext uri="{FF2B5EF4-FFF2-40B4-BE49-F238E27FC236}">
                <a16:creationId xmlns:a16="http://schemas.microsoft.com/office/drawing/2014/main" id="{6DF46842-6359-5C50-6E9E-50B22DAFF1EC}"/>
              </a:ext>
            </a:extLst>
          </p:cNvPr>
          <p:cNvSpPr>
            <a:spLocks noGrp="1"/>
          </p:cNvSpPr>
          <p:nvPr>
            <p:ph type="title"/>
          </p:nvPr>
        </p:nvSpPr>
        <p:spPr>
          <a:xfrm>
            <a:off x="304801" y="234671"/>
            <a:ext cx="11582399" cy="374933"/>
          </a:xfrm>
        </p:spPr>
        <p:txBody>
          <a:bodyPr/>
          <a:lstStyle/>
          <a:p>
            <a:r>
              <a:rPr lang="en-US">
                <a:solidFill>
                  <a:schemeClr val="tx2">
                    <a:lumMod val="75000"/>
                  </a:schemeClr>
                </a:solidFill>
              </a:rPr>
              <a:t>Receive, Understand, and Use Digital HEDIS Measures</a:t>
            </a:r>
          </a:p>
        </p:txBody>
      </p:sp>
      <p:sp>
        <p:nvSpPr>
          <p:cNvPr id="101" name="Freeform: Shape 100">
            <a:extLst>
              <a:ext uri="{FF2B5EF4-FFF2-40B4-BE49-F238E27FC236}">
                <a16:creationId xmlns:a16="http://schemas.microsoft.com/office/drawing/2014/main" id="{D9908785-3E17-D746-AAD3-3DFA2B65B0BB}"/>
              </a:ext>
            </a:extLst>
          </p:cNvPr>
          <p:cNvSpPr/>
          <p:nvPr/>
        </p:nvSpPr>
        <p:spPr>
          <a:xfrm>
            <a:off x="1023696" y="1511898"/>
            <a:ext cx="9917574" cy="731520"/>
          </a:xfrm>
          <a:custGeom>
            <a:avLst/>
            <a:gdLst>
              <a:gd name="connsiteX0" fmla="*/ 0 w 3902061"/>
              <a:gd name="connsiteY0" fmla="*/ 0 h 822962"/>
              <a:gd name="connsiteX1" fmla="*/ 3902061 w 3902061"/>
              <a:gd name="connsiteY1" fmla="*/ 0 h 822962"/>
              <a:gd name="connsiteX2" fmla="*/ 3902061 w 3902061"/>
              <a:gd name="connsiteY2" fmla="*/ 822962 h 822962"/>
              <a:gd name="connsiteX3" fmla="*/ 0 w 3902061"/>
              <a:gd name="connsiteY3" fmla="*/ 822962 h 822962"/>
              <a:gd name="connsiteX4" fmla="*/ 0 w 3902061"/>
              <a:gd name="connsiteY4" fmla="*/ 0 h 82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061" h="822962">
                <a:moveTo>
                  <a:pt x="0" y="0"/>
                </a:moveTo>
                <a:lnTo>
                  <a:pt x="3902061" y="0"/>
                </a:lnTo>
                <a:lnTo>
                  <a:pt x="3902061" y="822962"/>
                </a:lnTo>
                <a:lnTo>
                  <a:pt x="0" y="822962"/>
                </a:lnTo>
                <a:lnTo>
                  <a:pt x="0" y="0"/>
                </a:lnTo>
                <a:close/>
              </a:path>
            </a:pathLst>
          </a:custGeom>
          <a:solidFill>
            <a:srgbClr val="ECF1F4"/>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5760" tIns="35560" rIns="6766560" bIns="35560" numCol="1" spcCol="1270" anchor="ctr" anchorCtr="0">
            <a:noAutofit/>
          </a:bodyPr>
          <a:lstStyle/>
          <a:p>
            <a:pPr marL="0" lvl="0" indent="0" algn="l" defTabSz="622300">
              <a:lnSpc>
                <a:spcPct val="90000"/>
              </a:lnSpc>
              <a:spcBef>
                <a:spcPct val="0"/>
              </a:spcBef>
              <a:spcAft>
                <a:spcPct val="35000"/>
              </a:spcAft>
              <a:buNone/>
            </a:pPr>
            <a:r>
              <a:rPr lang="en-US" sz="1300">
                <a:solidFill>
                  <a:schemeClr val="tx2">
                    <a:lumMod val="50000"/>
                  </a:schemeClr>
                </a:solidFill>
                <a:latin typeface="Arial Nova"/>
              </a:rPr>
              <a:t>Comply with industry mandates using a standards-driven solution.</a:t>
            </a:r>
            <a:endParaRPr lang="en-US" sz="1300" b="0" kern="1200">
              <a:solidFill>
                <a:schemeClr val="tx2">
                  <a:lumMod val="50000"/>
                </a:schemeClr>
              </a:solidFill>
              <a:latin typeface="Arial Nova"/>
            </a:endParaRPr>
          </a:p>
        </p:txBody>
      </p:sp>
      <p:grpSp>
        <p:nvGrpSpPr>
          <p:cNvPr id="111" name="Group 110">
            <a:extLst>
              <a:ext uri="{FF2B5EF4-FFF2-40B4-BE49-F238E27FC236}">
                <a16:creationId xmlns:a16="http://schemas.microsoft.com/office/drawing/2014/main" id="{D1DB43C3-96A2-0B22-5AED-E71409423968}"/>
              </a:ext>
            </a:extLst>
          </p:cNvPr>
          <p:cNvGrpSpPr/>
          <p:nvPr/>
        </p:nvGrpSpPr>
        <p:grpSpPr>
          <a:xfrm>
            <a:off x="495480" y="1480220"/>
            <a:ext cx="753686" cy="753686"/>
            <a:chOff x="6623660" y="4001438"/>
            <a:chExt cx="967850" cy="967850"/>
          </a:xfrm>
          <a:effectLst>
            <a:innerShdw blurRad="114300">
              <a:prstClr val="black"/>
            </a:innerShdw>
          </a:effectLst>
        </p:grpSpPr>
        <p:sp>
          <p:nvSpPr>
            <p:cNvPr id="112" name="Oval 111">
              <a:extLst>
                <a:ext uri="{FF2B5EF4-FFF2-40B4-BE49-F238E27FC236}">
                  <a16:creationId xmlns:a16="http://schemas.microsoft.com/office/drawing/2014/main" id="{57EA4096-72AC-B94B-3F5C-D06EFBF4DCFE}"/>
                </a:ext>
              </a:extLst>
            </p:cNvPr>
            <p:cNvSpPr>
              <a:spLocks noChangeAspect="1"/>
            </p:cNvSpPr>
            <p:nvPr/>
          </p:nvSpPr>
          <p:spPr>
            <a:xfrm>
              <a:off x="6623660" y="4001438"/>
              <a:ext cx="967850" cy="967850"/>
            </a:xfrm>
            <a:prstGeom prst="ellipse">
              <a:avLst/>
            </a:prstGeom>
            <a:solidFill>
              <a:srgbClr val="3B5B7F"/>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Arial"/>
                <a:ea typeface="+mn-ea"/>
                <a:cs typeface="+mn-cs"/>
              </a:endParaRPr>
            </a:p>
          </p:txBody>
        </p:sp>
        <p:grpSp>
          <p:nvGrpSpPr>
            <p:cNvPr id="113" name="Group 112">
              <a:extLst>
                <a:ext uri="{FF2B5EF4-FFF2-40B4-BE49-F238E27FC236}">
                  <a16:creationId xmlns:a16="http://schemas.microsoft.com/office/drawing/2014/main" id="{0036233E-F2F1-BD79-729B-8595ECEE826F}"/>
                </a:ext>
              </a:extLst>
            </p:cNvPr>
            <p:cNvGrpSpPr>
              <a:grpSpLocks noChangeAspect="1"/>
            </p:cNvGrpSpPr>
            <p:nvPr/>
          </p:nvGrpSpPr>
          <p:grpSpPr>
            <a:xfrm>
              <a:off x="6862342" y="4252611"/>
              <a:ext cx="513222" cy="481418"/>
              <a:chOff x="2062302" y="2208994"/>
              <a:chExt cx="727209" cy="682143"/>
            </a:xfrm>
          </p:grpSpPr>
          <p:sp>
            <p:nvSpPr>
              <p:cNvPr id="114" name="AutoShape 13">
                <a:extLst>
                  <a:ext uri="{FF2B5EF4-FFF2-40B4-BE49-F238E27FC236}">
                    <a16:creationId xmlns:a16="http://schemas.microsoft.com/office/drawing/2014/main" id="{34E828D7-15BF-0E30-34D4-80BCDBBE85E8}"/>
                  </a:ext>
                </a:extLst>
              </p:cNvPr>
              <p:cNvSpPr>
                <a:spLocks/>
              </p:cNvSpPr>
              <p:nvPr/>
            </p:nvSpPr>
            <p:spPr bwMode="auto">
              <a:xfrm>
                <a:off x="2062302" y="2208994"/>
                <a:ext cx="725478" cy="515541"/>
              </a:xfrm>
              <a:custGeom>
                <a:avLst/>
                <a:gdLst/>
                <a:ahLst/>
                <a:cxnLst/>
                <a:rect l="0" t="0" r="r" b="b"/>
                <a:pathLst>
                  <a:path w="21600" h="21599">
                    <a:moveTo>
                      <a:pt x="1905" y="2700"/>
                    </a:moveTo>
                    <a:cubicBezTo>
                      <a:pt x="1905" y="8104"/>
                      <a:pt x="1905" y="13475"/>
                      <a:pt x="1905" y="18854"/>
                    </a:cubicBezTo>
                    <a:cubicBezTo>
                      <a:pt x="7864" y="18854"/>
                      <a:pt x="13792" y="18854"/>
                      <a:pt x="19718" y="18854"/>
                    </a:cubicBezTo>
                    <a:cubicBezTo>
                      <a:pt x="19718" y="13445"/>
                      <a:pt x="19718" y="8092"/>
                      <a:pt x="19718" y="2700"/>
                    </a:cubicBezTo>
                    <a:cubicBezTo>
                      <a:pt x="13770" y="2700"/>
                      <a:pt x="7854" y="2700"/>
                      <a:pt x="1905" y="2700"/>
                    </a:cubicBezTo>
                    <a:close/>
                    <a:moveTo>
                      <a:pt x="10788" y="0"/>
                    </a:moveTo>
                    <a:cubicBezTo>
                      <a:pt x="13948" y="0"/>
                      <a:pt x="17108" y="0"/>
                      <a:pt x="20268" y="1"/>
                    </a:cubicBezTo>
                    <a:cubicBezTo>
                      <a:pt x="21342" y="1"/>
                      <a:pt x="21599" y="367"/>
                      <a:pt x="21599" y="1883"/>
                    </a:cubicBezTo>
                    <a:cubicBezTo>
                      <a:pt x="21600" y="7851"/>
                      <a:pt x="21600" y="13819"/>
                      <a:pt x="21599" y="19787"/>
                    </a:cubicBezTo>
                    <a:cubicBezTo>
                      <a:pt x="21599" y="21187"/>
                      <a:pt x="21307" y="21598"/>
                      <a:pt x="20316" y="21599"/>
                    </a:cubicBezTo>
                    <a:cubicBezTo>
                      <a:pt x="13979" y="21599"/>
                      <a:pt x="7642" y="21599"/>
                      <a:pt x="1305" y="21599"/>
                    </a:cubicBezTo>
                    <a:cubicBezTo>
                      <a:pt x="282" y="21598"/>
                      <a:pt x="0" y="21198"/>
                      <a:pt x="0" y="19746"/>
                    </a:cubicBezTo>
                    <a:cubicBezTo>
                      <a:pt x="0" y="13754"/>
                      <a:pt x="0" y="7762"/>
                      <a:pt x="0" y="1769"/>
                    </a:cubicBezTo>
                    <a:cubicBezTo>
                      <a:pt x="1" y="407"/>
                      <a:pt x="286" y="2"/>
                      <a:pt x="1257" y="1"/>
                    </a:cubicBezTo>
                    <a:cubicBezTo>
                      <a:pt x="4434" y="-1"/>
                      <a:pt x="7611" y="0"/>
                      <a:pt x="10788" y="0"/>
                    </a:cubicBezTo>
                    <a:close/>
                    <a:moveTo>
                      <a:pt x="10788" y="0"/>
                    </a:moveTo>
                  </a:path>
                </a:pathLst>
              </a:custGeom>
              <a:solidFill>
                <a:schemeClr val="bg1"/>
              </a:solidFill>
              <a:ln w="38100" cap="flat" cmpd="sng" algn="ctr">
                <a:noFill/>
                <a:prstDash val="solid"/>
              </a:ln>
              <a:effectLst/>
              <a:extLst>
                <a:ext uri="{91240B29-F687-4f45-9708-019B960494DF}">
                  <a14:hiddenLine xmlns="" xmlns:a14="http://schemas.microsoft.com/office/drawing/2010/main" xmlns:mc="http://schemas.openxmlformats.org/markup-compatibility/2006" xmlns:p14="http://schemas.microsoft.com/office/powerpoint/2010/main" w="12700" cap="flat">
                    <a:solidFill>
                      <a:schemeClr val="tx1"/>
                    </a:solidFill>
                    <a:miter lim="800000"/>
                    <a:headEnd type="none" w="med" len="med"/>
                    <a:tailEnd type="none" w="med" len="med"/>
                  </a14:hiddenLine>
                </a:ext>
              </a:extLst>
            </p:spPr>
            <p:txBody>
              <a:bodyPr lIns="182880" tIns="137160" rIns="18288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300" b="0" i="1" u="none" strike="noStrike" kern="0" cap="none" spc="0" normalizeH="0" baseline="0" noProof="0">
                  <a:ln>
                    <a:noFill/>
                  </a:ln>
                  <a:solidFill>
                    <a:srgbClr val="828282"/>
                  </a:solidFill>
                  <a:effectLst/>
                  <a:uLnTx/>
                  <a:uFillTx/>
                  <a:latin typeface="Arial"/>
                  <a:ea typeface="+mn-ea"/>
                  <a:cs typeface="+mn-cs"/>
                </a:endParaRPr>
              </a:p>
            </p:txBody>
          </p:sp>
          <p:sp>
            <p:nvSpPr>
              <p:cNvPr id="115" name="AutoShape 14">
                <a:extLst>
                  <a:ext uri="{FF2B5EF4-FFF2-40B4-BE49-F238E27FC236}">
                    <a16:creationId xmlns:a16="http://schemas.microsoft.com/office/drawing/2014/main" id="{05F53AA3-714E-D98A-00C8-8E2080AC6158}"/>
                  </a:ext>
                </a:extLst>
              </p:cNvPr>
              <p:cNvSpPr>
                <a:spLocks/>
              </p:cNvSpPr>
              <p:nvPr/>
            </p:nvSpPr>
            <p:spPr bwMode="auto">
              <a:xfrm>
                <a:off x="2155800" y="2309418"/>
                <a:ext cx="182668" cy="182236"/>
              </a:xfrm>
              <a:custGeom>
                <a:avLst/>
                <a:gdLst/>
                <a:ahLst/>
                <a:cxnLst/>
                <a:rect l="0" t="0" r="r" b="b"/>
                <a:pathLst>
                  <a:path w="20901" h="21008">
                    <a:moveTo>
                      <a:pt x="438" y="0"/>
                    </a:moveTo>
                    <a:cubicBezTo>
                      <a:pt x="5928" y="2133"/>
                      <a:pt x="11418" y="4267"/>
                      <a:pt x="16909" y="6400"/>
                    </a:cubicBezTo>
                    <a:cubicBezTo>
                      <a:pt x="16918" y="6586"/>
                      <a:pt x="16928" y="6771"/>
                      <a:pt x="16937" y="6957"/>
                    </a:cubicBezTo>
                    <a:cubicBezTo>
                      <a:pt x="15368" y="7589"/>
                      <a:pt x="13798" y="8222"/>
                      <a:pt x="11995" y="8948"/>
                    </a:cubicBezTo>
                    <a:cubicBezTo>
                      <a:pt x="14628" y="11596"/>
                      <a:pt x="17089" y="14075"/>
                      <a:pt x="19556" y="16547"/>
                    </a:cubicBezTo>
                    <a:cubicBezTo>
                      <a:pt x="20659" y="17653"/>
                      <a:pt x="21600" y="18898"/>
                      <a:pt x="20191" y="20290"/>
                    </a:cubicBezTo>
                    <a:cubicBezTo>
                      <a:pt x="18864" y="21600"/>
                      <a:pt x="17548" y="20934"/>
                      <a:pt x="16433" y="19750"/>
                    </a:cubicBezTo>
                    <a:cubicBezTo>
                      <a:pt x="14041" y="17209"/>
                      <a:pt x="11650" y="14667"/>
                      <a:pt x="8982" y="11833"/>
                    </a:cubicBezTo>
                    <a:cubicBezTo>
                      <a:pt x="8132" y="14053"/>
                      <a:pt x="7512" y="15671"/>
                      <a:pt x="6686" y="17825"/>
                    </a:cubicBezTo>
                    <a:cubicBezTo>
                      <a:pt x="4325" y="11756"/>
                      <a:pt x="2162" y="6198"/>
                      <a:pt x="0" y="641"/>
                    </a:cubicBezTo>
                    <a:cubicBezTo>
                      <a:pt x="146" y="428"/>
                      <a:pt x="292" y="214"/>
                      <a:pt x="438" y="0"/>
                    </a:cubicBezTo>
                    <a:close/>
                    <a:moveTo>
                      <a:pt x="438" y="0"/>
                    </a:moveTo>
                  </a:path>
                </a:pathLst>
              </a:custGeom>
              <a:solidFill>
                <a:schemeClr val="bg1"/>
              </a:solidFill>
              <a:ln w="38100" cap="flat" cmpd="sng" algn="ctr">
                <a:noFill/>
                <a:prstDash val="solid"/>
              </a:ln>
              <a:effectLst/>
              <a:extLst>
                <a:ext uri="{91240B29-F687-4f45-9708-019B960494DF}">
                  <a14:hiddenLine xmlns="" xmlns:a14="http://schemas.microsoft.com/office/drawing/2010/main" xmlns:mc="http://schemas.openxmlformats.org/markup-compatibility/2006" xmlns:p14="http://schemas.microsoft.com/office/powerpoint/2010/main" w="12700" cap="flat">
                    <a:solidFill>
                      <a:schemeClr val="tx1"/>
                    </a:solidFill>
                    <a:miter lim="800000"/>
                    <a:headEnd type="none" w="med" len="med"/>
                    <a:tailEnd type="none" w="med" len="med"/>
                  </a14:hiddenLine>
                </a:ext>
              </a:extLst>
            </p:spPr>
            <p:txBody>
              <a:bodyPr lIns="182880" tIns="137160" rIns="18288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300" b="0" i="1" u="none" strike="noStrike" kern="0" cap="none" spc="0" normalizeH="0" baseline="0" noProof="0">
                  <a:ln>
                    <a:noFill/>
                  </a:ln>
                  <a:solidFill>
                    <a:srgbClr val="828282"/>
                  </a:solidFill>
                  <a:effectLst/>
                  <a:uLnTx/>
                  <a:uFillTx/>
                  <a:latin typeface="Arial"/>
                  <a:ea typeface="+mn-ea"/>
                  <a:cs typeface="+mn-cs"/>
                </a:endParaRPr>
              </a:p>
            </p:txBody>
          </p:sp>
          <p:sp>
            <p:nvSpPr>
              <p:cNvPr id="116" name="AutoShape 15">
                <a:extLst>
                  <a:ext uri="{FF2B5EF4-FFF2-40B4-BE49-F238E27FC236}">
                    <a16:creationId xmlns:a16="http://schemas.microsoft.com/office/drawing/2014/main" id="{4015F130-B6DD-5425-2BA2-E23C75F1B5E8}"/>
                  </a:ext>
                </a:extLst>
              </p:cNvPr>
              <p:cNvSpPr>
                <a:spLocks/>
              </p:cNvSpPr>
              <p:nvPr/>
            </p:nvSpPr>
            <p:spPr bwMode="auto">
              <a:xfrm>
                <a:off x="2062302" y="2766472"/>
                <a:ext cx="727209" cy="124665"/>
              </a:xfrm>
              <a:custGeom>
                <a:avLst/>
                <a:gdLst/>
                <a:ahLst/>
                <a:cxnLst/>
                <a:rect l="0" t="0" r="r" b="b"/>
                <a:pathLst>
                  <a:path w="21600" h="21600">
                    <a:moveTo>
                      <a:pt x="20816" y="21600"/>
                    </a:moveTo>
                    <a:lnTo>
                      <a:pt x="784" y="21600"/>
                    </a:lnTo>
                    <a:cubicBezTo>
                      <a:pt x="351" y="21600"/>
                      <a:pt x="0" y="19552"/>
                      <a:pt x="0" y="17026"/>
                    </a:cubicBezTo>
                    <a:lnTo>
                      <a:pt x="0" y="4574"/>
                    </a:lnTo>
                    <a:cubicBezTo>
                      <a:pt x="0" y="2048"/>
                      <a:pt x="351" y="0"/>
                      <a:pt x="784" y="0"/>
                    </a:cubicBezTo>
                    <a:lnTo>
                      <a:pt x="20816" y="0"/>
                    </a:lnTo>
                    <a:cubicBezTo>
                      <a:pt x="21249" y="0"/>
                      <a:pt x="21600" y="2048"/>
                      <a:pt x="21600" y="4574"/>
                    </a:cubicBezTo>
                    <a:lnTo>
                      <a:pt x="21600" y="17026"/>
                    </a:lnTo>
                    <a:cubicBezTo>
                      <a:pt x="21600" y="19552"/>
                      <a:pt x="21249" y="21600"/>
                      <a:pt x="20816" y="21600"/>
                    </a:cubicBezTo>
                    <a:close/>
                    <a:moveTo>
                      <a:pt x="20816" y="21600"/>
                    </a:moveTo>
                  </a:path>
                </a:pathLst>
              </a:custGeom>
              <a:solidFill>
                <a:schemeClr val="bg1"/>
              </a:solidFill>
              <a:ln w="38100" cap="flat" cmpd="sng" algn="ctr">
                <a:noFill/>
                <a:prstDash val="solid"/>
              </a:ln>
              <a:effectLst/>
              <a:extLst>
                <a:ext uri="{91240B29-F687-4f45-9708-019B960494DF}">
                  <a14:hiddenLine xmlns="" xmlns:a14="http://schemas.microsoft.com/office/drawing/2010/main" xmlns:mc="http://schemas.openxmlformats.org/markup-compatibility/2006" xmlns:p14="http://schemas.microsoft.com/office/powerpoint/2010/main" w="12700" cap="flat">
                    <a:solidFill>
                      <a:schemeClr val="tx1"/>
                    </a:solidFill>
                    <a:miter lim="800000"/>
                    <a:headEnd type="none" w="med" len="med"/>
                    <a:tailEnd type="none" w="med" len="med"/>
                  </a14:hiddenLine>
                </a:ext>
              </a:extLst>
            </p:spPr>
            <p:txBody>
              <a:bodyPr lIns="182880" tIns="137160" rIns="18288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300" b="0" i="1" u="none" strike="noStrike" kern="0" cap="none" spc="0" normalizeH="0" baseline="0" noProof="0">
                  <a:ln>
                    <a:noFill/>
                  </a:ln>
                  <a:solidFill>
                    <a:srgbClr val="828282"/>
                  </a:solidFill>
                  <a:effectLst/>
                  <a:uLnTx/>
                  <a:uFillTx/>
                  <a:latin typeface="Arial"/>
                  <a:ea typeface="+mn-ea"/>
                  <a:cs typeface="+mn-cs"/>
                </a:endParaRPr>
              </a:p>
            </p:txBody>
          </p:sp>
        </p:grpSp>
      </p:grpSp>
      <p:sp>
        <p:nvSpPr>
          <p:cNvPr id="105" name="Freeform: Shape 104">
            <a:extLst>
              <a:ext uri="{FF2B5EF4-FFF2-40B4-BE49-F238E27FC236}">
                <a16:creationId xmlns:a16="http://schemas.microsoft.com/office/drawing/2014/main" id="{2B034D2D-A28C-6750-B46D-4EE66FCC199F}"/>
              </a:ext>
            </a:extLst>
          </p:cNvPr>
          <p:cNvSpPr/>
          <p:nvPr/>
        </p:nvSpPr>
        <p:spPr>
          <a:xfrm>
            <a:off x="1023696" y="3195342"/>
            <a:ext cx="9917574" cy="731520"/>
          </a:xfrm>
          <a:custGeom>
            <a:avLst/>
            <a:gdLst>
              <a:gd name="connsiteX0" fmla="*/ 0 w 3360985"/>
              <a:gd name="connsiteY0" fmla="*/ 0 h 1007252"/>
              <a:gd name="connsiteX1" fmla="*/ 3360985 w 3360985"/>
              <a:gd name="connsiteY1" fmla="*/ 0 h 1007252"/>
              <a:gd name="connsiteX2" fmla="*/ 3360985 w 3360985"/>
              <a:gd name="connsiteY2" fmla="*/ 1007252 h 1007252"/>
              <a:gd name="connsiteX3" fmla="*/ 0 w 3360985"/>
              <a:gd name="connsiteY3" fmla="*/ 1007252 h 1007252"/>
              <a:gd name="connsiteX4" fmla="*/ 0 w 3360985"/>
              <a:gd name="connsiteY4" fmla="*/ 0 h 100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985" h="1007252">
                <a:moveTo>
                  <a:pt x="0" y="0"/>
                </a:moveTo>
                <a:lnTo>
                  <a:pt x="3360985" y="0"/>
                </a:lnTo>
                <a:lnTo>
                  <a:pt x="3360985" y="1007252"/>
                </a:lnTo>
                <a:lnTo>
                  <a:pt x="0" y="1007252"/>
                </a:lnTo>
                <a:lnTo>
                  <a:pt x="0" y="0"/>
                </a:lnTo>
                <a:close/>
              </a:path>
            </a:pathLst>
          </a:custGeom>
          <a:solidFill>
            <a:srgbClr val="ECF1F4"/>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5760" tIns="35560" rIns="6766560" bIns="35560" numCol="1" spcCol="1270" anchor="ctr" anchorCtr="0">
            <a:noAutofit/>
          </a:bodyPr>
          <a:lstStyle/>
          <a:p>
            <a:pPr marL="0" lvl="0" indent="0" algn="l" defTabSz="622300">
              <a:lnSpc>
                <a:spcPct val="90000"/>
              </a:lnSpc>
              <a:spcBef>
                <a:spcPct val="0"/>
              </a:spcBef>
              <a:spcAft>
                <a:spcPct val="35000"/>
              </a:spcAft>
              <a:buNone/>
            </a:pPr>
            <a:r>
              <a:rPr lang="en-US" sz="1300">
                <a:solidFill>
                  <a:schemeClr val="tx2">
                    <a:lumMod val="50000"/>
                  </a:schemeClr>
                </a:solidFill>
                <a:latin typeface="Arial Nova"/>
              </a:rPr>
              <a:t>Understand parameters, adjustments, and more with settings to configure HEDIS measurement calculations.</a:t>
            </a:r>
            <a:endParaRPr lang="en-US" sz="1300" b="0" kern="1200">
              <a:solidFill>
                <a:schemeClr val="tx2">
                  <a:lumMod val="50000"/>
                </a:schemeClr>
              </a:solidFill>
              <a:latin typeface="Arial Nova"/>
            </a:endParaRPr>
          </a:p>
        </p:txBody>
      </p:sp>
      <p:grpSp>
        <p:nvGrpSpPr>
          <p:cNvPr id="117" name="Group 116">
            <a:extLst>
              <a:ext uri="{FF2B5EF4-FFF2-40B4-BE49-F238E27FC236}">
                <a16:creationId xmlns:a16="http://schemas.microsoft.com/office/drawing/2014/main" id="{6F160574-068D-462C-505B-2CB1B9BA130A}"/>
              </a:ext>
            </a:extLst>
          </p:cNvPr>
          <p:cNvGrpSpPr>
            <a:grpSpLocks noChangeAspect="1"/>
          </p:cNvGrpSpPr>
          <p:nvPr/>
        </p:nvGrpSpPr>
        <p:grpSpPr>
          <a:xfrm>
            <a:off x="495480" y="3183835"/>
            <a:ext cx="753686" cy="753686"/>
            <a:chOff x="5282793" y="1841428"/>
            <a:chExt cx="970056" cy="970056"/>
          </a:xfrm>
          <a:effectLst>
            <a:innerShdw blurRad="114300">
              <a:prstClr val="black"/>
            </a:innerShdw>
          </a:effectLst>
        </p:grpSpPr>
        <p:sp>
          <p:nvSpPr>
            <p:cNvPr id="118" name="Oval 117">
              <a:extLst>
                <a:ext uri="{FF2B5EF4-FFF2-40B4-BE49-F238E27FC236}">
                  <a16:creationId xmlns:a16="http://schemas.microsoft.com/office/drawing/2014/main" id="{76F0FC9E-6192-D392-59CF-2C8002BEE39F}"/>
                </a:ext>
              </a:extLst>
            </p:cNvPr>
            <p:cNvSpPr/>
            <p:nvPr/>
          </p:nvSpPr>
          <p:spPr>
            <a:xfrm>
              <a:off x="5282793" y="1841428"/>
              <a:ext cx="970056" cy="970056"/>
            </a:xfrm>
            <a:prstGeom prst="ellipse">
              <a:avLst/>
            </a:prstGeom>
            <a:solidFill>
              <a:srgbClr val="3B5B7F"/>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Arial"/>
                <a:ea typeface="+mn-ea"/>
                <a:cs typeface="+mn-cs"/>
              </a:endParaRPr>
            </a:p>
          </p:txBody>
        </p:sp>
        <p:sp>
          <p:nvSpPr>
            <p:cNvPr id="119" name="Freeform 8">
              <a:extLst>
                <a:ext uri="{FF2B5EF4-FFF2-40B4-BE49-F238E27FC236}">
                  <a16:creationId xmlns:a16="http://schemas.microsoft.com/office/drawing/2014/main" id="{8AE60A9A-DB69-9E7A-7F74-C3492BEDD31F}"/>
                </a:ext>
              </a:extLst>
            </p:cNvPr>
            <p:cNvSpPr>
              <a:spLocks noChangeArrowheads="1"/>
            </p:cNvSpPr>
            <p:nvPr/>
          </p:nvSpPr>
          <p:spPr bwMode="auto">
            <a:xfrm>
              <a:off x="5520679" y="2093235"/>
              <a:ext cx="494285" cy="466442"/>
            </a:xfrm>
            <a:custGeom>
              <a:avLst/>
              <a:gdLst>
                <a:gd name="T0" fmla="*/ 2462 w 6340"/>
                <a:gd name="T1" fmla="*/ 5456 h 5984"/>
                <a:gd name="T2" fmla="*/ 1060 w 6340"/>
                <a:gd name="T3" fmla="*/ 4574 h 5984"/>
                <a:gd name="T4" fmla="*/ 225 w 6340"/>
                <a:gd name="T5" fmla="*/ 4574 h 5984"/>
                <a:gd name="T6" fmla="*/ 6 w 6340"/>
                <a:gd name="T7" fmla="*/ 3018 h 5984"/>
                <a:gd name="T8" fmla="*/ 1054 w 6340"/>
                <a:gd name="T9" fmla="*/ 2811 h 5984"/>
                <a:gd name="T10" fmla="*/ 2462 w 6340"/>
                <a:gd name="T11" fmla="*/ 1935 h 5984"/>
                <a:gd name="T12" fmla="*/ 2693 w 6340"/>
                <a:gd name="T13" fmla="*/ 1408 h 5984"/>
                <a:gd name="T14" fmla="*/ 3344 w 6340"/>
                <a:gd name="T15" fmla="*/ 1385 h 5984"/>
                <a:gd name="T16" fmla="*/ 4575 w 6340"/>
                <a:gd name="T17" fmla="*/ 527 h 5984"/>
                <a:gd name="T18" fmla="*/ 4806 w 6340"/>
                <a:gd name="T19" fmla="*/ 0 h 5984"/>
                <a:gd name="T20" fmla="*/ 6333 w 6340"/>
                <a:gd name="T21" fmla="*/ 225 h 5984"/>
                <a:gd name="T22" fmla="*/ 6102 w 6340"/>
                <a:gd name="T23" fmla="*/ 1402 h 5984"/>
                <a:gd name="T24" fmla="*/ 4575 w 6340"/>
                <a:gd name="T25" fmla="*/ 1154 h 5984"/>
                <a:gd name="T26" fmla="*/ 3705 w 6340"/>
                <a:gd name="T27" fmla="*/ 887 h 5984"/>
                <a:gd name="T28" fmla="*/ 4327 w 6340"/>
                <a:gd name="T29" fmla="*/ 1408 h 5984"/>
                <a:gd name="T30" fmla="*/ 4575 w 6340"/>
                <a:gd name="T31" fmla="*/ 2586 h 5984"/>
                <a:gd name="T32" fmla="*/ 3747 w 6340"/>
                <a:gd name="T33" fmla="*/ 2817 h 5984"/>
                <a:gd name="T34" fmla="*/ 3705 w 6340"/>
                <a:gd name="T35" fmla="*/ 3332 h 5984"/>
                <a:gd name="T36" fmla="*/ 4575 w 6340"/>
                <a:gd name="T37" fmla="*/ 3047 h 5984"/>
                <a:gd name="T38" fmla="*/ 6102 w 6340"/>
                <a:gd name="T39" fmla="*/ 2811 h 5984"/>
                <a:gd name="T40" fmla="*/ 6333 w 6340"/>
                <a:gd name="T41" fmla="*/ 3994 h 5984"/>
                <a:gd name="T42" fmla="*/ 4806 w 6340"/>
                <a:gd name="T43" fmla="*/ 4219 h 5984"/>
                <a:gd name="T44" fmla="*/ 4575 w 6340"/>
                <a:gd name="T45" fmla="*/ 3693 h 5984"/>
                <a:gd name="T46" fmla="*/ 3344 w 6340"/>
                <a:gd name="T47" fmla="*/ 2811 h 5984"/>
                <a:gd name="T48" fmla="*/ 2462 w 6340"/>
                <a:gd name="T49" fmla="*/ 2444 h 5984"/>
                <a:gd name="T50" fmla="*/ 1941 w 6340"/>
                <a:gd name="T51" fmla="*/ 2284 h 5984"/>
                <a:gd name="T52" fmla="*/ 1421 w 6340"/>
                <a:gd name="T53" fmla="*/ 2811 h 5984"/>
                <a:gd name="T54" fmla="*/ 2350 w 6340"/>
                <a:gd name="T55" fmla="*/ 2841 h 5984"/>
                <a:gd name="T56" fmla="*/ 2462 w 6340"/>
                <a:gd name="T57" fmla="*/ 4326 h 5984"/>
                <a:gd name="T58" fmla="*/ 1415 w 6340"/>
                <a:gd name="T59" fmla="*/ 4574 h 5984"/>
                <a:gd name="T60" fmla="*/ 2462 w 6340"/>
                <a:gd name="T61" fmla="*/ 5089 h 5984"/>
                <a:gd name="T62" fmla="*/ 2675 w 6340"/>
                <a:gd name="T63" fmla="*/ 4574 h 5984"/>
                <a:gd name="T64" fmla="*/ 4575 w 6340"/>
                <a:gd name="T65" fmla="*/ 4793 h 5984"/>
                <a:gd name="T66" fmla="*/ 4374 w 6340"/>
                <a:gd name="T67" fmla="*/ 5977 h 5984"/>
                <a:gd name="T68" fmla="*/ 2462 w 6340"/>
                <a:gd name="T69" fmla="*/ 5764 h 5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40" h="5984">
                  <a:moveTo>
                    <a:pt x="2462" y="5456"/>
                  </a:moveTo>
                  <a:lnTo>
                    <a:pt x="2462" y="5456"/>
                  </a:lnTo>
                  <a:cubicBezTo>
                    <a:pt x="1989" y="5456"/>
                    <a:pt x="1533" y="5456"/>
                    <a:pt x="1060" y="5456"/>
                  </a:cubicBezTo>
                  <a:cubicBezTo>
                    <a:pt x="1060" y="5160"/>
                    <a:pt x="1060" y="4876"/>
                    <a:pt x="1060" y="4574"/>
                  </a:cubicBezTo>
                  <a:cubicBezTo>
                    <a:pt x="983" y="4574"/>
                    <a:pt x="924" y="4574"/>
                    <a:pt x="858" y="4574"/>
                  </a:cubicBezTo>
                  <a:cubicBezTo>
                    <a:pt x="651" y="4574"/>
                    <a:pt x="438" y="4574"/>
                    <a:pt x="225" y="4574"/>
                  </a:cubicBezTo>
                  <a:cubicBezTo>
                    <a:pt x="89" y="4569"/>
                    <a:pt x="6" y="4498"/>
                    <a:pt x="6" y="4367"/>
                  </a:cubicBezTo>
                  <a:cubicBezTo>
                    <a:pt x="0" y="3917"/>
                    <a:pt x="0" y="3468"/>
                    <a:pt x="6" y="3018"/>
                  </a:cubicBezTo>
                  <a:cubicBezTo>
                    <a:pt x="6" y="2882"/>
                    <a:pt x="95" y="2817"/>
                    <a:pt x="231" y="2811"/>
                  </a:cubicBezTo>
                  <a:cubicBezTo>
                    <a:pt x="497" y="2811"/>
                    <a:pt x="770" y="2811"/>
                    <a:pt x="1054" y="2811"/>
                  </a:cubicBezTo>
                  <a:cubicBezTo>
                    <a:pt x="1054" y="2515"/>
                    <a:pt x="1054" y="2237"/>
                    <a:pt x="1054" y="1935"/>
                  </a:cubicBezTo>
                  <a:cubicBezTo>
                    <a:pt x="1527" y="1935"/>
                    <a:pt x="1989" y="1935"/>
                    <a:pt x="2462" y="1935"/>
                  </a:cubicBezTo>
                  <a:cubicBezTo>
                    <a:pt x="2462" y="1823"/>
                    <a:pt x="2462" y="1728"/>
                    <a:pt x="2462" y="1633"/>
                  </a:cubicBezTo>
                  <a:cubicBezTo>
                    <a:pt x="2468" y="1473"/>
                    <a:pt x="2533" y="1408"/>
                    <a:pt x="2693" y="1408"/>
                  </a:cubicBezTo>
                  <a:cubicBezTo>
                    <a:pt x="2900" y="1402"/>
                    <a:pt x="3101" y="1402"/>
                    <a:pt x="3309" y="1402"/>
                  </a:cubicBezTo>
                  <a:cubicBezTo>
                    <a:pt x="3315" y="1402"/>
                    <a:pt x="3320" y="1397"/>
                    <a:pt x="3344" y="1385"/>
                  </a:cubicBezTo>
                  <a:cubicBezTo>
                    <a:pt x="3344" y="1112"/>
                    <a:pt x="3344" y="822"/>
                    <a:pt x="3344" y="527"/>
                  </a:cubicBezTo>
                  <a:cubicBezTo>
                    <a:pt x="3758" y="527"/>
                    <a:pt x="4155" y="527"/>
                    <a:pt x="4575" y="527"/>
                  </a:cubicBezTo>
                  <a:cubicBezTo>
                    <a:pt x="4575" y="426"/>
                    <a:pt x="4575" y="331"/>
                    <a:pt x="4575" y="237"/>
                  </a:cubicBezTo>
                  <a:cubicBezTo>
                    <a:pt x="4581" y="65"/>
                    <a:pt x="4640" y="0"/>
                    <a:pt x="4806" y="0"/>
                  </a:cubicBezTo>
                  <a:cubicBezTo>
                    <a:pt x="5244" y="0"/>
                    <a:pt x="5676" y="0"/>
                    <a:pt x="6114" y="0"/>
                  </a:cubicBezTo>
                  <a:cubicBezTo>
                    <a:pt x="6274" y="0"/>
                    <a:pt x="6333" y="65"/>
                    <a:pt x="6333" y="225"/>
                  </a:cubicBezTo>
                  <a:cubicBezTo>
                    <a:pt x="6339" y="544"/>
                    <a:pt x="6339" y="858"/>
                    <a:pt x="6333" y="1177"/>
                  </a:cubicBezTo>
                  <a:cubicBezTo>
                    <a:pt x="6333" y="1343"/>
                    <a:pt x="6268" y="1402"/>
                    <a:pt x="6102" y="1402"/>
                  </a:cubicBezTo>
                  <a:cubicBezTo>
                    <a:pt x="5676" y="1408"/>
                    <a:pt x="5250" y="1408"/>
                    <a:pt x="4824" y="1402"/>
                  </a:cubicBezTo>
                  <a:cubicBezTo>
                    <a:pt x="4640" y="1402"/>
                    <a:pt x="4575" y="1343"/>
                    <a:pt x="4575" y="1154"/>
                  </a:cubicBezTo>
                  <a:cubicBezTo>
                    <a:pt x="4575" y="1071"/>
                    <a:pt x="4575" y="982"/>
                    <a:pt x="4575" y="887"/>
                  </a:cubicBezTo>
                  <a:cubicBezTo>
                    <a:pt x="4279" y="887"/>
                    <a:pt x="3995" y="887"/>
                    <a:pt x="3705" y="887"/>
                  </a:cubicBezTo>
                  <a:cubicBezTo>
                    <a:pt x="3705" y="1059"/>
                    <a:pt x="3705" y="1225"/>
                    <a:pt x="3705" y="1408"/>
                  </a:cubicBezTo>
                  <a:cubicBezTo>
                    <a:pt x="3918" y="1408"/>
                    <a:pt x="4119" y="1402"/>
                    <a:pt x="4327" y="1408"/>
                  </a:cubicBezTo>
                  <a:cubicBezTo>
                    <a:pt x="4516" y="1408"/>
                    <a:pt x="4575" y="1468"/>
                    <a:pt x="4575" y="1651"/>
                  </a:cubicBezTo>
                  <a:cubicBezTo>
                    <a:pt x="4575" y="1959"/>
                    <a:pt x="4575" y="2272"/>
                    <a:pt x="4575" y="2586"/>
                  </a:cubicBezTo>
                  <a:cubicBezTo>
                    <a:pt x="4575" y="2746"/>
                    <a:pt x="4510" y="2811"/>
                    <a:pt x="4350" y="2811"/>
                  </a:cubicBezTo>
                  <a:cubicBezTo>
                    <a:pt x="4149" y="2817"/>
                    <a:pt x="3948" y="2811"/>
                    <a:pt x="3747" y="2817"/>
                  </a:cubicBezTo>
                  <a:cubicBezTo>
                    <a:pt x="3741" y="2817"/>
                    <a:pt x="3729" y="2817"/>
                    <a:pt x="3705" y="2823"/>
                  </a:cubicBezTo>
                  <a:cubicBezTo>
                    <a:pt x="3705" y="2988"/>
                    <a:pt x="3705" y="3154"/>
                    <a:pt x="3705" y="3332"/>
                  </a:cubicBezTo>
                  <a:cubicBezTo>
                    <a:pt x="3989" y="3332"/>
                    <a:pt x="4273" y="3332"/>
                    <a:pt x="4575" y="3332"/>
                  </a:cubicBezTo>
                  <a:cubicBezTo>
                    <a:pt x="4575" y="3237"/>
                    <a:pt x="4575" y="3142"/>
                    <a:pt x="4575" y="3047"/>
                  </a:cubicBezTo>
                  <a:cubicBezTo>
                    <a:pt x="4581" y="2882"/>
                    <a:pt x="4640" y="2811"/>
                    <a:pt x="4806" y="2811"/>
                  </a:cubicBezTo>
                  <a:cubicBezTo>
                    <a:pt x="5238" y="2811"/>
                    <a:pt x="5670" y="2811"/>
                    <a:pt x="6102" y="2811"/>
                  </a:cubicBezTo>
                  <a:cubicBezTo>
                    <a:pt x="6268" y="2811"/>
                    <a:pt x="6333" y="2876"/>
                    <a:pt x="6333" y="3047"/>
                  </a:cubicBezTo>
                  <a:cubicBezTo>
                    <a:pt x="6339" y="3361"/>
                    <a:pt x="6339" y="3675"/>
                    <a:pt x="6333" y="3994"/>
                  </a:cubicBezTo>
                  <a:cubicBezTo>
                    <a:pt x="6333" y="4154"/>
                    <a:pt x="6274" y="4219"/>
                    <a:pt x="6108" y="4219"/>
                  </a:cubicBezTo>
                  <a:cubicBezTo>
                    <a:pt x="5676" y="4219"/>
                    <a:pt x="5238" y="4219"/>
                    <a:pt x="4806" y="4219"/>
                  </a:cubicBezTo>
                  <a:cubicBezTo>
                    <a:pt x="4640" y="4219"/>
                    <a:pt x="4581" y="4154"/>
                    <a:pt x="4575" y="3983"/>
                  </a:cubicBezTo>
                  <a:cubicBezTo>
                    <a:pt x="4575" y="3894"/>
                    <a:pt x="4575" y="3799"/>
                    <a:pt x="4575" y="3693"/>
                  </a:cubicBezTo>
                  <a:cubicBezTo>
                    <a:pt x="4161" y="3693"/>
                    <a:pt x="3758" y="3693"/>
                    <a:pt x="3344" y="3693"/>
                  </a:cubicBezTo>
                  <a:cubicBezTo>
                    <a:pt x="3344" y="3397"/>
                    <a:pt x="3344" y="3113"/>
                    <a:pt x="3344" y="2811"/>
                  </a:cubicBezTo>
                  <a:cubicBezTo>
                    <a:pt x="3167" y="2811"/>
                    <a:pt x="3001" y="2811"/>
                    <a:pt x="2841" y="2811"/>
                  </a:cubicBezTo>
                  <a:cubicBezTo>
                    <a:pt x="2480" y="2811"/>
                    <a:pt x="2462" y="2799"/>
                    <a:pt x="2462" y="2444"/>
                  </a:cubicBezTo>
                  <a:cubicBezTo>
                    <a:pt x="2462" y="2397"/>
                    <a:pt x="2462" y="2355"/>
                    <a:pt x="2462" y="2284"/>
                  </a:cubicBezTo>
                  <a:cubicBezTo>
                    <a:pt x="2285" y="2284"/>
                    <a:pt x="2113" y="2284"/>
                    <a:pt x="1941" y="2284"/>
                  </a:cubicBezTo>
                  <a:cubicBezTo>
                    <a:pt x="1770" y="2284"/>
                    <a:pt x="1604" y="2284"/>
                    <a:pt x="1421" y="2284"/>
                  </a:cubicBezTo>
                  <a:cubicBezTo>
                    <a:pt x="1421" y="2462"/>
                    <a:pt x="1421" y="2627"/>
                    <a:pt x="1421" y="2811"/>
                  </a:cubicBezTo>
                  <a:cubicBezTo>
                    <a:pt x="1681" y="2811"/>
                    <a:pt x="1936" y="2811"/>
                    <a:pt x="2196" y="2811"/>
                  </a:cubicBezTo>
                  <a:cubicBezTo>
                    <a:pt x="2249" y="2817"/>
                    <a:pt x="2326" y="2811"/>
                    <a:pt x="2350" y="2841"/>
                  </a:cubicBezTo>
                  <a:cubicBezTo>
                    <a:pt x="2403" y="2905"/>
                    <a:pt x="2456" y="2988"/>
                    <a:pt x="2456" y="3065"/>
                  </a:cubicBezTo>
                  <a:cubicBezTo>
                    <a:pt x="2468" y="3486"/>
                    <a:pt x="2468" y="3906"/>
                    <a:pt x="2462" y="4326"/>
                  </a:cubicBezTo>
                  <a:cubicBezTo>
                    <a:pt x="2462" y="4503"/>
                    <a:pt x="2385" y="4574"/>
                    <a:pt x="2208" y="4574"/>
                  </a:cubicBezTo>
                  <a:cubicBezTo>
                    <a:pt x="1947" y="4574"/>
                    <a:pt x="1687" y="4574"/>
                    <a:pt x="1415" y="4574"/>
                  </a:cubicBezTo>
                  <a:cubicBezTo>
                    <a:pt x="1415" y="4752"/>
                    <a:pt x="1415" y="4912"/>
                    <a:pt x="1415" y="5089"/>
                  </a:cubicBezTo>
                  <a:cubicBezTo>
                    <a:pt x="1758" y="5089"/>
                    <a:pt x="2095" y="5089"/>
                    <a:pt x="2462" y="5089"/>
                  </a:cubicBezTo>
                  <a:cubicBezTo>
                    <a:pt x="2462" y="4989"/>
                    <a:pt x="2462" y="4888"/>
                    <a:pt x="2462" y="4782"/>
                  </a:cubicBezTo>
                  <a:cubicBezTo>
                    <a:pt x="2468" y="4634"/>
                    <a:pt x="2522" y="4574"/>
                    <a:pt x="2675" y="4574"/>
                  </a:cubicBezTo>
                  <a:cubicBezTo>
                    <a:pt x="3238" y="4569"/>
                    <a:pt x="3800" y="4569"/>
                    <a:pt x="4362" y="4574"/>
                  </a:cubicBezTo>
                  <a:cubicBezTo>
                    <a:pt x="4522" y="4574"/>
                    <a:pt x="4575" y="4634"/>
                    <a:pt x="4575" y="4793"/>
                  </a:cubicBezTo>
                  <a:cubicBezTo>
                    <a:pt x="4575" y="5119"/>
                    <a:pt x="4575" y="5444"/>
                    <a:pt x="4575" y="5770"/>
                  </a:cubicBezTo>
                  <a:cubicBezTo>
                    <a:pt x="4575" y="5924"/>
                    <a:pt x="4522" y="5977"/>
                    <a:pt x="4374" y="5977"/>
                  </a:cubicBezTo>
                  <a:cubicBezTo>
                    <a:pt x="3806" y="5983"/>
                    <a:pt x="3238" y="5983"/>
                    <a:pt x="2664" y="5977"/>
                  </a:cubicBezTo>
                  <a:cubicBezTo>
                    <a:pt x="2516" y="5977"/>
                    <a:pt x="2468" y="5918"/>
                    <a:pt x="2462" y="5764"/>
                  </a:cubicBezTo>
                  <a:cubicBezTo>
                    <a:pt x="2462" y="5663"/>
                    <a:pt x="2462" y="5569"/>
                    <a:pt x="2462" y="5456"/>
                  </a:cubicBezTo>
                </a:path>
              </a:pathLst>
            </a:custGeom>
            <a:solidFill>
              <a:schemeClr val="bg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565A5C"/>
                </a:solidFill>
                <a:effectLst/>
                <a:uLnTx/>
                <a:uFillTx/>
                <a:latin typeface="Arial"/>
                <a:ea typeface="+mn-ea"/>
                <a:cs typeface="+mn-cs"/>
              </a:endParaRPr>
            </a:p>
          </p:txBody>
        </p:sp>
      </p:grpSp>
      <p:sp>
        <p:nvSpPr>
          <p:cNvPr id="103" name="Freeform: Shape 102">
            <a:extLst>
              <a:ext uri="{FF2B5EF4-FFF2-40B4-BE49-F238E27FC236}">
                <a16:creationId xmlns:a16="http://schemas.microsoft.com/office/drawing/2014/main" id="{21F3E157-382C-9D26-E54D-5E7C27DE6EF9}"/>
              </a:ext>
            </a:extLst>
          </p:cNvPr>
          <p:cNvSpPr/>
          <p:nvPr/>
        </p:nvSpPr>
        <p:spPr>
          <a:xfrm>
            <a:off x="1023696" y="2366990"/>
            <a:ext cx="9917574" cy="639005"/>
          </a:xfrm>
          <a:custGeom>
            <a:avLst/>
            <a:gdLst>
              <a:gd name="connsiteX0" fmla="*/ 0 w 3488052"/>
              <a:gd name="connsiteY0" fmla="*/ 0 h 639005"/>
              <a:gd name="connsiteX1" fmla="*/ 3488052 w 3488052"/>
              <a:gd name="connsiteY1" fmla="*/ 0 h 639005"/>
              <a:gd name="connsiteX2" fmla="*/ 3488052 w 3488052"/>
              <a:gd name="connsiteY2" fmla="*/ 639005 h 639005"/>
              <a:gd name="connsiteX3" fmla="*/ 0 w 3488052"/>
              <a:gd name="connsiteY3" fmla="*/ 639005 h 639005"/>
              <a:gd name="connsiteX4" fmla="*/ 0 w 3488052"/>
              <a:gd name="connsiteY4" fmla="*/ 0 h 63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052" h="639005">
                <a:moveTo>
                  <a:pt x="0" y="0"/>
                </a:moveTo>
                <a:lnTo>
                  <a:pt x="3488052" y="0"/>
                </a:lnTo>
                <a:lnTo>
                  <a:pt x="3488052" y="639005"/>
                </a:lnTo>
                <a:lnTo>
                  <a:pt x="0" y="639005"/>
                </a:lnTo>
                <a:lnTo>
                  <a:pt x="0" y="0"/>
                </a:lnTo>
                <a:close/>
              </a:path>
            </a:pathLst>
          </a:custGeom>
          <a:solidFill>
            <a:srgbClr val="ECF1F4"/>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5760" tIns="35560" rIns="6766560" bIns="35560" numCol="1" spcCol="1270" anchor="ctr" anchorCtr="0">
            <a:noAutofit/>
          </a:bodyPr>
          <a:lstStyle/>
          <a:p>
            <a:pPr marL="0" lvl="0" indent="0" algn="l" defTabSz="622300">
              <a:lnSpc>
                <a:spcPct val="90000"/>
              </a:lnSpc>
              <a:spcBef>
                <a:spcPct val="0"/>
              </a:spcBef>
              <a:spcAft>
                <a:spcPct val="35000"/>
              </a:spcAft>
              <a:buNone/>
            </a:pPr>
            <a:r>
              <a:rPr lang="en-US" sz="1300" b="0" kern="1200">
                <a:solidFill>
                  <a:schemeClr val="tx2">
                    <a:lumMod val="50000"/>
                  </a:schemeClr>
                </a:solidFill>
                <a:latin typeface="Arial Nova" panose="020B0504020202020204" pitchFamily="34" charset="0"/>
              </a:rPr>
              <a:t>Access a growing library of HEDIS content written in FHIR CQL.</a:t>
            </a:r>
          </a:p>
        </p:txBody>
      </p:sp>
      <p:grpSp>
        <p:nvGrpSpPr>
          <p:cNvPr id="120" name="Group 119">
            <a:extLst>
              <a:ext uri="{FF2B5EF4-FFF2-40B4-BE49-F238E27FC236}">
                <a16:creationId xmlns:a16="http://schemas.microsoft.com/office/drawing/2014/main" id="{18AFFACE-CFC5-B5F9-A1CE-95E0BA00FB03}"/>
              </a:ext>
            </a:extLst>
          </p:cNvPr>
          <p:cNvGrpSpPr>
            <a:grpSpLocks noChangeAspect="1"/>
          </p:cNvGrpSpPr>
          <p:nvPr/>
        </p:nvGrpSpPr>
        <p:grpSpPr>
          <a:xfrm>
            <a:off x="495480" y="2338151"/>
            <a:ext cx="753686" cy="750951"/>
            <a:chOff x="5284221" y="4034338"/>
            <a:chExt cx="967850" cy="964340"/>
          </a:xfrm>
          <a:effectLst>
            <a:innerShdw blurRad="114300">
              <a:prstClr val="black"/>
            </a:innerShdw>
          </a:effectLst>
        </p:grpSpPr>
        <p:sp>
          <p:nvSpPr>
            <p:cNvPr id="121" name="Oval 120">
              <a:extLst>
                <a:ext uri="{FF2B5EF4-FFF2-40B4-BE49-F238E27FC236}">
                  <a16:creationId xmlns:a16="http://schemas.microsoft.com/office/drawing/2014/main" id="{D8B4BF74-5FD2-348C-D7A3-31A0D63C8812}"/>
                </a:ext>
              </a:extLst>
            </p:cNvPr>
            <p:cNvSpPr/>
            <p:nvPr/>
          </p:nvSpPr>
          <p:spPr>
            <a:xfrm>
              <a:off x="5284221" y="4034338"/>
              <a:ext cx="967850" cy="964340"/>
            </a:xfrm>
            <a:prstGeom prst="ellipse">
              <a:avLst/>
            </a:prstGeom>
            <a:solidFill>
              <a:srgbClr val="3B5B7F"/>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Arial"/>
                <a:ea typeface="+mn-ea"/>
                <a:cs typeface="+mn-cs"/>
              </a:endParaRPr>
            </a:p>
          </p:txBody>
        </p:sp>
        <p:sp>
          <p:nvSpPr>
            <p:cNvPr id="122" name="Freeform 5">
              <a:extLst>
                <a:ext uri="{FF2B5EF4-FFF2-40B4-BE49-F238E27FC236}">
                  <a16:creationId xmlns:a16="http://schemas.microsoft.com/office/drawing/2014/main" id="{CCB3CBD1-FCFC-0FFD-F0D7-F5B7B653FB8E}"/>
                </a:ext>
              </a:extLst>
            </p:cNvPr>
            <p:cNvSpPr>
              <a:spLocks noChangeArrowheads="1"/>
            </p:cNvSpPr>
            <p:nvPr/>
          </p:nvSpPr>
          <p:spPr bwMode="auto">
            <a:xfrm>
              <a:off x="5553343" y="4275848"/>
              <a:ext cx="452012" cy="477959"/>
            </a:xfrm>
            <a:custGeom>
              <a:avLst/>
              <a:gdLst>
                <a:gd name="T0" fmla="*/ 7298 w 7299"/>
                <a:gd name="T1" fmla="*/ 639 h 7716"/>
                <a:gd name="T2" fmla="*/ 662 w 7299"/>
                <a:gd name="T3" fmla="*/ 0 h 7716"/>
                <a:gd name="T4" fmla="*/ 0 w 7299"/>
                <a:gd name="T5" fmla="*/ 7076 h 7716"/>
                <a:gd name="T6" fmla="*/ 6636 w 7299"/>
                <a:gd name="T7" fmla="*/ 7715 h 7716"/>
                <a:gd name="T8" fmla="*/ 7298 w 7299"/>
                <a:gd name="T9" fmla="*/ 639 h 7716"/>
                <a:gd name="T10" fmla="*/ 485 w 7299"/>
                <a:gd name="T11" fmla="*/ 7076 h 7716"/>
                <a:gd name="T12" fmla="*/ 662 w 7299"/>
                <a:gd name="T13" fmla="*/ 462 h 7716"/>
                <a:gd name="T14" fmla="*/ 2712 w 7299"/>
                <a:gd name="T15" fmla="*/ 1013 h 7716"/>
                <a:gd name="T16" fmla="*/ 2006 w 7299"/>
                <a:gd name="T17" fmla="*/ 1344 h 7716"/>
                <a:gd name="T18" fmla="*/ 2712 w 7299"/>
                <a:gd name="T19" fmla="*/ 1940 h 7716"/>
                <a:gd name="T20" fmla="*/ 1565 w 7299"/>
                <a:gd name="T21" fmla="*/ 2226 h 7716"/>
                <a:gd name="T22" fmla="*/ 2712 w 7299"/>
                <a:gd name="T23" fmla="*/ 2821 h 7716"/>
                <a:gd name="T24" fmla="*/ 2006 w 7299"/>
                <a:gd name="T25" fmla="*/ 3108 h 7716"/>
                <a:gd name="T26" fmla="*/ 2712 w 7299"/>
                <a:gd name="T27" fmla="*/ 3703 h 7716"/>
                <a:gd name="T28" fmla="*/ 1565 w 7299"/>
                <a:gd name="T29" fmla="*/ 3990 h 7716"/>
                <a:gd name="T30" fmla="*/ 2712 w 7299"/>
                <a:gd name="T31" fmla="*/ 4607 h 7716"/>
                <a:gd name="T32" fmla="*/ 2006 w 7299"/>
                <a:gd name="T33" fmla="*/ 4872 h 7716"/>
                <a:gd name="T34" fmla="*/ 2712 w 7299"/>
                <a:gd name="T35" fmla="*/ 5489 h 7716"/>
                <a:gd name="T36" fmla="*/ 1565 w 7299"/>
                <a:gd name="T37" fmla="*/ 5775 h 7716"/>
                <a:gd name="T38" fmla="*/ 2712 w 7299"/>
                <a:gd name="T39" fmla="*/ 6371 h 7716"/>
                <a:gd name="T40" fmla="*/ 2006 w 7299"/>
                <a:gd name="T41" fmla="*/ 6657 h 7716"/>
                <a:gd name="T42" fmla="*/ 2712 w 7299"/>
                <a:gd name="T43" fmla="*/ 7253 h 7716"/>
                <a:gd name="T44" fmla="*/ 485 w 7299"/>
                <a:gd name="T45" fmla="*/ 7076 h 7716"/>
                <a:gd name="T46" fmla="*/ 6790 w 7299"/>
                <a:gd name="T47" fmla="*/ 7076 h 7716"/>
                <a:gd name="T48" fmla="*/ 3175 w 7299"/>
                <a:gd name="T49" fmla="*/ 7253 h 7716"/>
                <a:gd name="T50" fmla="*/ 6636 w 7299"/>
                <a:gd name="T51" fmla="*/ 462 h 7716"/>
                <a:gd name="T52" fmla="*/ 6790 w 7299"/>
                <a:gd name="T53" fmla="*/ 7076 h 7716"/>
                <a:gd name="T54" fmla="*/ 6019 w 7299"/>
                <a:gd name="T55" fmla="*/ 4960 h 7716"/>
                <a:gd name="T56" fmla="*/ 6372 w 7299"/>
                <a:gd name="T57" fmla="*/ 3880 h 7716"/>
                <a:gd name="T58" fmla="*/ 4961 w 7299"/>
                <a:gd name="T59" fmla="*/ 2359 h 7716"/>
                <a:gd name="T60" fmla="*/ 3550 w 7299"/>
                <a:gd name="T61" fmla="*/ 3880 h 7716"/>
                <a:gd name="T62" fmla="*/ 4983 w 7299"/>
                <a:gd name="T63" fmla="*/ 5379 h 7716"/>
                <a:gd name="T64" fmla="*/ 6019 w 7299"/>
                <a:gd name="T65" fmla="*/ 5511 h 7716"/>
                <a:gd name="T66" fmla="*/ 6482 w 7299"/>
                <a:gd name="T67" fmla="*/ 5202 h 7716"/>
                <a:gd name="T68" fmla="*/ 5710 w 7299"/>
                <a:gd name="T69" fmla="*/ 4299 h 7716"/>
                <a:gd name="T70" fmla="*/ 5556 w 7299"/>
                <a:gd name="T71" fmla="*/ 4629 h 7716"/>
                <a:gd name="T72" fmla="*/ 4828 w 7299"/>
                <a:gd name="T73" fmla="*/ 4673 h 7716"/>
                <a:gd name="T74" fmla="*/ 4938 w 7299"/>
                <a:gd name="T75" fmla="*/ 4893 h 7716"/>
                <a:gd name="T76" fmla="*/ 4167 w 7299"/>
                <a:gd name="T77" fmla="*/ 3880 h 7716"/>
                <a:gd name="T78" fmla="*/ 4961 w 7299"/>
                <a:gd name="T79" fmla="*/ 2865 h 7716"/>
                <a:gd name="T80" fmla="*/ 5777 w 7299"/>
                <a:gd name="T81" fmla="*/ 3880 h 7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99" h="7716">
                  <a:moveTo>
                    <a:pt x="7298" y="639"/>
                  </a:moveTo>
                  <a:lnTo>
                    <a:pt x="7298" y="639"/>
                  </a:lnTo>
                  <a:cubicBezTo>
                    <a:pt x="7298" y="286"/>
                    <a:pt x="7011" y="0"/>
                    <a:pt x="6636" y="0"/>
                  </a:cubicBezTo>
                  <a:cubicBezTo>
                    <a:pt x="662" y="0"/>
                    <a:pt x="662" y="0"/>
                    <a:pt x="662" y="0"/>
                  </a:cubicBezTo>
                  <a:cubicBezTo>
                    <a:pt x="309" y="0"/>
                    <a:pt x="0" y="286"/>
                    <a:pt x="0" y="639"/>
                  </a:cubicBezTo>
                  <a:cubicBezTo>
                    <a:pt x="0" y="7076"/>
                    <a:pt x="0" y="7076"/>
                    <a:pt x="0" y="7076"/>
                  </a:cubicBezTo>
                  <a:cubicBezTo>
                    <a:pt x="0" y="7429"/>
                    <a:pt x="309" y="7715"/>
                    <a:pt x="662" y="7715"/>
                  </a:cubicBezTo>
                  <a:cubicBezTo>
                    <a:pt x="6636" y="7715"/>
                    <a:pt x="6636" y="7715"/>
                    <a:pt x="6636" y="7715"/>
                  </a:cubicBezTo>
                  <a:cubicBezTo>
                    <a:pt x="7011" y="7715"/>
                    <a:pt x="7298" y="7429"/>
                    <a:pt x="7298" y="7076"/>
                  </a:cubicBezTo>
                  <a:lnTo>
                    <a:pt x="7298" y="639"/>
                  </a:lnTo>
                  <a:close/>
                  <a:moveTo>
                    <a:pt x="485" y="7076"/>
                  </a:moveTo>
                  <a:lnTo>
                    <a:pt x="485" y="7076"/>
                  </a:lnTo>
                  <a:cubicBezTo>
                    <a:pt x="485" y="639"/>
                    <a:pt x="485" y="639"/>
                    <a:pt x="485" y="639"/>
                  </a:cubicBezTo>
                  <a:cubicBezTo>
                    <a:pt x="485" y="529"/>
                    <a:pt x="574" y="462"/>
                    <a:pt x="662" y="462"/>
                  </a:cubicBezTo>
                  <a:cubicBezTo>
                    <a:pt x="2712" y="462"/>
                    <a:pt x="2712" y="462"/>
                    <a:pt x="2712" y="462"/>
                  </a:cubicBezTo>
                  <a:cubicBezTo>
                    <a:pt x="2712" y="1013"/>
                    <a:pt x="2712" y="1013"/>
                    <a:pt x="2712" y="1013"/>
                  </a:cubicBezTo>
                  <a:cubicBezTo>
                    <a:pt x="2006" y="1013"/>
                    <a:pt x="2006" y="1013"/>
                    <a:pt x="2006" y="1013"/>
                  </a:cubicBezTo>
                  <a:cubicBezTo>
                    <a:pt x="2006" y="1344"/>
                    <a:pt x="2006" y="1344"/>
                    <a:pt x="2006" y="1344"/>
                  </a:cubicBezTo>
                  <a:cubicBezTo>
                    <a:pt x="2712" y="1344"/>
                    <a:pt x="2712" y="1344"/>
                    <a:pt x="2712" y="1344"/>
                  </a:cubicBezTo>
                  <a:cubicBezTo>
                    <a:pt x="2712" y="1940"/>
                    <a:pt x="2712" y="1940"/>
                    <a:pt x="2712" y="1940"/>
                  </a:cubicBezTo>
                  <a:cubicBezTo>
                    <a:pt x="1565" y="1940"/>
                    <a:pt x="1565" y="1940"/>
                    <a:pt x="1565" y="1940"/>
                  </a:cubicBezTo>
                  <a:cubicBezTo>
                    <a:pt x="1565" y="2226"/>
                    <a:pt x="1565" y="2226"/>
                    <a:pt x="1565" y="2226"/>
                  </a:cubicBezTo>
                  <a:cubicBezTo>
                    <a:pt x="2712" y="2226"/>
                    <a:pt x="2712" y="2226"/>
                    <a:pt x="2712" y="2226"/>
                  </a:cubicBezTo>
                  <a:cubicBezTo>
                    <a:pt x="2712" y="2821"/>
                    <a:pt x="2712" y="2821"/>
                    <a:pt x="2712" y="2821"/>
                  </a:cubicBezTo>
                  <a:cubicBezTo>
                    <a:pt x="2006" y="2821"/>
                    <a:pt x="2006" y="2821"/>
                    <a:pt x="2006" y="2821"/>
                  </a:cubicBezTo>
                  <a:cubicBezTo>
                    <a:pt x="2006" y="3108"/>
                    <a:pt x="2006" y="3108"/>
                    <a:pt x="2006" y="3108"/>
                  </a:cubicBezTo>
                  <a:cubicBezTo>
                    <a:pt x="2712" y="3108"/>
                    <a:pt x="2712" y="3108"/>
                    <a:pt x="2712" y="3108"/>
                  </a:cubicBezTo>
                  <a:cubicBezTo>
                    <a:pt x="2712" y="3703"/>
                    <a:pt x="2712" y="3703"/>
                    <a:pt x="2712" y="3703"/>
                  </a:cubicBezTo>
                  <a:cubicBezTo>
                    <a:pt x="1565" y="3703"/>
                    <a:pt x="1565" y="3703"/>
                    <a:pt x="1565" y="3703"/>
                  </a:cubicBezTo>
                  <a:cubicBezTo>
                    <a:pt x="1565" y="3990"/>
                    <a:pt x="1565" y="3990"/>
                    <a:pt x="1565" y="3990"/>
                  </a:cubicBezTo>
                  <a:cubicBezTo>
                    <a:pt x="2712" y="3990"/>
                    <a:pt x="2712" y="3990"/>
                    <a:pt x="2712" y="3990"/>
                  </a:cubicBezTo>
                  <a:cubicBezTo>
                    <a:pt x="2712" y="4607"/>
                    <a:pt x="2712" y="4607"/>
                    <a:pt x="2712" y="4607"/>
                  </a:cubicBezTo>
                  <a:cubicBezTo>
                    <a:pt x="2006" y="4607"/>
                    <a:pt x="2006" y="4607"/>
                    <a:pt x="2006" y="4607"/>
                  </a:cubicBezTo>
                  <a:cubicBezTo>
                    <a:pt x="2006" y="4872"/>
                    <a:pt x="2006" y="4872"/>
                    <a:pt x="2006" y="4872"/>
                  </a:cubicBezTo>
                  <a:cubicBezTo>
                    <a:pt x="2712" y="4872"/>
                    <a:pt x="2712" y="4872"/>
                    <a:pt x="2712" y="4872"/>
                  </a:cubicBezTo>
                  <a:cubicBezTo>
                    <a:pt x="2712" y="5489"/>
                    <a:pt x="2712" y="5489"/>
                    <a:pt x="2712" y="5489"/>
                  </a:cubicBezTo>
                  <a:cubicBezTo>
                    <a:pt x="1565" y="5489"/>
                    <a:pt x="1565" y="5489"/>
                    <a:pt x="1565" y="5489"/>
                  </a:cubicBezTo>
                  <a:cubicBezTo>
                    <a:pt x="1565" y="5775"/>
                    <a:pt x="1565" y="5775"/>
                    <a:pt x="1565" y="5775"/>
                  </a:cubicBezTo>
                  <a:cubicBezTo>
                    <a:pt x="2712" y="5775"/>
                    <a:pt x="2712" y="5775"/>
                    <a:pt x="2712" y="5775"/>
                  </a:cubicBezTo>
                  <a:cubicBezTo>
                    <a:pt x="2712" y="6371"/>
                    <a:pt x="2712" y="6371"/>
                    <a:pt x="2712" y="6371"/>
                  </a:cubicBezTo>
                  <a:cubicBezTo>
                    <a:pt x="2006" y="6371"/>
                    <a:pt x="2006" y="6371"/>
                    <a:pt x="2006" y="6371"/>
                  </a:cubicBezTo>
                  <a:cubicBezTo>
                    <a:pt x="2006" y="6657"/>
                    <a:pt x="2006" y="6657"/>
                    <a:pt x="2006" y="6657"/>
                  </a:cubicBezTo>
                  <a:cubicBezTo>
                    <a:pt x="2712" y="6657"/>
                    <a:pt x="2712" y="6657"/>
                    <a:pt x="2712" y="6657"/>
                  </a:cubicBezTo>
                  <a:cubicBezTo>
                    <a:pt x="2712" y="7253"/>
                    <a:pt x="2712" y="7253"/>
                    <a:pt x="2712" y="7253"/>
                  </a:cubicBezTo>
                  <a:cubicBezTo>
                    <a:pt x="662" y="7253"/>
                    <a:pt x="662" y="7253"/>
                    <a:pt x="662" y="7253"/>
                  </a:cubicBezTo>
                  <a:cubicBezTo>
                    <a:pt x="574" y="7253"/>
                    <a:pt x="485" y="7164"/>
                    <a:pt x="485" y="7076"/>
                  </a:cubicBezTo>
                  <a:close/>
                  <a:moveTo>
                    <a:pt x="6790" y="7076"/>
                  </a:moveTo>
                  <a:lnTo>
                    <a:pt x="6790" y="7076"/>
                  </a:lnTo>
                  <a:cubicBezTo>
                    <a:pt x="6790" y="7164"/>
                    <a:pt x="6725" y="7253"/>
                    <a:pt x="6636" y="7253"/>
                  </a:cubicBezTo>
                  <a:cubicBezTo>
                    <a:pt x="3175" y="7253"/>
                    <a:pt x="3175" y="7253"/>
                    <a:pt x="3175" y="7253"/>
                  </a:cubicBezTo>
                  <a:cubicBezTo>
                    <a:pt x="3175" y="462"/>
                    <a:pt x="3175" y="462"/>
                    <a:pt x="3175" y="462"/>
                  </a:cubicBezTo>
                  <a:cubicBezTo>
                    <a:pt x="6636" y="462"/>
                    <a:pt x="6636" y="462"/>
                    <a:pt x="6636" y="462"/>
                  </a:cubicBezTo>
                  <a:cubicBezTo>
                    <a:pt x="6725" y="462"/>
                    <a:pt x="6790" y="529"/>
                    <a:pt x="6790" y="639"/>
                  </a:cubicBezTo>
                  <a:lnTo>
                    <a:pt x="6790" y="7076"/>
                  </a:lnTo>
                  <a:close/>
                  <a:moveTo>
                    <a:pt x="6019" y="4960"/>
                  </a:moveTo>
                  <a:lnTo>
                    <a:pt x="6019" y="4960"/>
                  </a:lnTo>
                  <a:cubicBezTo>
                    <a:pt x="6129" y="4828"/>
                    <a:pt x="6217" y="4673"/>
                    <a:pt x="6284" y="4541"/>
                  </a:cubicBezTo>
                  <a:cubicBezTo>
                    <a:pt x="6349" y="4342"/>
                    <a:pt x="6372" y="4122"/>
                    <a:pt x="6372" y="3880"/>
                  </a:cubicBezTo>
                  <a:cubicBezTo>
                    <a:pt x="6372" y="3394"/>
                    <a:pt x="6261" y="3020"/>
                    <a:pt x="5997" y="2755"/>
                  </a:cubicBezTo>
                  <a:cubicBezTo>
                    <a:pt x="5755" y="2491"/>
                    <a:pt x="5402" y="2359"/>
                    <a:pt x="4961" y="2359"/>
                  </a:cubicBezTo>
                  <a:cubicBezTo>
                    <a:pt x="4542" y="2359"/>
                    <a:pt x="4189" y="2491"/>
                    <a:pt x="3925" y="2755"/>
                  </a:cubicBezTo>
                  <a:cubicBezTo>
                    <a:pt x="3682" y="3020"/>
                    <a:pt x="3550" y="3394"/>
                    <a:pt x="3550" y="3880"/>
                  </a:cubicBezTo>
                  <a:cubicBezTo>
                    <a:pt x="3550" y="4342"/>
                    <a:pt x="3682" y="4717"/>
                    <a:pt x="3925" y="4982"/>
                  </a:cubicBezTo>
                  <a:cubicBezTo>
                    <a:pt x="4189" y="5246"/>
                    <a:pt x="4542" y="5379"/>
                    <a:pt x="4983" y="5379"/>
                  </a:cubicBezTo>
                  <a:cubicBezTo>
                    <a:pt x="5226" y="5379"/>
                    <a:pt x="5424" y="5334"/>
                    <a:pt x="5622" y="5246"/>
                  </a:cubicBezTo>
                  <a:cubicBezTo>
                    <a:pt x="5865" y="5423"/>
                    <a:pt x="5997" y="5511"/>
                    <a:pt x="6019" y="5511"/>
                  </a:cubicBezTo>
                  <a:cubicBezTo>
                    <a:pt x="6107" y="5555"/>
                    <a:pt x="6196" y="5599"/>
                    <a:pt x="6284" y="5621"/>
                  </a:cubicBezTo>
                  <a:cubicBezTo>
                    <a:pt x="6482" y="5202"/>
                    <a:pt x="6482" y="5202"/>
                    <a:pt x="6482" y="5202"/>
                  </a:cubicBezTo>
                  <a:cubicBezTo>
                    <a:pt x="6327" y="5158"/>
                    <a:pt x="6173" y="5070"/>
                    <a:pt x="6019" y="4960"/>
                  </a:cubicBezTo>
                  <a:close/>
                  <a:moveTo>
                    <a:pt x="5710" y="4299"/>
                  </a:moveTo>
                  <a:lnTo>
                    <a:pt x="5710" y="4299"/>
                  </a:lnTo>
                  <a:cubicBezTo>
                    <a:pt x="5688" y="4431"/>
                    <a:pt x="5622" y="4541"/>
                    <a:pt x="5556" y="4629"/>
                  </a:cubicBezTo>
                  <a:cubicBezTo>
                    <a:pt x="5379" y="4497"/>
                    <a:pt x="5181" y="4387"/>
                    <a:pt x="4983" y="4321"/>
                  </a:cubicBezTo>
                  <a:cubicBezTo>
                    <a:pt x="4828" y="4673"/>
                    <a:pt x="4828" y="4673"/>
                    <a:pt x="4828" y="4673"/>
                  </a:cubicBezTo>
                  <a:cubicBezTo>
                    <a:pt x="4938" y="4717"/>
                    <a:pt x="5071" y="4762"/>
                    <a:pt x="5181" y="4850"/>
                  </a:cubicBezTo>
                  <a:cubicBezTo>
                    <a:pt x="5115" y="4872"/>
                    <a:pt x="5027" y="4893"/>
                    <a:pt x="4938" y="4893"/>
                  </a:cubicBezTo>
                  <a:cubicBezTo>
                    <a:pt x="4718" y="4893"/>
                    <a:pt x="4542" y="4805"/>
                    <a:pt x="4387" y="4629"/>
                  </a:cubicBezTo>
                  <a:cubicBezTo>
                    <a:pt x="4233" y="4475"/>
                    <a:pt x="4167" y="4211"/>
                    <a:pt x="4167" y="3880"/>
                  </a:cubicBezTo>
                  <a:cubicBezTo>
                    <a:pt x="4167" y="3527"/>
                    <a:pt x="4233" y="3284"/>
                    <a:pt x="4387" y="3108"/>
                  </a:cubicBezTo>
                  <a:cubicBezTo>
                    <a:pt x="4542" y="2953"/>
                    <a:pt x="4718" y="2865"/>
                    <a:pt x="4961" y="2865"/>
                  </a:cubicBezTo>
                  <a:cubicBezTo>
                    <a:pt x="5203" y="2865"/>
                    <a:pt x="5402" y="2953"/>
                    <a:pt x="5556" y="3108"/>
                  </a:cubicBezTo>
                  <a:cubicBezTo>
                    <a:pt x="5688" y="3284"/>
                    <a:pt x="5777" y="3527"/>
                    <a:pt x="5777" y="3880"/>
                  </a:cubicBezTo>
                  <a:cubicBezTo>
                    <a:pt x="5777" y="4034"/>
                    <a:pt x="5755" y="4188"/>
                    <a:pt x="5710" y="4299"/>
                  </a:cubicBezTo>
                  <a:close/>
                </a:path>
              </a:pathLst>
            </a:custGeom>
            <a:solidFill>
              <a:schemeClr val="bg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565A5C"/>
                </a:solidFill>
                <a:effectLst/>
                <a:uLnTx/>
                <a:uFillTx/>
                <a:latin typeface="Arial"/>
                <a:ea typeface="+mn-ea"/>
                <a:cs typeface="+mn-cs"/>
              </a:endParaRPr>
            </a:p>
          </p:txBody>
        </p:sp>
      </p:grpSp>
      <p:sp>
        <p:nvSpPr>
          <p:cNvPr id="109" name="Freeform: Shape 108">
            <a:extLst>
              <a:ext uri="{FF2B5EF4-FFF2-40B4-BE49-F238E27FC236}">
                <a16:creationId xmlns:a16="http://schemas.microsoft.com/office/drawing/2014/main" id="{1CE3BAF9-9696-1A15-C331-AEBD870B244F}"/>
              </a:ext>
            </a:extLst>
          </p:cNvPr>
          <p:cNvSpPr/>
          <p:nvPr/>
        </p:nvSpPr>
        <p:spPr>
          <a:xfrm>
            <a:off x="1023696" y="4912810"/>
            <a:ext cx="9917574" cy="639005"/>
          </a:xfrm>
          <a:custGeom>
            <a:avLst/>
            <a:gdLst>
              <a:gd name="connsiteX0" fmla="*/ 0 w 3902061"/>
              <a:gd name="connsiteY0" fmla="*/ 0 h 639005"/>
              <a:gd name="connsiteX1" fmla="*/ 3902061 w 3902061"/>
              <a:gd name="connsiteY1" fmla="*/ 0 h 639005"/>
              <a:gd name="connsiteX2" fmla="*/ 3902061 w 3902061"/>
              <a:gd name="connsiteY2" fmla="*/ 639005 h 639005"/>
              <a:gd name="connsiteX3" fmla="*/ 0 w 3902061"/>
              <a:gd name="connsiteY3" fmla="*/ 639005 h 639005"/>
              <a:gd name="connsiteX4" fmla="*/ 0 w 3902061"/>
              <a:gd name="connsiteY4" fmla="*/ 0 h 63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061" h="639005">
                <a:moveTo>
                  <a:pt x="0" y="0"/>
                </a:moveTo>
                <a:lnTo>
                  <a:pt x="3902061" y="0"/>
                </a:lnTo>
                <a:lnTo>
                  <a:pt x="3902061" y="639005"/>
                </a:lnTo>
                <a:lnTo>
                  <a:pt x="0" y="639005"/>
                </a:lnTo>
                <a:lnTo>
                  <a:pt x="0" y="0"/>
                </a:lnTo>
                <a:close/>
              </a:path>
            </a:pathLst>
          </a:custGeom>
          <a:solidFill>
            <a:srgbClr val="ECF1F4"/>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5760" tIns="35560" rIns="6766560" bIns="35560" numCol="1" spcCol="1270" anchor="ctr" anchorCtr="0">
            <a:noAutofit/>
          </a:bodyPr>
          <a:lstStyle/>
          <a:p>
            <a:pPr marL="0" lvl="0" indent="0" algn="l" defTabSz="622300">
              <a:lnSpc>
                <a:spcPct val="90000"/>
              </a:lnSpc>
              <a:spcBef>
                <a:spcPct val="0"/>
              </a:spcBef>
              <a:spcAft>
                <a:spcPct val="35000"/>
              </a:spcAft>
              <a:buNone/>
            </a:pPr>
            <a:r>
              <a:rPr lang="en-US" sz="1300" b="0" kern="1200">
                <a:solidFill>
                  <a:schemeClr val="tx2">
                    <a:lumMod val="50000"/>
                  </a:schemeClr>
                </a:solidFill>
                <a:latin typeface="Arial Nova" panose="020B0504020202020204" pitchFamily="34" charset="0"/>
              </a:rPr>
              <a:t>Investigate data errors or omissions with data profile validation tools.</a:t>
            </a:r>
          </a:p>
        </p:txBody>
      </p:sp>
      <p:grpSp>
        <p:nvGrpSpPr>
          <p:cNvPr id="20" name="Group 19">
            <a:extLst>
              <a:ext uri="{FF2B5EF4-FFF2-40B4-BE49-F238E27FC236}">
                <a16:creationId xmlns:a16="http://schemas.microsoft.com/office/drawing/2014/main" id="{7CAA4883-83B3-7C55-F398-CB196996FF17}"/>
              </a:ext>
            </a:extLst>
          </p:cNvPr>
          <p:cNvGrpSpPr/>
          <p:nvPr/>
        </p:nvGrpSpPr>
        <p:grpSpPr>
          <a:xfrm>
            <a:off x="495480" y="4880673"/>
            <a:ext cx="753686" cy="753686"/>
            <a:chOff x="351586" y="5231972"/>
            <a:chExt cx="731520" cy="731520"/>
          </a:xfrm>
        </p:grpSpPr>
        <p:sp>
          <p:nvSpPr>
            <p:cNvPr id="129" name="Oval 128">
              <a:extLst>
                <a:ext uri="{FF2B5EF4-FFF2-40B4-BE49-F238E27FC236}">
                  <a16:creationId xmlns:a16="http://schemas.microsoft.com/office/drawing/2014/main" id="{8C12E726-B9CB-7295-6508-0D7C0AFD1517}"/>
                </a:ext>
              </a:extLst>
            </p:cNvPr>
            <p:cNvSpPr/>
            <p:nvPr/>
          </p:nvSpPr>
          <p:spPr>
            <a:xfrm>
              <a:off x="351586" y="5231972"/>
              <a:ext cx="731520" cy="731520"/>
            </a:xfrm>
            <a:prstGeom prst="ellipse">
              <a:avLst/>
            </a:prstGeom>
            <a:solidFill>
              <a:srgbClr val="3B5B7F"/>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chemeClr val="tx2">
                    <a:lumMod val="50000"/>
                  </a:schemeClr>
                </a:solidFill>
                <a:effectLst/>
                <a:uLnTx/>
                <a:uFillTx/>
                <a:latin typeface="Arial"/>
                <a:ea typeface="+mn-ea"/>
                <a:cs typeface="+mn-cs"/>
              </a:endParaRPr>
            </a:p>
          </p:txBody>
        </p:sp>
        <p:sp>
          <p:nvSpPr>
            <p:cNvPr id="130" name="Freeform 4">
              <a:extLst>
                <a:ext uri="{FF2B5EF4-FFF2-40B4-BE49-F238E27FC236}">
                  <a16:creationId xmlns:a16="http://schemas.microsoft.com/office/drawing/2014/main" id="{B6C6E9C5-90FE-D662-CB50-91DC1DCCDDA1}"/>
                </a:ext>
              </a:extLst>
            </p:cNvPr>
            <p:cNvSpPr>
              <a:spLocks noChangeArrowheads="1"/>
            </p:cNvSpPr>
            <p:nvPr/>
          </p:nvSpPr>
          <p:spPr bwMode="auto">
            <a:xfrm>
              <a:off x="525113" y="5366070"/>
              <a:ext cx="384466" cy="466852"/>
            </a:xfrm>
            <a:custGeom>
              <a:avLst/>
              <a:gdLst>
                <a:gd name="T0" fmla="*/ 2352 w 4814"/>
                <a:gd name="T1" fmla="*/ 1619 h 5849"/>
                <a:gd name="T2" fmla="*/ 3064 w 4814"/>
                <a:gd name="T3" fmla="*/ 2331 h 5849"/>
                <a:gd name="T4" fmla="*/ 1878 w 4814"/>
                <a:gd name="T5" fmla="*/ 2869 h 5849"/>
                <a:gd name="T6" fmla="*/ 2352 w 4814"/>
                <a:gd name="T7" fmla="*/ 1619 h 5849"/>
                <a:gd name="T8" fmla="*/ 3021 w 4814"/>
                <a:gd name="T9" fmla="*/ 3927 h 5849"/>
                <a:gd name="T10" fmla="*/ 3021 w 4814"/>
                <a:gd name="T11" fmla="*/ 4790 h 5849"/>
                <a:gd name="T12" fmla="*/ 3432 w 4814"/>
                <a:gd name="T13" fmla="*/ 4876 h 5849"/>
                <a:gd name="T14" fmla="*/ 3518 w 4814"/>
                <a:gd name="T15" fmla="*/ 4769 h 5849"/>
                <a:gd name="T16" fmla="*/ 3518 w 4814"/>
                <a:gd name="T17" fmla="*/ 3064 h 5849"/>
                <a:gd name="T18" fmla="*/ 3086 w 4814"/>
                <a:gd name="T19" fmla="*/ 2999 h 5849"/>
                <a:gd name="T20" fmla="*/ 3021 w 4814"/>
                <a:gd name="T21" fmla="*/ 3107 h 5849"/>
                <a:gd name="T22" fmla="*/ 2676 w 4814"/>
                <a:gd name="T23" fmla="*/ 3517 h 5849"/>
                <a:gd name="T24" fmla="*/ 2590 w 4814"/>
                <a:gd name="T25" fmla="*/ 3431 h 5849"/>
                <a:gd name="T26" fmla="*/ 2180 w 4814"/>
                <a:gd name="T27" fmla="*/ 3517 h 5849"/>
                <a:gd name="T28" fmla="*/ 2180 w 4814"/>
                <a:gd name="T29" fmla="*/ 4769 h 5849"/>
                <a:gd name="T30" fmla="*/ 2590 w 4814"/>
                <a:gd name="T31" fmla="*/ 4855 h 5849"/>
                <a:gd name="T32" fmla="*/ 2676 w 4814"/>
                <a:gd name="T33" fmla="*/ 4143 h 5849"/>
                <a:gd name="T34" fmla="*/ 1813 w 4814"/>
                <a:gd name="T35" fmla="*/ 4402 h 5849"/>
                <a:gd name="T36" fmla="*/ 1813 w 4814"/>
                <a:gd name="T37" fmla="*/ 3992 h 5849"/>
                <a:gd name="T38" fmla="*/ 1381 w 4814"/>
                <a:gd name="T39" fmla="*/ 3927 h 5849"/>
                <a:gd name="T40" fmla="*/ 1316 w 4814"/>
                <a:gd name="T41" fmla="*/ 4812 h 5849"/>
                <a:gd name="T42" fmla="*/ 1748 w 4814"/>
                <a:gd name="T43" fmla="*/ 4855 h 5849"/>
                <a:gd name="T44" fmla="*/ 1813 w 4814"/>
                <a:gd name="T45" fmla="*/ 4402 h 5849"/>
                <a:gd name="T46" fmla="*/ 2525 w 4814"/>
                <a:gd name="T47" fmla="*/ 2180 h 5849"/>
                <a:gd name="T48" fmla="*/ 3215 w 4814"/>
                <a:gd name="T49" fmla="*/ 2180 h 5849"/>
                <a:gd name="T50" fmla="*/ 2525 w 4814"/>
                <a:gd name="T51" fmla="*/ 2180 h 5849"/>
                <a:gd name="T52" fmla="*/ 669 w 4814"/>
                <a:gd name="T53" fmla="*/ 5826 h 5849"/>
                <a:gd name="T54" fmla="*/ 0 w 4814"/>
                <a:gd name="T55" fmla="*/ 1705 h 5849"/>
                <a:gd name="T56" fmla="*/ 1187 w 4814"/>
                <a:gd name="T57" fmla="*/ 216 h 5849"/>
                <a:gd name="T58" fmla="*/ 1597 w 4814"/>
                <a:gd name="T59" fmla="*/ 0 h 5849"/>
                <a:gd name="T60" fmla="*/ 4122 w 4814"/>
                <a:gd name="T61" fmla="*/ 22 h 5849"/>
                <a:gd name="T62" fmla="*/ 4813 w 4814"/>
                <a:gd name="T63" fmla="*/ 4920 h 5849"/>
                <a:gd name="T64" fmla="*/ 4014 w 4814"/>
                <a:gd name="T65" fmla="*/ 5848 h 5849"/>
                <a:gd name="T66" fmla="*/ 669 w 4814"/>
                <a:gd name="T67" fmla="*/ 5826 h 5849"/>
                <a:gd name="T68" fmla="*/ 1662 w 4814"/>
                <a:gd name="T69" fmla="*/ 971 h 5849"/>
                <a:gd name="T70" fmla="*/ 518 w 4814"/>
                <a:gd name="T71" fmla="*/ 1619 h 5849"/>
                <a:gd name="T72" fmla="*/ 453 w 4814"/>
                <a:gd name="T73" fmla="*/ 1748 h 5849"/>
                <a:gd name="T74" fmla="*/ 712 w 4814"/>
                <a:gd name="T75" fmla="*/ 5352 h 5849"/>
                <a:gd name="T76" fmla="*/ 3863 w 4814"/>
                <a:gd name="T77" fmla="*/ 5394 h 5849"/>
                <a:gd name="T78" fmla="*/ 4359 w 4814"/>
                <a:gd name="T79" fmla="*/ 4920 h 5849"/>
                <a:gd name="T80" fmla="*/ 3928 w 4814"/>
                <a:gd name="T81" fmla="*/ 453 h 5849"/>
                <a:gd name="T82" fmla="*/ 1748 w 4814"/>
                <a:gd name="T83" fmla="*/ 453 h 5849"/>
                <a:gd name="T84" fmla="*/ 1662 w 4814"/>
                <a:gd name="T85" fmla="*/ 971 h 5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14" h="5849">
                  <a:moveTo>
                    <a:pt x="2352" y="1619"/>
                  </a:moveTo>
                  <a:lnTo>
                    <a:pt x="2352" y="1619"/>
                  </a:lnTo>
                  <a:cubicBezTo>
                    <a:pt x="2352" y="1856"/>
                    <a:pt x="2352" y="2093"/>
                    <a:pt x="2352" y="2331"/>
                  </a:cubicBezTo>
                  <a:cubicBezTo>
                    <a:pt x="2590" y="2331"/>
                    <a:pt x="2827" y="2331"/>
                    <a:pt x="3064" y="2331"/>
                  </a:cubicBezTo>
                  <a:cubicBezTo>
                    <a:pt x="3086" y="2504"/>
                    <a:pt x="2978" y="2805"/>
                    <a:pt x="2698" y="2956"/>
                  </a:cubicBezTo>
                  <a:cubicBezTo>
                    <a:pt x="2439" y="3107"/>
                    <a:pt x="2093" y="3064"/>
                    <a:pt x="1878" y="2869"/>
                  </a:cubicBezTo>
                  <a:cubicBezTo>
                    <a:pt x="1640" y="2655"/>
                    <a:pt x="1575" y="2331"/>
                    <a:pt x="1704" y="2029"/>
                  </a:cubicBezTo>
                  <a:cubicBezTo>
                    <a:pt x="1813" y="1770"/>
                    <a:pt x="2093" y="1597"/>
                    <a:pt x="2352" y="1619"/>
                  </a:cubicBezTo>
                  <a:close/>
                  <a:moveTo>
                    <a:pt x="3021" y="3927"/>
                  </a:moveTo>
                  <a:lnTo>
                    <a:pt x="3021" y="3927"/>
                  </a:lnTo>
                  <a:cubicBezTo>
                    <a:pt x="3021" y="4122"/>
                    <a:pt x="3021" y="4337"/>
                    <a:pt x="3021" y="4531"/>
                  </a:cubicBezTo>
                  <a:cubicBezTo>
                    <a:pt x="3021" y="4617"/>
                    <a:pt x="3021" y="4704"/>
                    <a:pt x="3021" y="4790"/>
                  </a:cubicBezTo>
                  <a:cubicBezTo>
                    <a:pt x="3021" y="4855"/>
                    <a:pt x="3043" y="4876"/>
                    <a:pt x="3108" y="4876"/>
                  </a:cubicBezTo>
                  <a:cubicBezTo>
                    <a:pt x="3215" y="4876"/>
                    <a:pt x="3323" y="4876"/>
                    <a:pt x="3432" y="4876"/>
                  </a:cubicBezTo>
                  <a:cubicBezTo>
                    <a:pt x="3496" y="4876"/>
                    <a:pt x="3496" y="4855"/>
                    <a:pt x="3518" y="4812"/>
                  </a:cubicBezTo>
                  <a:cubicBezTo>
                    <a:pt x="3518" y="4790"/>
                    <a:pt x="3518" y="4769"/>
                    <a:pt x="3518" y="4769"/>
                  </a:cubicBezTo>
                  <a:cubicBezTo>
                    <a:pt x="3518" y="4208"/>
                    <a:pt x="3518" y="3646"/>
                    <a:pt x="3518" y="3107"/>
                  </a:cubicBezTo>
                  <a:cubicBezTo>
                    <a:pt x="3518" y="3086"/>
                    <a:pt x="3518" y="3064"/>
                    <a:pt x="3518" y="3064"/>
                  </a:cubicBezTo>
                  <a:cubicBezTo>
                    <a:pt x="3518" y="3021"/>
                    <a:pt x="3496" y="2999"/>
                    <a:pt x="3432" y="2999"/>
                  </a:cubicBezTo>
                  <a:cubicBezTo>
                    <a:pt x="3323" y="2999"/>
                    <a:pt x="3194" y="2999"/>
                    <a:pt x="3086" y="2999"/>
                  </a:cubicBezTo>
                  <a:cubicBezTo>
                    <a:pt x="3043" y="2999"/>
                    <a:pt x="3021" y="3021"/>
                    <a:pt x="3021" y="3042"/>
                  </a:cubicBezTo>
                  <a:cubicBezTo>
                    <a:pt x="3021" y="3064"/>
                    <a:pt x="3021" y="3086"/>
                    <a:pt x="3021" y="3107"/>
                  </a:cubicBezTo>
                  <a:cubicBezTo>
                    <a:pt x="3021" y="3387"/>
                    <a:pt x="3021" y="3646"/>
                    <a:pt x="3021" y="3927"/>
                  </a:cubicBezTo>
                  <a:close/>
                  <a:moveTo>
                    <a:pt x="2676" y="3517"/>
                  </a:moveTo>
                  <a:lnTo>
                    <a:pt x="2676" y="3517"/>
                  </a:lnTo>
                  <a:cubicBezTo>
                    <a:pt x="2676" y="3431"/>
                    <a:pt x="2655" y="3431"/>
                    <a:pt x="2590" y="3431"/>
                  </a:cubicBezTo>
                  <a:cubicBezTo>
                    <a:pt x="2482" y="3431"/>
                    <a:pt x="2374" y="3431"/>
                    <a:pt x="2266" y="3431"/>
                  </a:cubicBezTo>
                  <a:cubicBezTo>
                    <a:pt x="2201" y="3431"/>
                    <a:pt x="2180" y="3452"/>
                    <a:pt x="2180" y="3517"/>
                  </a:cubicBezTo>
                  <a:cubicBezTo>
                    <a:pt x="2180" y="3819"/>
                    <a:pt x="2180" y="4122"/>
                    <a:pt x="2180" y="4423"/>
                  </a:cubicBezTo>
                  <a:cubicBezTo>
                    <a:pt x="2180" y="4553"/>
                    <a:pt x="2180" y="4661"/>
                    <a:pt x="2180" y="4769"/>
                  </a:cubicBezTo>
                  <a:cubicBezTo>
                    <a:pt x="2180" y="4834"/>
                    <a:pt x="2201" y="4855"/>
                    <a:pt x="2266" y="4855"/>
                  </a:cubicBezTo>
                  <a:cubicBezTo>
                    <a:pt x="2374" y="4855"/>
                    <a:pt x="2482" y="4855"/>
                    <a:pt x="2590" y="4855"/>
                  </a:cubicBezTo>
                  <a:cubicBezTo>
                    <a:pt x="2676" y="4855"/>
                    <a:pt x="2676" y="4855"/>
                    <a:pt x="2676" y="4769"/>
                  </a:cubicBezTo>
                  <a:cubicBezTo>
                    <a:pt x="2676" y="4553"/>
                    <a:pt x="2676" y="4358"/>
                    <a:pt x="2676" y="4143"/>
                  </a:cubicBezTo>
                  <a:cubicBezTo>
                    <a:pt x="2676" y="3927"/>
                    <a:pt x="2676" y="3711"/>
                    <a:pt x="2676" y="3517"/>
                  </a:cubicBezTo>
                  <a:close/>
                  <a:moveTo>
                    <a:pt x="1813" y="4402"/>
                  </a:moveTo>
                  <a:lnTo>
                    <a:pt x="1813" y="4402"/>
                  </a:lnTo>
                  <a:cubicBezTo>
                    <a:pt x="1813" y="4251"/>
                    <a:pt x="1813" y="4122"/>
                    <a:pt x="1813" y="3992"/>
                  </a:cubicBezTo>
                  <a:cubicBezTo>
                    <a:pt x="1813" y="3927"/>
                    <a:pt x="1813" y="3927"/>
                    <a:pt x="1748" y="3927"/>
                  </a:cubicBezTo>
                  <a:cubicBezTo>
                    <a:pt x="1640" y="3905"/>
                    <a:pt x="1510" y="3927"/>
                    <a:pt x="1381" y="3927"/>
                  </a:cubicBezTo>
                  <a:cubicBezTo>
                    <a:pt x="1338" y="3927"/>
                    <a:pt x="1316" y="3927"/>
                    <a:pt x="1316" y="3970"/>
                  </a:cubicBezTo>
                  <a:cubicBezTo>
                    <a:pt x="1316" y="4251"/>
                    <a:pt x="1316" y="4531"/>
                    <a:pt x="1316" y="4812"/>
                  </a:cubicBezTo>
                  <a:cubicBezTo>
                    <a:pt x="1316" y="4855"/>
                    <a:pt x="1338" y="4855"/>
                    <a:pt x="1381" y="4855"/>
                  </a:cubicBezTo>
                  <a:cubicBezTo>
                    <a:pt x="1510" y="4855"/>
                    <a:pt x="1619" y="4855"/>
                    <a:pt x="1748" y="4855"/>
                  </a:cubicBezTo>
                  <a:cubicBezTo>
                    <a:pt x="1813" y="4855"/>
                    <a:pt x="1813" y="4855"/>
                    <a:pt x="1813" y="4790"/>
                  </a:cubicBezTo>
                  <a:cubicBezTo>
                    <a:pt x="1813" y="4661"/>
                    <a:pt x="1813" y="4531"/>
                    <a:pt x="1813" y="4402"/>
                  </a:cubicBezTo>
                  <a:close/>
                  <a:moveTo>
                    <a:pt x="2525" y="2180"/>
                  </a:moveTo>
                  <a:lnTo>
                    <a:pt x="2525" y="2180"/>
                  </a:lnTo>
                  <a:cubicBezTo>
                    <a:pt x="2762" y="2180"/>
                    <a:pt x="2978" y="2180"/>
                    <a:pt x="3215" y="2180"/>
                  </a:cubicBezTo>
                  <a:lnTo>
                    <a:pt x="3215" y="2180"/>
                  </a:lnTo>
                  <a:cubicBezTo>
                    <a:pt x="3237" y="1813"/>
                    <a:pt x="2914" y="1446"/>
                    <a:pt x="2525" y="1468"/>
                  </a:cubicBezTo>
                  <a:cubicBezTo>
                    <a:pt x="2525" y="1705"/>
                    <a:pt x="2525" y="1942"/>
                    <a:pt x="2525" y="2180"/>
                  </a:cubicBezTo>
                  <a:close/>
                  <a:moveTo>
                    <a:pt x="669" y="5826"/>
                  </a:moveTo>
                  <a:lnTo>
                    <a:pt x="669" y="5826"/>
                  </a:lnTo>
                  <a:cubicBezTo>
                    <a:pt x="280" y="5718"/>
                    <a:pt x="0" y="5352"/>
                    <a:pt x="0" y="4941"/>
                  </a:cubicBezTo>
                  <a:cubicBezTo>
                    <a:pt x="0" y="3863"/>
                    <a:pt x="0" y="2783"/>
                    <a:pt x="0" y="1705"/>
                  </a:cubicBezTo>
                  <a:cubicBezTo>
                    <a:pt x="0" y="1511"/>
                    <a:pt x="65" y="1338"/>
                    <a:pt x="194" y="1209"/>
                  </a:cubicBezTo>
                  <a:cubicBezTo>
                    <a:pt x="539" y="863"/>
                    <a:pt x="863" y="540"/>
                    <a:pt x="1187" y="216"/>
                  </a:cubicBezTo>
                  <a:cubicBezTo>
                    <a:pt x="1295" y="108"/>
                    <a:pt x="1424" y="43"/>
                    <a:pt x="1575" y="0"/>
                  </a:cubicBezTo>
                  <a:lnTo>
                    <a:pt x="1597" y="0"/>
                  </a:lnTo>
                  <a:cubicBezTo>
                    <a:pt x="2417" y="0"/>
                    <a:pt x="3215" y="0"/>
                    <a:pt x="4014" y="0"/>
                  </a:cubicBezTo>
                  <a:cubicBezTo>
                    <a:pt x="4057" y="0"/>
                    <a:pt x="4079" y="0"/>
                    <a:pt x="4122" y="22"/>
                  </a:cubicBezTo>
                  <a:cubicBezTo>
                    <a:pt x="4532" y="108"/>
                    <a:pt x="4813" y="475"/>
                    <a:pt x="4813" y="906"/>
                  </a:cubicBezTo>
                  <a:cubicBezTo>
                    <a:pt x="4813" y="2245"/>
                    <a:pt x="4813" y="3581"/>
                    <a:pt x="4813" y="4920"/>
                  </a:cubicBezTo>
                  <a:cubicBezTo>
                    <a:pt x="4813" y="5373"/>
                    <a:pt x="4489" y="5762"/>
                    <a:pt x="4057" y="5826"/>
                  </a:cubicBezTo>
                  <a:cubicBezTo>
                    <a:pt x="4036" y="5848"/>
                    <a:pt x="4036" y="5848"/>
                    <a:pt x="4014" y="5848"/>
                  </a:cubicBezTo>
                  <a:cubicBezTo>
                    <a:pt x="2935" y="5848"/>
                    <a:pt x="1878" y="5848"/>
                    <a:pt x="798" y="5848"/>
                  </a:cubicBezTo>
                  <a:cubicBezTo>
                    <a:pt x="756" y="5848"/>
                    <a:pt x="712" y="5826"/>
                    <a:pt x="669" y="5826"/>
                  </a:cubicBezTo>
                  <a:close/>
                  <a:moveTo>
                    <a:pt x="1662" y="971"/>
                  </a:moveTo>
                  <a:lnTo>
                    <a:pt x="1662" y="971"/>
                  </a:lnTo>
                  <a:cubicBezTo>
                    <a:pt x="1662" y="1317"/>
                    <a:pt x="1381" y="1619"/>
                    <a:pt x="1015" y="1619"/>
                  </a:cubicBezTo>
                  <a:cubicBezTo>
                    <a:pt x="863" y="1619"/>
                    <a:pt x="691" y="1619"/>
                    <a:pt x="518" y="1619"/>
                  </a:cubicBezTo>
                  <a:cubicBezTo>
                    <a:pt x="474" y="1619"/>
                    <a:pt x="453" y="1640"/>
                    <a:pt x="453" y="1683"/>
                  </a:cubicBezTo>
                  <a:cubicBezTo>
                    <a:pt x="453" y="1705"/>
                    <a:pt x="453" y="1727"/>
                    <a:pt x="453" y="1748"/>
                  </a:cubicBezTo>
                  <a:cubicBezTo>
                    <a:pt x="453" y="2783"/>
                    <a:pt x="453" y="3840"/>
                    <a:pt x="453" y="4876"/>
                  </a:cubicBezTo>
                  <a:cubicBezTo>
                    <a:pt x="453" y="5093"/>
                    <a:pt x="518" y="5244"/>
                    <a:pt x="712" y="5352"/>
                  </a:cubicBezTo>
                  <a:cubicBezTo>
                    <a:pt x="777" y="5373"/>
                    <a:pt x="863" y="5394"/>
                    <a:pt x="950" y="5394"/>
                  </a:cubicBezTo>
                  <a:cubicBezTo>
                    <a:pt x="1921" y="5394"/>
                    <a:pt x="2892" y="5394"/>
                    <a:pt x="3863" y="5394"/>
                  </a:cubicBezTo>
                  <a:cubicBezTo>
                    <a:pt x="4122" y="5394"/>
                    <a:pt x="4295" y="5244"/>
                    <a:pt x="4338" y="5028"/>
                  </a:cubicBezTo>
                  <a:cubicBezTo>
                    <a:pt x="4359" y="4985"/>
                    <a:pt x="4359" y="4963"/>
                    <a:pt x="4359" y="4920"/>
                  </a:cubicBezTo>
                  <a:cubicBezTo>
                    <a:pt x="4359" y="3581"/>
                    <a:pt x="4359" y="2245"/>
                    <a:pt x="4359" y="906"/>
                  </a:cubicBezTo>
                  <a:cubicBezTo>
                    <a:pt x="4359" y="669"/>
                    <a:pt x="4165" y="475"/>
                    <a:pt x="3928" y="453"/>
                  </a:cubicBezTo>
                  <a:cubicBezTo>
                    <a:pt x="3906" y="453"/>
                    <a:pt x="3863" y="453"/>
                    <a:pt x="3841" y="453"/>
                  </a:cubicBezTo>
                  <a:cubicBezTo>
                    <a:pt x="3151" y="453"/>
                    <a:pt x="2439" y="453"/>
                    <a:pt x="1748" y="453"/>
                  </a:cubicBezTo>
                  <a:cubicBezTo>
                    <a:pt x="1727" y="453"/>
                    <a:pt x="1704" y="453"/>
                    <a:pt x="1662" y="453"/>
                  </a:cubicBezTo>
                  <a:cubicBezTo>
                    <a:pt x="1662" y="626"/>
                    <a:pt x="1662" y="799"/>
                    <a:pt x="1662" y="971"/>
                  </a:cubicBezTo>
                  <a:close/>
                </a:path>
              </a:pathLst>
            </a:custGeom>
            <a:solidFill>
              <a:schemeClr val="bg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chemeClr val="tx2">
                    <a:lumMod val="50000"/>
                  </a:schemeClr>
                </a:solidFill>
                <a:effectLst/>
                <a:uLnTx/>
                <a:uFillTx/>
                <a:latin typeface="Arial"/>
                <a:ea typeface="+mn-ea"/>
                <a:cs typeface="+mn-cs"/>
              </a:endParaRPr>
            </a:p>
          </p:txBody>
        </p:sp>
      </p:grpSp>
      <p:sp>
        <p:nvSpPr>
          <p:cNvPr id="107" name="Freeform: Shape 106">
            <a:extLst>
              <a:ext uri="{FF2B5EF4-FFF2-40B4-BE49-F238E27FC236}">
                <a16:creationId xmlns:a16="http://schemas.microsoft.com/office/drawing/2014/main" id="{3D30D9F5-3E7D-6FF8-7CFB-6F5D33F65B22}"/>
              </a:ext>
            </a:extLst>
          </p:cNvPr>
          <p:cNvSpPr/>
          <p:nvPr/>
        </p:nvSpPr>
        <p:spPr>
          <a:xfrm>
            <a:off x="1014321" y="4066739"/>
            <a:ext cx="9917574" cy="639005"/>
          </a:xfrm>
          <a:custGeom>
            <a:avLst/>
            <a:gdLst>
              <a:gd name="connsiteX0" fmla="*/ 0 w 3514941"/>
              <a:gd name="connsiteY0" fmla="*/ 0 h 639005"/>
              <a:gd name="connsiteX1" fmla="*/ 3514941 w 3514941"/>
              <a:gd name="connsiteY1" fmla="*/ 0 h 639005"/>
              <a:gd name="connsiteX2" fmla="*/ 3514941 w 3514941"/>
              <a:gd name="connsiteY2" fmla="*/ 639005 h 639005"/>
              <a:gd name="connsiteX3" fmla="*/ 0 w 3514941"/>
              <a:gd name="connsiteY3" fmla="*/ 639005 h 639005"/>
              <a:gd name="connsiteX4" fmla="*/ 0 w 3514941"/>
              <a:gd name="connsiteY4" fmla="*/ 0 h 63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941" h="639005">
                <a:moveTo>
                  <a:pt x="0" y="0"/>
                </a:moveTo>
                <a:lnTo>
                  <a:pt x="3514941" y="0"/>
                </a:lnTo>
                <a:lnTo>
                  <a:pt x="3514941" y="639005"/>
                </a:lnTo>
                <a:lnTo>
                  <a:pt x="0" y="639005"/>
                </a:lnTo>
                <a:lnTo>
                  <a:pt x="0" y="0"/>
                </a:lnTo>
                <a:close/>
              </a:path>
            </a:pathLst>
          </a:custGeom>
          <a:solidFill>
            <a:srgbClr val="ECF1F4"/>
          </a:solidFill>
          <a:ln>
            <a:noFill/>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365760" tIns="35560" rIns="6766560" bIns="35560" numCol="1" spcCol="1270" anchor="ctr" anchorCtr="0">
            <a:noAutofit/>
          </a:bodyPr>
          <a:lstStyle/>
          <a:p>
            <a:pPr marL="0" lvl="0" indent="0" algn="l" defTabSz="622300">
              <a:lnSpc>
                <a:spcPct val="90000"/>
              </a:lnSpc>
              <a:spcBef>
                <a:spcPct val="0"/>
              </a:spcBef>
              <a:spcAft>
                <a:spcPct val="35000"/>
              </a:spcAft>
              <a:buNone/>
            </a:pPr>
            <a:r>
              <a:rPr lang="en-US" sz="1300">
                <a:solidFill>
                  <a:schemeClr val="tx2">
                    <a:lumMod val="50000"/>
                  </a:schemeClr>
                </a:solidFill>
                <a:latin typeface="Arial Nova" panose="020B0504020202020204" pitchFamily="34" charset="0"/>
              </a:rPr>
              <a:t>C</a:t>
            </a:r>
            <a:r>
              <a:rPr lang="en-US" sz="1300" b="0" kern="1200">
                <a:solidFill>
                  <a:schemeClr val="tx2">
                    <a:lumMod val="50000"/>
                  </a:schemeClr>
                </a:solidFill>
                <a:latin typeface="Arial Nova" panose="020B0504020202020204" pitchFamily="34" charset="0"/>
              </a:rPr>
              <a:t>onnect and run scheduled calculations for insights on your proprietary FHIR data.</a:t>
            </a:r>
          </a:p>
        </p:txBody>
      </p:sp>
      <p:grpSp>
        <p:nvGrpSpPr>
          <p:cNvPr id="19" name="Group 18">
            <a:extLst>
              <a:ext uri="{FF2B5EF4-FFF2-40B4-BE49-F238E27FC236}">
                <a16:creationId xmlns:a16="http://schemas.microsoft.com/office/drawing/2014/main" id="{D39CEADB-32FF-B354-159B-2918D22CE264}"/>
              </a:ext>
            </a:extLst>
          </p:cNvPr>
          <p:cNvGrpSpPr/>
          <p:nvPr/>
        </p:nvGrpSpPr>
        <p:grpSpPr>
          <a:xfrm>
            <a:off x="495480" y="4032254"/>
            <a:ext cx="753686" cy="753686"/>
            <a:chOff x="351586" y="4276131"/>
            <a:chExt cx="731520" cy="731520"/>
          </a:xfrm>
        </p:grpSpPr>
        <p:sp>
          <p:nvSpPr>
            <p:cNvPr id="124" name="Oval 123">
              <a:extLst>
                <a:ext uri="{FF2B5EF4-FFF2-40B4-BE49-F238E27FC236}">
                  <a16:creationId xmlns:a16="http://schemas.microsoft.com/office/drawing/2014/main" id="{B6C65E47-F7C8-0C6F-579E-559EE46D6544}"/>
                </a:ext>
              </a:extLst>
            </p:cNvPr>
            <p:cNvSpPr/>
            <p:nvPr/>
          </p:nvSpPr>
          <p:spPr>
            <a:xfrm>
              <a:off x="351586" y="4276131"/>
              <a:ext cx="731520" cy="731520"/>
            </a:xfrm>
            <a:prstGeom prst="ellipse">
              <a:avLst/>
            </a:prstGeom>
            <a:solidFill>
              <a:srgbClr val="3B5B7F"/>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Arial"/>
                <a:ea typeface="+mn-ea"/>
                <a:cs typeface="+mn-cs"/>
              </a:endParaRPr>
            </a:p>
          </p:txBody>
        </p:sp>
        <p:grpSp>
          <p:nvGrpSpPr>
            <p:cNvPr id="125" name="Group 124">
              <a:extLst>
                <a:ext uri="{FF2B5EF4-FFF2-40B4-BE49-F238E27FC236}">
                  <a16:creationId xmlns:a16="http://schemas.microsoft.com/office/drawing/2014/main" id="{86E87645-623E-CF58-AEED-9E7D5AF1FE00}"/>
                </a:ext>
              </a:extLst>
            </p:cNvPr>
            <p:cNvGrpSpPr/>
            <p:nvPr/>
          </p:nvGrpSpPr>
          <p:grpSpPr>
            <a:xfrm>
              <a:off x="545351" y="4417604"/>
              <a:ext cx="343991" cy="383148"/>
              <a:chOff x="1997075" y="4183673"/>
              <a:chExt cx="3021013" cy="3364890"/>
            </a:xfrm>
            <a:solidFill>
              <a:schemeClr val="bg1"/>
            </a:solidFill>
          </p:grpSpPr>
          <p:sp>
            <p:nvSpPr>
              <p:cNvPr id="126" name="Freeform 406">
                <a:extLst>
                  <a:ext uri="{FF2B5EF4-FFF2-40B4-BE49-F238E27FC236}">
                    <a16:creationId xmlns:a16="http://schemas.microsoft.com/office/drawing/2014/main" id="{CFF397E6-DB06-0B7D-F4BE-86AC1319338A}"/>
                  </a:ext>
                </a:extLst>
              </p:cNvPr>
              <p:cNvSpPr>
                <a:spLocks noChangeArrowheads="1"/>
              </p:cNvSpPr>
              <p:nvPr/>
            </p:nvSpPr>
            <p:spPr bwMode="auto">
              <a:xfrm>
                <a:off x="1997075" y="5434015"/>
                <a:ext cx="3021013" cy="2114548"/>
              </a:xfrm>
              <a:custGeom>
                <a:avLst/>
                <a:gdLst>
                  <a:gd name="T0" fmla="*/ 0 w 8392"/>
                  <a:gd name="T1" fmla="*/ 3472 h 5874"/>
                  <a:gd name="T2" fmla="*/ 0 w 8392"/>
                  <a:gd name="T3" fmla="*/ 3472 h 5874"/>
                  <a:gd name="T4" fmla="*/ 0 w 8392"/>
                  <a:gd name="T5" fmla="*/ 3286 h 5874"/>
                  <a:gd name="T6" fmla="*/ 47 w 8392"/>
                  <a:gd name="T7" fmla="*/ 3053 h 5874"/>
                  <a:gd name="T8" fmla="*/ 956 w 8392"/>
                  <a:gd name="T9" fmla="*/ 373 h 5874"/>
                  <a:gd name="T10" fmla="*/ 1003 w 8392"/>
                  <a:gd name="T11" fmla="*/ 233 h 5874"/>
                  <a:gd name="T12" fmla="*/ 1376 w 8392"/>
                  <a:gd name="T13" fmla="*/ 0 h 5874"/>
                  <a:gd name="T14" fmla="*/ 1539 w 8392"/>
                  <a:gd name="T15" fmla="*/ 93 h 5874"/>
                  <a:gd name="T16" fmla="*/ 1795 w 8392"/>
                  <a:gd name="T17" fmla="*/ 396 h 5874"/>
                  <a:gd name="T18" fmla="*/ 2332 w 8392"/>
                  <a:gd name="T19" fmla="*/ 909 h 5874"/>
                  <a:gd name="T20" fmla="*/ 2355 w 8392"/>
                  <a:gd name="T21" fmla="*/ 932 h 5874"/>
                  <a:gd name="T22" fmla="*/ 2308 w 8392"/>
                  <a:gd name="T23" fmla="*/ 932 h 5874"/>
                  <a:gd name="T24" fmla="*/ 1772 w 8392"/>
                  <a:gd name="T25" fmla="*/ 932 h 5874"/>
                  <a:gd name="T26" fmla="*/ 1725 w 8392"/>
                  <a:gd name="T27" fmla="*/ 978 h 5874"/>
                  <a:gd name="T28" fmla="*/ 980 w 8392"/>
                  <a:gd name="T29" fmla="*/ 3239 h 5874"/>
                  <a:gd name="T30" fmla="*/ 956 w 8392"/>
                  <a:gd name="T31" fmla="*/ 3263 h 5874"/>
                  <a:gd name="T32" fmla="*/ 7412 w 8392"/>
                  <a:gd name="T33" fmla="*/ 3263 h 5874"/>
                  <a:gd name="T34" fmla="*/ 7412 w 8392"/>
                  <a:gd name="T35" fmla="*/ 3239 h 5874"/>
                  <a:gd name="T36" fmla="*/ 6736 w 8392"/>
                  <a:gd name="T37" fmla="*/ 1212 h 5874"/>
                  <a:gd name="T38" fmla="*/ 6666 w 8392"/>
                  <a:gd name="T39" fmla="*/ 978 h 5874"/>
                  <a:gd name="T40" fmla="*/ 6596 w 8392"/>
                  <a:gd name="T41" fmla="*/ 932 h 5874"/>
                  <a:gd name="T42" fmla="*/ 6084 w 8392"/>
                  <a:gd name="T43" fmla="*/ 932 h 5874"/>
                  <a:gd name="T44" fmla="*/ 6014 w 8392"/>
                  <a:gd name="T45" fmla="*/ 932 h 5874"/>
                  <a:gd name="T46" fmla="*/ 6154 w 8392"/>
                  <a:gd name="T47" fmla="*/ 816 h 5874"/>
                  <a:gd name="T48" fmla="*/ 6713 w 8392"/>
                  <a:gd name="T49" fmla="*/ 256 h 5874"/>
                  <a:gd name="T50" fmla="*/ 6853 w 8392"/>
                  <a:gd name="T51" fmla="*/ 46 h 5874"/>
                  <a:gd name="T52" fmla="*/ 6923 w 8392"/>
                  <a:gd name="T53" fmla="*/ 23 h 5874"/>
                  <a:gd name="T54" fmla="*/ 7086 w 8392"/>
                  <a:gd name="T55" fmla="*/ 23 h 5874"/>
                  <a:gd name="T56" fmla="*/ 7412 w 8392"/>
                  <a:gd name="T57" fmla="*/ 326 h 5874"/>
                  <a:gd name="T58" fmla="*/ 7692 w 8392"/>
                  <a:gd name="T59" fmla="*/ 1142 h 5874"/>
                  <a:gd name="T60" fmla="*/ 8344 w 8392"/>
                  <a:gd name="T61" fmla="*/ 3076 h 5874"/>
                  <a:gd name="T62" fmla="*/ 8368 w 8392"/>
                  <a:gd name="T63" fmla="*/ 3263 h 5874"/>
                  <a:gd name="T64" fmla="*/ 8368 w 8392"/>
                  <a:gd name="T65" fmla="*/ 4498 h 5874"/>
                  <a:gd name="T66" fmla="*/ 8368 w 8392"/>
                  <a:gd name="T67" fmla="*/ 5337 h 5874"/>
                  <a:gd name="T68" fmla="*/ 8391 w 8392"/>
                  <a:gd name="T69" fmla="*/ 5384 h 5874"/>
                  <a:gd name="T70" fmla="*/ 8391 w 8392"/>
                  <a:gd name="T71" fmla="*/ 5640 h 5874"/>
                  <a:gd name="T72" fmla="*/ 8274 w 8392"/>
                  <a:gd name="T73" fmla="*/ 5873 h 5874"/>
                  <a:gd name="T74" fmla="*/ 94 w 8392"/>
                  <a:gd name="T75" fmla="*/ 5873 h 5874"/>
                  <a:gd name="T76" fmla="*/ 0 w 8392"/>
                  <a:gd name="T77" fmla="*/ 5687 h 5874"/>
                  <a:gd name="T78" fmla="*/ 0 w 8392"/>
                  <a:gd name="T79" fmla="*/ 3472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92" h="5874">
                    <a:moveTo>
                      <a:pt x="0" y="3472"/>
                    </a:moveTo>
                    <a:lnTo>
                      <a:pt x="0" y="3472"/>
                    </a:lnTo>
                    <a:cubicBezTo>
                      <a:pt x="0" y="3402"/>
                      <a:pt x="0" y="3333"/>
                      <a:pt x="0" y="3286"/>
                    </a:cubicBezTo>
                    <a:cubicBezTo>
                      <a:pt x="24" y="3193"/>
                      <a:pt x="24" y="3123"/>
                      <a:pt x="47" y="3053"/>
                    </a:cubicBezTo>
                    <a:cubicBezTo>
                      <a:pt x="350" y="2167"/>
                      <a:pt x="654" y="1258"/>
                      <a:pt x="956" y="373"/>
                    </a:cubicBezTo>
                    <a:cubicBezTo>
                      <a:pt x="956" y="326"/>
                      <a:pt x="980" y="280"/>
                      <a:pt x="1003" y="233"/>
                    </a:cubicBezTo>
                    <a:cubicBezTo>
                      <a:pt x="1073" y="93"/>
                      <a:pt x="1213" y="23"/>
                      <a:pt x="1376" y="0"/>
                    </a:cubicBezTo>
                    <a:cubicBezTo>
                      <a:pt x="1469" y="0"/>
                      <a:pt x="1516" y="23"/>
                      <a:pt x="1539" y="93"/>
                    </a:cubicBezTo>
                    <a:cubicBezTo>
                      <a:pt x="1609" y="210"/>
                      <a:pt x="1702" y="303"/>
                      <a:pt x="1795" y="396"/>
                    </a:cubicBezTo>
                    <a:cubicBezTo>
                      <a:pt x="1982" y="582"/>
                      <a:pt x="2168" y="746"/>
                      <a:pt x="2332" y="909"/>
                    </a:cubicBezTo>
                    <a:cubicBezTo>
                      <a:pt x="2332" y="932"/>
                      <a:pt x="2332" y="932"/>
                      <a:pt x="2355" y="932"/>
                    </a:cubicBezTo>
                    <a:cubicBezTo>
                      <a:pt x="2332" y="932"/>
                      <a:pt x="2308" y="932"/>
                      <a:pt x="2308" y="932"/>
                    </a:cubicBezTo>
                    <a:cubicBezTo>
                      <a:pt x="2121" y="932"/>
                      <a:pt x="1959" y="932"/>
                      <a:pt x="1772" y="932"/>
                    </a:cubicBezTo>
                    <a:cubicBezTo>
                      <a:pt x="1748" y="932"/>
                      <a:pt x="1725" y="955"/>
                      <a:pt x="1725" y="978"/>
                    </a:cubicBezTo>
                    <a:cubicBezTo>
                      <a:pt x="1469" y="1724"/>
                      <a:pt x="1213" y="2494"/>
                      <a:pt x="980" y="3239"/>
                    </a:cubicBezTo>
                    <a:cubicBezTo>
                      <a:pt x="956" y="3263"/>
                      <a:pt x="956" y="3263"/>
                      <a:pt x="956" y="3263"/>
                    </a:cubicBezTo>
                    <a:cubicBezTo>
                      <a:pt x="3124" y="3263"/>
                      <a:pt x="5268" y="3263"/>
                      <a:pt x="7412" y="3263"/>
                    </a:cubicBezTo>
                    <a:lnTo>
                      <a:pt x="7412" y="3239"/>
                    </a:lnTo>
                    <a:cubicBezTo>
                      <a:pt x="7179" y="2563"/>
                      <a:pt x="6946" y="1888"/>
                      <a:pt x="6736" y="1212"/>
                    </a:cubicBezTo>
                    <a:cubicBezTo>
                      <a:pt x="6713" y="1142"/>
                      <a:pt x="6689" y="1049"/>
                      <a:pt x="6666" y="978"/>
                    </a:cubicBezTo>
                    <a:cubicBezTo>
                      <a:pt x="6643" y="955"/>
                      <a:pt x="6643" y="932"/>
                      <a:pt x="6596" y="932"/>
                    </a:cubicBezTo>
                    <a:cubicBezTo>
                      <a:pt x="6434" y="932"/>
                      <a:pt x="6247" y="932"/>
                      <a:pt x="6084" y="932"/>
                    </a:cubicBezTo>
                    <a:cubicBezTo>
                      <a:pt x="6061" y="932"/>
                      <a:pt x="6061" y="932"/>
                      <a:pt x="6014" y="932"/>
                    </a:cubicBezTo>
                    <a:cubicBezTo>
                      <a:pt x="6061" y="885"/>
                      <a:pt x="6107" y="862"/>
                      <a:pt x="6154" y="816"/>
                    </a:cubicBezTo>
                    <a:cubicBezTo>
                      <a:pt x="6340" y="629"/>
                      <a:pt x="6527" y="443"/>
                      <a:pt x="6713" y="256"/>
                    </a:cubicBezTo>
                    <a:cubicBezTo>
                      <a:pt x="6760" y="186"/>
                      <a:pt x="6807" y="116"/>
                      <a:pt x="6853" y="46"/>
                    </a:cubicBezTo>
                    <a:cubicBezTo>
                      <a:pt x="6876" y="23"/>
                      <a:pt x="6900" y="0"/>
                      <a:pt x="6923" y="23"/>
                    </a:cubicBezTo>
                    <a:cubicBezTo>
                      <a:pt x="6969" y="23"/>
                      <a:pt x="7039" y="23"/>
                      <a:pt x="7086" y="23"/>
                    </a:cubicBezTo>
                    <a:cubicBezTo>
                      <a:pt x="7249" y="46"/>
                      <a:pt x="7366" y="163"/>
                      <a:pt x="7412" y="326"/>
                    </a:cubicBezTo>
                    <a:cubicBezTo>
                      <a:pt x="7505" y="582"/>
                      <a:pt x="7599" y="862"/>
                      <a:pt x="7692" y="1142"/>
                    </a:cubicBezTo>
                    <a:cubicBezTo>
                      <a:pt x="7901" y="1794"/>
                      <a:pt x="8135" y="2447"/>
                      <a:pt x="8344" y="3076"/>
                    </a:cubicBezTo>
                    <a:cubicBezTo>
                      <a:pt x="8368" y="3147"/>
                      <a:pt x="8368" y="3193"/>
                      <a:pt x="8368" y="3263"/>
                    </a:cubicBezTo>
                    <a:cubicBezTo>
                      <a:pt x="8368" y="3682"/>
                      <a:pt x="8368" y="4079"/>
                      <a:pt x="8368" y="4498"/>
                    </a:cubicBezTo>
                    <a:cubicBezTo>
                      <a:pt x="8368" y="4778"/>
                      <a:pt x="8368" y="5057"/>
                      <a:pt x="8368" y="5337"/>
                    </a:cubicBezTo>
                    <a:cubicBezTo>
                      <a:pt x="8368" y="5337"/>
                      <a:pt x="8391" y="5360"/>
                      <a:pt x="8391" y="5384"/>
                    </a:cubicBezTo>
                    <a:cubicBezTo>
                      <a:pt x="8391" y="5453"/>
                      <a:pt x="8391" y="5547"/>
                      <a:pt x="8391" y="5640"/>
                    </a:cubicBezTo>
                    <a:cubicBezTo>
                      <a:pt x="8368" y="5710"/>
                      <a:pt x="8344" y="5803"/>
                      <a:pt x="8274" y="5873"/>
                    </a:cubicBezTo>
                    <a:cubicBezTo>
                      <a:pt x="5548" y="5873"/>
                      <a:pt x="2821" y="5873"/>
                      <a:pt x="94" y="5873"/>
                    </a:cubicBezTo>
                    <a:cubicBezTo>
                      <a:pt x="47" y="5803"/>
                      <a:pt x="24" y="5733"/>
                      <a:pt x="0" y="5687"/>
                    </a:cubicBezTo>
                    <a:cubicBezTo>
                      <a:pt x="0" y="4941"/>
                      <a:pt x="0" y="4195"/>
                      <a:pt x="0" y="3472"/>
                    </a:cubicBezTo>
                  </a:path>
                </a:pathLst>
              </a:custGeom>
              <a:grpFill/>
              <a:ln>
                <a:noFill/>
              </a:ln>
              <a:effectLst/>
              <a:extLst>
                <a:ext uri="{91240B29-F687-4f45-9708-019B960494DF}">
                  <a14:hiddenLine xmlns="" xmlns:a14="http://schemas.microsoft.com/office/drawing/2010/main" xmlns:mc="http://schemas.openxmlformats.org/markup-compatibility/2006" xmlns:p14="http://schemas.microsoft.com/office/powerpoint/2010/main" w="9525" cap="flat">
                    <a:solidFill>
                      <a:srgbClr val="808080"/>
                    </a:solidFill>
                    <a:bevel/>
                    <a:headEnd/>
                    <a:tailEnd/>
                  </a14:hiddenLine>
                </a:ext>
                <a:ext uri="{AF507438-7753-43e0-B8FC-AC1667EBCBE1}">
                  <a14:hiddenEffects xmlns="" xmlns:a14="http://schemas.microsoft.com/office/drawing/2010/main" xmlns:mc="http://schemas.openxmlformats.org/markup-compatibility/2006"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565A5C"/>
                  </a:solidFill>
                  <a:effectLst/>
                  <a:uLnTx/>
                  <a:uFillTx/>
                  <a:latin typeface="Arial"/>
                  <a:ea typeface="+mn-ea"/>
                  <a:cs typeface="+mn-cs"/>
                </a:endParaRPr>
              </a:p>
            </p:txBody>
          </p:sp>
          <p:sp>
            <p:nvSpPr>
              <p:cNvPr id="127" name="Freeform 407">
                <a:extLst>
                  <a:ext uri="{FF2B5EF4-FFF2-40B4-BE49-F238E27FC236}">
                    <a16:creationId xmlns:a16="http://schemas.microsoft.com/office/drawing/2014/main" id="{94D89035-D192-99F8-851C-FDCE338FE98B}"/>
                  </a:ext>
                </a:extLst>
              </p:cNvPr>
              <p:cNvSpPr>
                <a:spLocks noChangeArrowheads="1"/>
              </p:cNvSpPr>
              <p:nvPr/>
            </p:nvSpPr>
            <p:spPr bwMode="auto">
              <a:xfrm>
                <a:off x="2660653" y="4183673"/>
                <a:ext cx="1687517" cy="1854199"/>
              </a:xfrm>
              <a:custGeom>
                <a:avLst/>
                <a:gdLst>
                  <a:gd name="T0" fmla="*/ 2727 w 4686"/>
                  <a:gd name="T1" fmla="*/ 0 h 5151"/>
                  <a:gd name="T2" fmla="*/ 2727 w 4686"/>
                  <a:gd name="T3" fmla="*/ 0 h 5151"/>
                  <a:gd name="T4" fmla="*/ 2820 w 4686"/>
                  <a:gd name="T5" fmla="*/ 302 h 5151"/>
                  <a:gd name="T6" fmla="*/ 2820 w 4686"/>
                  <a:gd name="T7" fmla="*/ 3333 h 5151"/>
                  <a:gd name="T8" fmla="*/ 2820 w 4686"/>
                  <a:gd name="T9" fmla="*/ 3379 h 5151"/>
                  <a:gd name="T10" fmla="*/ 2843 w 4686"/>
                  <a:gd name="T11" fmla="*/ 3379 h 5151"/>
                  <a:gd name="T12" fmla="*/ 2867 w 4686"/>
                  <a:gd name="T13" fmla="*/ 3356 h 5151"/>
                  <a:gd name="T14" fmla="*/ 3869 w 4686"/>
                  <a:gd name="T15" fmla="*/ 2330 h 5151"/>
                  <a:gd name="T16" fmla="*/ 4358 w 4686"/>
                  <a:gd name="T17" fmla="*/ 2214 h 5151"/>
                  <a:gd name="T18" fmla="*/ 4661 w 4686"/>
                  <a:gd name="T19" fmla="*/ 2540 h 5151"/>
                  <a:gd name="T20" fmla="*/ 4545 w 4686"/>
                  <a:gd name="T21" fmla="*/ 2983 h 5151"/>
                  <a:gd name="T22" fmla="*/ 2796 w 4686"/>
                  <a:gd name="T23" fmla="*/ 4708 h 5151"/>
                  <a:gd name="T24" fmla="*/ 2377 w 4686"/>
                  <a:gd name="T25" fmla="*/ 5127 h 5151"/>
                  <a:gd name="T26" fmla="*/ 2353 w 4686"/>
                  <a:gd name="T27" fmla="*/ 5150 h 5151"/>
                  <a:gd name="T28" fmla="*/ 2330 w 4686"/>
                  <a:gd name="T29" fmla="*/ 5127 h 5151"/>
                  <a:gd name="T30" fmla="*/ 1818 w 4686"/>
                  <a:gd name="T31" fmla="*/ 4638 h 5151"/>
                  <a:gd name="T32" fmla="*/ 629 w 4686"/>
                  <a:gd name="T33" fmla="*/ 3449 h 5151"/>
                  <a:gd name="T34" fmla="*/ 163 w 4686"/>
                  <a:gd name="T35" fmla="*/ 2983 h 5151"/>
                  <a:gd name="T36" fmla="*/ 47 w 4686"/>
                  <a:gd name="T37" fmla="*/ 2517 h 5151"/>
                  <a:gd name="T38" fmla="*/ 396 w 4686"/>
                  <a:gd name="T39" fmla="*/ 2191 h 5151"/>
                  <a:gd name="T40" fmla="*/ 816 w 4686"/>
                  <a:gd name="T41" fmla="*/ 2307 h 5151"/>
                  <a:gd name="T42" fmla="*/ 1841 w 4686"/>
                  <a:gd name="T43" fmla="*/ 3356 h 5151"/>
                  <a:gd name="T44" fmla="*/ 1864 w 4686"/>
                  <a:gd name="T45" fmla="*/ 3379 h 5151"/>
                  <a:gd name="T46" fmla="*/ 1864 w 4686"/>
                  <a:gd name="T47" fmla="*/ 3333 h 5151"/>
                  <a:gd name="T48" fmla="*/ 1864 w 4686"/>
                  <a:gd name="T49" fmla="*/ 396 h 5151"/>
                  <a:gd name="T50" fmla="*/ 1957 w 4686"/>
                  <a:gd name="T51" fmla="*/ 0 h 5151"/>
                  <a:gd name="T52" fmla="*/ 2727 w 4686"/>
                  <a:gd name="T53" fmla="*/ 0 h 5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86" h="5151">
                    <a:moveTo>
                      <a:pt x="2727" y="0"/>
                    </a:moveTo>
                    <a:lnTo>
                      <a:pt x="2727" y="0"/>
                    </a:lnTo>
                    <a:cubicBezTo>
                      <a:pt x="2796" y="93"/>
                      <a:pt x="2820" y="186"/>
                      <a:pt x="2820" y="302"/>
                    </a:cubicBezTo>
                    <a:cubicBezTo>
                      <a:pt x="2820" y="1305"/>
                      <a:pt x="2820" y="2307"/>
                      <a:pt x="2820" y="3333"/>
                    </a:cubicBezTo>
                    <a:cubicBezTo>
                      <a:pt x="2820" y="3333"/>
                      <a:pt x="2820" y="3356"/>
                      <a:pt x="2820" y="3379"/>
                    </a:cubicBezTo>
                    <a:cubicBezTo>
                      <a:pt x="2820" y="3379"/>
                      <a:pt x="2820" y="3379"/>
                      <a:pt x="2843" y="3379"/>
                    </a:cubicBezTo>
                    <a:cubicBezTo>
                      <a:pt x="2843" y="3379"/>
                      <a:pt x="2843" y="3356"/>
                      <a:pt x="2867" y="3356"/>
                    </a:cubicBezTo>
                    <a:cubicBezTo>
                      <a:pt x="3193" y="3006"/>
                      <a:pt x="3542" y="2657"/>
                      <a:pt x="3869" y="2330"/>
                    </a:cubicBezTo>
                    <a:cubicBezTo>
                      <a:pt x="4008" y="2191"/>
                      <a:pt x="4172" y="2167"/>
                      <a:pt x="4358" y="2214"/>
                    </a:cubicBezTo>
                    <a:cubicBezTo>
                      <a:pt x="4522" y="2260"/>
                      <a:pt x="4615" y="2377"/>
                      <a:pt x="4661" y="2540"/>
                    </a:cubicBezTo>
                    <a:cubicBezTo>
                      <a:pt x="4685" y="2703"/>
                      <a:pt x="4661" y="2866"/>
                      <a:pt x="4545" y="2983"/>
                    </a:cubicBezTo>
                    <a:cubicBezTo>
                      <a:pt x="3962" y="3542"/>
                      <a:pt x="3380" y="4125"/>
                      <a:pt x="2796" y="4708"/>
                    </a:cubicBezTo>
                    <a:cubicBezTo>
                      <a:pt x="2657" y="4847"/>
                      <a:pt x="2517" y="4988"/>
                      <a:pt x="2377" y="5127"/>
                    </a:cubicBezTo>
                    <a:lnTo>
                      <a:pt x="2353" y="5150"/>
                    </a:lnTo>
                    <a:cubicBezTo>
                      <a:pt x="2330" y="5150"/>
                      <a:pt x="2330" y="5150"/>
                      <a:pt x="2330" y="5127"/>
                    </a:cubicBezTo>
                    <a:cubicBezTo>
                      <a:pt x="2144" y="4964"/>
                      <a:pt x="1981" y="4801"/>
                      <a:pt x="1818" y="4638"/>
                    </a:cubicBezTo>
                    <a:cubicBezTo>
                      <a:pt x="1422" y="4242"/>
                      <a:pt x="1025" y="3845"/>
                      <a:pt x="629" y="3449"/>
                    </a:cubicBezTo>
                    <a:cubicBezTo>
                      <a:pt x="466" y="3286"/>
                      <a:pt x="303" y="3123"/>
                      <a:pt x="163" y="2983"/>
                    </a:cubicBezTo>
                    <a:cubicBezTo>
                      <a:pt x="24" y="2843"/>
                      <a:pt x="0" y="2680"/>
                      <a:pt x="47" y="2517"/>
                    </a:cubicBezTo>
                    <a:cubicBezTo>
                      <a:pt x="93" y="2330"/>
                      <a:pt x="210" y="2237"/>
                      <a:pt x="396" y="2191"/>
                    </a:cubicBezTo>
                    <a:cubicBezTo>
                      <a:pt x="559" y="2167"/>
                      <a:pt x="699" y="2191"/>
                      <a:pt x="816" y="2307"/>
                    </a:cubicBezTo>
                    <a:cubicBezTo>
                      <a:pt x="1165" y="2657"/>
                      <a:pt x="1491" y="3006"/>
                      <a:pt x="1841" y="3356"/>
                    </a:cubicBezTo>
                    <a:cubicBezTo>
                      <a:pt x="1841" y="3356"/>
                      <a:pt x="1864" y="3356"/>
                      <a:pt x="1864" y="3379"/>
                    </a:cubicBezTo>
                    <a:cubicBezTo>
                      <a:pt x="1864" y="3356"/>
                      <a:pt x="1864" y="3333"/>
                      <a:pt x="1864" y="3333"/>
                    </a:cubicBezTo>
                    <a:cubicBezTo>
                      <a:pt x="1864" y="2353"/>
                      <a:pt x="1888" y="1375"/>
                      <a:pt x="1864" y="396"/>
                    </a:cubicBezTo>
                    <a:cubicBezTo>
                      <a:pt x="1864" y="256"/>
                      <a:pt x="1888" y="116"/>
                      <a:pt x="1957" y="0"/>
                    </a:cubicBezTo>
                    <a:cubicBezTo>
                      <a:pt x="2214" y="0"/>
                      <a:pt x="2471" y="0"/>
                      <a:pt x="2727" y="0"/>
                    </a:cubicBezTo>
                  </a:path>
                </a:pathLst>
              </a:custGeom>
              <a:grpFill/>
              <a:ln>
                <a:noFill/>
              </a:ln>
              <a:effectLst/>
              <a:extLst>
                <a:ext uri="{91240B29-F687-4f45-9708-019B960494DF}">
                  <a14:hiddenLine xmlns="" xmlns:a14="http://schemas.microsoft.com/office/drawing/2010/main" xmlns:mc="http://schemas.openxmlformats.org/markup-compatibility/2006" xmlns:p14="http://schemas.microsoft.com/office/powerpoint/2010/main" w="9525" cap="flat">
                    <a:solidFill>
                      <a:srgbClr val="808080"/>
                    </a:solidFill>
                    <a:bevel/>
                    <a:headEnd/>
                    <a:tailEnd/>
                  </a14:hiddenLine>
                </a:ext>
                <a:ext uri="{AF507438-7753-43e0-B8FC-AC1667EBCBE1}">
                  <a14:hiddenEffects xmlns="" xmlns:a14="http://schemas.microsoft.com/office/drawing/2010/main" xmlns:mc="http://schemas.openxmlformats.org/markup-compatibility/2006" xmlns:p14="http://schemas.microsoft.com/office/powerpoint/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565A5C"/>
                  </a:solidFill>
                  <a:effectLst/>
                  <a:uLnTx/>
                  <a:uFillTx/>
                  <a:latin typeface="Arial"/>
                  <a:ea typeface="+mn-ea"/>
                  <a:cs typeface="+mn-cs"/>
                </a:endParaRPr>
              </a:p>
            </p:txBody>
          </p:sp>
        </p:grpSp>
      </p:grpSp>
      <p:grpSp>
        <p:nvGrpSpPr>
          <p:cNvPr id="15" name="Group 14">
            <a:extLst>
              <a:ext uri="{FF2B5EF4-FFF2-40B4-BE49-F238E27FC236}">
                <a16:creationId xmlns:a16="http://schemas.microsoft.com/office/drawing/2014/main" id="{D5CCFA42-9033-27AA-C4FF-0294ACBF5D38}"/>
              </a:ext>
            </a:extLst>
          </p:cNvPr>
          <p:cNvGrpSpPr/>
          <p:nvPr/>
        </p:nvGrpSpPr>
        <p:grpSpPr>
          <a:xfrm>
            <a:off x="4242657" y="1390650"/>
            <a:ext cx="7744125" cy="4852408"/>
            <a:chOff x="4109307" y="1191986"/>
            <a:chExt cx="7744125" cy="5013929"/>
          </a:xfrm>
        </p:grpSpPr>
        <p:pic>
          <p:nvPicPr>
            <p:cNvPr id="16" name="Picture 15" descr="A picture containing display, display device, output device, flat panel display&#10;&#10;Description automatically generated">
              <a:extLst>
                <a:ext uri="{FF2B5EF4-FFF2-40B4-BE49-F238E27FC236}">
                  <a16:creationId xmlns:a16="http://schemas.microsoft.com/office/drawing/2014/main" id="{4B252DB6-08EA-FD19-7728-D553502AD2FA}"/>
                </a:ext>
              </a:extLst>
            </p:cNvPr>
            <p:cNvPicPr>
              <a:picLocks noChangeAspect="1"/>
            </p:cNvPicPr>
            <p:nvPr/>
          </p:nvPicPr>
          <p:blipFill rotWithShape="1">
            <a:blip r:embed="rId3">
              <a:extLst>
                <a:ext uri="{28A0092B-C50C-407E-A947-70E740481C1C}">
                  <a14:useLocalDpi xmlns:a14="http://schemas.microsoft.com/office/drawing/2010/main" val="0"/>
                </a:ext>
              </a:extLst>
            </a:blip>
            <a:srcRect l="9178" t="1021" r="9362"/>
            <a:stretch/>
          </p:blipFill>
          <p:spPr>
            <a:xfrm>
              <a:off x="4109307" y="1191986"/>
              <a:ext cx="7744125" cy="5013929"/>
            </a:xfrm>
            <a:prstGeom prst="rect">
              <a:avLst/>
            </a:prstGeom>
          </p:spPr>
        </p:pic>
        <p:pic>
          <p:nvPicPr>
            <p:cNvPr id="17" name="Picture 16" descr="A screenshot of a computer&#10;&#10;Description automatically generated with medium confidence">
              <a:extLst>
                <a:ext uri="{FF2B5EF4-FFF2-40B4-BE49-F238E27FC236}">
                  <a16:creationId xmlns:a16="http://schemas.microsoft.com/office/drawing/2014/main" id="{6059E4C3-4F6B-C23B-7139-7E7751B54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372" y="1419077"/>
              <a:ext cx="7433073" cy="3921508"/>
            </a:xfrm>
            <a:prstGeom prst="rect">
              <a:avLst/>
            </a:prstGeom>
          </p:spPr>
        </p:pic>
      </p:grpSp>
    </p:spTree>
    <p:extLst>
      <p:ext uri="{BB962C8B-B14F-4D97-AF65-F5344CB8AC3E}">
        <p14:creationId xmlns:p14="http://schemas.microsoft.com/office/powerpoint/2010/main" val="380240112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F79448-4D48-8529-BAC1-8E0EECFCAD5D}"/>
              </a:ext>
            </a:extLst>
          </p:cNvPr>
          <p:cNvSpPr>
            <a:spLocks noGrp="1"/>
          </p:cNvSpPr>
          <p:nvPr>
            <p:ph type="sldNum" sz="quarter" idx="12"/>
          </p:nvPr>
        </p:nvSpPr>
        <p:spPr/>
        <p:txBody>
          <a:bodyPr/>
          <a:lstStyle/>
          <a:p>
            <a:fld id="{5B9A96B2-702C-084E-9060-05751DBF82B0}" type="slidenum">
              <a:rPr lang="en-US" smtClean="0"/>
              <a:t>17</a:t>
            </a:fld>
            <a:endParaRPr lang="en-US"/>
          </a:p>
        </p:txBody>
      </p:sp>
      <p:sp>
        <p:nvSpPr>
          <p:cNvPr id="3" name="Title 2">
            <a:extLst>
              <a:ext uri="{FF2B5EF4-FFF2-40B4-BE49-F238E27FC236}">
                <a16:creationId xmlns:a16="http://schemas.microsoft.com/office/drawing/2014/main" id="{6F17AC21-C417-4A9C-6904-B11806CD033F}"/>
              </a:ext>
            </a:extLst>
          </p:cNvPr>
          <p:cNvSpPr>
            <a:spLocks noGrp="1"/>
          </p:cNvSpPr>
          <p:nvPr>
            <p:ph type="title"/>
          </p:nvPr>
        </p:nvSpPr>
        <p:spPr/>
        <p:txBody>
          <a:bodyPr/>
          <a:lstStyle/>
          <a:p>
            <a:r>
              <a:rPr lang="en-US" b="1">
                <a:solidFill>
                  <a:schemeClr val="tx2">
                    <a:lumMod val="75000"/>
                  </a:schemeClr>
                </a:solidFill>
              </a:rPr>
              <a:t>Program Features</a:t>
            </a:r>
            <a:endParaRPr lang="en-US"/>
          </a:p>
        </p:txBody>
      </p:sp>
      <p:sp>
        <p:nvSpPr>
          <p:cNvPr id="4" name="Text Placeholder 3">
            <a:extLst>
              <a:ext uri="{FF2B5EF4-FFF2-40B4-BE49-F238E27FC236}">
                <a16:creationId xmlns:a16="http://schemas.microsoft.com/office/drawing/2014/main" id="{C0588855-F191-0117-341E-4B974F98EA2D}"/>
              </a:ext>
            </a:extLst>
          </p:cNvPr>
          <p:cNvSpPr>
            <a:spLocks noGrp="1"/>
          </p:cNvSpPr>
          <p:nvPr>
            <p:ph type="body" sz="quarter" idx="13"/>
          </p:nvPr>
        </p:nvSpPr>
        <p:spPr/>
        <p:txBody>
          <a:bodyPr/>
          <a:lstStyle/>
          <a:p>
            <a:r>
              <a:rPr lang="en-US">
                <a:latin typeface="Times New Roman"/>
                <a:cs typeface="Times New Roman"/>
              </a:rPr>
              <a:t>Perks for Early Adopter Participants</a:t>
            </a:r>
          </a:p>
        </p:txBody>
      </p:sp>
      <p:sp>
        <p:nvSpPr>
          <p:cNvPr id="5" name="Oval 4">
            <a:extLst>
              <a:ext uri="{FF2B5EF4-FFF2-40B4-BE49-F238E27FC236}">
                <a16:creationId xmlns:a16="http://schemas.microsoft.com/office/drawing/2014/main" id="{A85F7752-3336-E74C-BB11-8BA40E0EDDC9}"/>
              </a:ext>
            </a:extLst>
          </p:cNvPr>
          <p:cNvSpPr/>
          <p:nvPr/>
        </p:nvSpPr>
        <p:spPr>
          <a:xfrm>
            <a:off x="6030366" y="1649645"/>
            <a:ext cx="572695" cy="57389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descr="Questions with solid fill">
            <a:extLst>
              <a:ext uri="{FF2B5EF4-FFF2-40B4-BE49-F238E27FC236}">
                <a16:creationId xmlns:a16="http://schemas.microsoft.com/office/drawing/2014/main" id="{D7E226A2-6179-B2CA-08E6-DE0B601C6B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2355" y="1686996"/>
            <a:ext cx="508716" cy="499190"/>
          </a:xfrm>
          <a:prstGeom prst="rect">
            <a:avLst/>
          </a:prstGeom>
        </p:spPr>
      </p:pic>
      <p:sp>
        <p:nvSpPr>
          <p:cNvPr id="7" name="TextBox 6">
            <a:extLst>
              <a:ext uri="{FF2B5EF4-FFF2-40B4-BE49-F238E27FC236}">
                <a16:creationId xmlns:a16="http://schemas.microsoft.com/office/drawing/2014/main" id="{B414642B-BF97-35FD-CF11-5CEBCCDADF98}"/>
              </a:ext>
            </a:extLst>
          </p:cNvPr>
          <p:cNvSpPr txBox="1"/>
          <p:nvPr/>
        </p:nvSpPr>
        <p:spPr>
          <a:xfrm>
            <a:off x="6770199" y="2220201"/>
            <a:ext cx="4510018" cy="800219"/>
          </a:xfrm>
          <a:prstGeom prst="rect">
            <a:avLst/>
          </a:prstGeom>
          <a:noFill/>
        </p:spPr>
        <p:txBody>
          <a:bodyPr wrap="square" lIns="0" tIns="0" rIns="0" bIns="0" anchor="t">
            <a:spAutoFit/>
          </a:bodyPr>
          <a:lstStyle/>
          <a:p>
            <a:pPr>
              <a:spcBef>
                <a:spcPts val="600"/>
              </a:spcBef>
            </a:pPr>
            <a:r>
              <a:rPr lang="en-US" sz="1350" b="0" i="0">
                <a:effectLst/>
                <a:latin typeface="+mj-lt"/>
                <a:ea typeface="Source Sans Pro"/>
              </a:rPr>
              <a:t>•</a:t>
            </a:r>
            <a:r>
              <a:rPr lang="en-US" sz="1350">
                <a:latin typeface="+mj-lt"/>
                <a:ea typeface="Source Sans Pro"/>
              </a:rPr>
              <a:t>  Automated and configurable installation scripts</a:t>
            </a:r>
            <a:endParaRPr lang="en-US" sz="1350">
              <a:latin typeface="+mj-lt"/>
            </a:endParaRPr>
          </a:p>
          <a:p>
            <a:pPr>
              <a:spcBef>
                <a:spcPts val="600"/>
              </a:spcBef>
            </a:pPr>
            <a:r>
              <a:rPr lang="en-US" sz="1350" b="0" i="0">
                <a:solidFill>
                  <a:schemeClr val="bg2">
                    <a:lumMod val="50000"/>
                  </a:schemeClr>
                </a:solidFill>
                <a:effectLst/>
                <a:latin typeface="+mj-lt"/>
                <a:ea typeface="Source Sans Pro"/>
              </a:rPr>
              <a:t>•</a:t>
            </a:r>
            <a:r>
              <a:rPr lang="en-US" sz="1350">
                <a:solidFill>
                  <a:schemeClr val="bg2">
                    <a:lumMod val="50000"/>
                  </a:schemeClr>
                </a:solidFill>
                <a:latin typeface="+mj-lt"/>
                <a:ea typeface="Source Sans Pro"/>
              </a:rPr>
              <a:t>  </a:t>
            </a:r>
            <a:r>
              <a:rPr lang="en-US" sz="1350">
                <a:latin typeface="+mj-lt"/>
              </a:rPr>
              <a:t>Dedicated account manager</a:t>
            </a:r>
          </a:p>
          <a:p>
            <a:pPr>
              <a:spcBef>
                <a:spcPts val="600"/>
              </a:spcBef>
            </a:pPr>
            <a:r>
              <a:rPr lang="en-US" sz="1350" b="0" i="0">
                <a:solidFill>
                  <a:schemeClr val="bg2">
                    <a:lumMod val="50000"/>
                  </a:schemeClr>
                </a:solidFill>
                <a:effectLst/>
                <a:latin typeface="+mj-lt"/>
                <a:ea typeface="Source Sans Pro"/>
              </a:rPr>
              <a:t>•</a:t>
            </a:r>
            <a:r>
              <a:rPr lang="en-US" sz="1350">
                <a:latin typeface="+mj-lt"/>
                <a:cs typeface="Arial"/>
              </a:rPr>
              <a:t>  Live training &amp; support</a:t>
            </a:r>
          </a:p>
        </p:txBody>
      </p:sp>
      <p:sp>
        <p:nvSpPr>
          <p:cNvPr id="8" name="TextBox 7">
            <a:extLst>
              <a:ext uri="{FF2B5EF4-FFF2-40B4-BE49-F238E27FC236}">
                <a16:creationId xmlns:a16="http://schemas.microsoft.com/office/drawing/2014/main" id="{60A7231C-201C-403B-B6EB-72CC0DC4365D}"/>
              </a:ext>
            </a:extLst>
          </p:cNvPr>
          <p:cNvSpPr txBox="1"/>
          <p:nvPr/>
        </p:nvSpPr>
        <p:spPr>
          <a:xfrm>
            <a:off x="6770199" y="1751925"/>
            <a:ext cx="2734724" cy="369332"/>
          </a:xfrm>
          <a:prstGeom prst="rect">
            <a:avLst/>
          </a:prstGeom>
          <a:noFill/>
        </p:spPr>
        <p:txBody>
          <a:bodyPr wrap="none" lIns="0" tIns="0" rIns="0" bIns="0" rtlCol="0" anchor="ctr">
            <a:spAutoFit/>
          </a:bodyPr>
          <a:lstStyle/>
          <a:p>
            <a:pPr algn="ctr"/>
            <a:r>
              <a:rPr lang="en-US" sz="2400" b="1">
                <a:solidFill>
                  <a:schemeClr val="accent1"/>
                </a:solidFill>
                <a:latin typeface="+mj-lt"/>
                <a:cs typeface="Arial"/>
              </a:rPr>
              <a:t>Dedicated Support</a:t>
            </a:r>
          </a:p>
        </p:txBody>
      </p:sp>
      <p:sp>
        <p:nvSpPr>
          <p:cNvPr id="9" name="Oval 8">
            <a:extLst>
              <a:ext uri="{FF2B5EF4-FFF2-40B4-BE49-F238E27FC236}">
                <a16:creationId xmlns:a16="http://schemas.microsoft.com/office/drawing/2014/main" id="{F5BF808A-6218-7296-CB01-C3C837811419}"/>
              </a:ext>
            </a:extLst>
          </p:cNvPr>
          <p:cNvSpPr/>
          <p:nvPr/>
        </p:nvSpPr>
        <p:spPr>
          <a:xfrm>
            <a:off x="6030366" y="3527346"/>
            <a:ext cx="572695" cy="57389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Graphic 9" descr="Shooting star with solid fill">
            <a:extLst>
              <a:ext uri="{FF2B5EF4-FFF2-40B4-BE49-F238E27FC236}">
                <a16:creationId xmlns:a16="http://schemas.microsoft.com/office/drawing/2014/main" id="{120001AC-F1F8-4D1B-7F9E-142981C880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88138" y="3641601"/>
            <a:ext cx="392751" cy="330200"/>
          </a:xfrm>
          <a:prstGeom prst="rect">
            <a:avLst/>
          </a:prstGeom>
        </p:spPr>
      </p:pic>
      <p:sp>
        <p:nvSpPr>
          <p:cNvPr id="11" name="TextBox 10">
            <a:extLst>
              <a:ext uri="{FF2B5EF4-FFF2-40B4-BE49-F238E27FC236}">
                <a16:creationId xmlns:a16="http://schemas.microsoft.com/office/drawing/2014/main" id="{2C1D7FA0-54D2-1687-3B2E-84C7CB651E5C}"/>
              </a:ext>
            </a:extLst>
          </p:cNvPr>
          <p:cNvSpPr txBox="1"/>
          <p:nvPr/>
        </p:nvSpPr>
        <p:spPr>
          <a:xfrm>
            <a:off x="6770198" y="3629626"/>
            <a:ext cx="3056927" cy="369332"/>
          </a:xfrm>
          <a:prstGeom prst="rect">
            <a:avLst/>
          </a:prstGeom>
          <a:noFill/>
        </p:spPr>
        <p:txBody>
          <a:bodyPr wrap="none" lIns="0" tIns="0" rIns="0" bIns="0" rtlCol="0" anchor="ctr">
            <a:spAutoFit/>
          </a:bodyPr>
          <a:lstStyle/>
          <a:p>
            <a:r>
              <a:rPr lang="en-US" sz="2400" b="1">
                <a:solidFill>
                  <a:schemeClr val="accent1"/>
                </a:solidFill>
                <a:latin typeface="+mj-lt"/>
                <a:cs typeface="Arial" panose="020B0604020202020204" pitchFamily="34" charset="0"/>
              </a:rPr>
              <a:t>Promotional Support</a:t>
            </a:r>
          </a:p>
        </p:txBody>
      </p:sp>
      <p:sp>
        <p:nvSpPr>
          <p:cNvPr id="12" name="TextBox 11">
            <a:extLst>
              <a:ext uri="{FF2B5EF4-FFF2-40B4-BE49-F238E27FC236}">
                <a16:creationId xmlns:a16="http://schemas.microsoft.com/office/drawing/2014/main" id="{07843A12-1086-79CF-0A3F-BF6B2EFEF29E}"/>
              </a:ext>
            </a:extLst>
          </p:cNvPr>
          <p:cNvSpPr txBox="1"/>
          <p:nvPr/>
        </p:nvSpPr>
        <p:spPr>
          <a:xfrm>
            <a:off x="6770199" y="4104523"/>
            <a:ext cx="4829567" cy="507831"/>
          </a:xfrm>
          <a:prstGeom prst="rect">
            <a:avLst/>
          </a:prstGeom>
          <a:noFill/>
        </p:spPr>
        <p:txBody>
          <a:bodyPr wrap="square" lIns="0" tIns="0" rIns="0" bIns="0" rtlCol="0">
            <a:spAutoFit/>
          </a:bodyPr>
          <a:lstStyle/>
          <a:p>
            <a:pPr>
              <a:spcBef>
                <a:spcPts val="600"/>
              </a:spcBef>
            </a:pPr>
            <a:r>
              <a:rPr lang="en-US" sz="1350" b="0" i="0">
                <a:solidFill>
                  <a:schemeClr val="bg2">
                    <a:lumMod val="50000"/>
                  </a:schemeClr>
                </a:solidFill>
                <a:effectLst/>
                <a:latin typeface="+mj-lt"/>
              </a:rPr>
              <a:t>•  </a:t>
            </a:r>
            <a:r>
              <a:rPr lang="en-US" sz="1350">
                <a:latin typeface="+mj-lt"/>
                <a:cs typeface="Arial" panose="020B0604020202020204" pitchFamily="34" charset="0"/>
              </a:rPr>
              <a:t>Recognition as a pioneer and digital measures trailblazer</a:t>
            </a:r>
          </a:p>
          <a:p>
            <a:pPr>
              <a:spcBef>
                <a:spcPts val="600"/>
              </a:spcBef>
            </a:pPr>
            <a:r>
              <a:rPr lang="en-US" sz="1350" b="0" i="0">
                <a:solidFill>
                  <a:schemeClr val="bg2">
                    <a:lumMod val="50000"/>
                  </a:schemeClr>
                </a:solidFill>
                <a:effectLst/>
                <a:latin typeface="+mj-lt"/>
              </a:rPr>
              <a:t>•  </a:t>
            </a:r>
            <a:r>
              <a:rPr lang="en-US" sz="1350">
                <a:latin typeface="+mj-lt"/>
                <a:cs typeface="Arial" panose="020B0604020202020204" pitchFamily="34" charset="0"/>
              </a:rPr>
              <a:t>Case studies featuring your experience and participation</a:t>
            </a:r>
          </a:p>
        </p:txBody>
      </p:sp>
      <p:sp>
        <p:nvSpPr>
          <p:cNvPr id="13" name="Oval 12">
            <a:extLst>
              <a:ext uri="{FF2B5EF4-FFF2-40B4-BE49-F238E27FC236}">
                <a16:creationId xmlns:a16="http://schemas.microsoft.com/office/drawing/2014/main" id="{A98B5965-448C-A8B7-8B95-24C24580265C}"/>
              </a:ext>
            </a:extLst>
          </p:cNvPr>
          <p:cNvSpPr/>
          <p:nvPr/>
        </p:nvSpPr>
        <p:spPr>
          <a:xfrm>
            <a:off x="6058533" y="5068740"/>
            <a:ext cx="572695" cy="57389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Graphic 13" descr="Ticket with solid fill">
            <a:extLst>
              <a:ext uri="{FF2B5EF4-FFF2-40B4-BE49-F238E27FC236}">
                <a16:creationId xmlns:a16="http://schemas.microsoft.com/office/drawing/2014/main" id="{302C6DD2-2431-7803-468A-11F2B4B208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00239" y="5082969"/>
            <a:ext cx="491465" cy="517058"/>
          </a:xfrm>
          <a:prstGeom prst="rect">
            <a:avLst/>
          </a:prstGeom>
        </p:spPr>
      </p:pic>
      <p:sp>
        <p:nvSpPr>
          <p:cNvPr id="15" name="TextBox 14">
            <a:extLst>
              <a:ext uri="{FF2B5EF4-FFF2-40B4-BE49-F238E27FC236}">
                <a16:creationId xmlns:a16="http://schemas.microsoft.com/office/drawing/2014/main" id="{7D7A57C0-8D19-3194-ECE3-C7EEDE54C6DE}"/>
              </a:ext>
            </a:extLst>
          </p:cNvPr>
          <p:cNvSpPr txBox="1"/>
          <p:nvPr/>
        </p:nvSpPr>
        <p:spPr>
          <a:xfrm>
            <a:off x="6798365" y="5620404"/>
            <a:ext cx="5177489" cy="215444"/>
          </a:xfrm>
          <a:prstGeom prst="rect">
            <a:avLst/>
          </a:prstGeom>
          <a:noFill/>
        </p:spPr>
        <p:txBody>
          <a:bodyPr wrap="square" lIns="0" tIns="0" rIns="0" bIns="0" rtlCol="0" anchor="t">
            <a:spAutoFit/>
          </a:bodyPr>
          <a:lstStyle/>
          <a:p>
            <a:pPr>
              <a:spcBef>
                <a:spcPts val="600"/>
              </a:spcBef>
            </a:pPr>
            <a:r>
              <a:rPr lang="en-US" sz="1350" b="0" i="0">
                <a:solidFill>
                  <a:schemeClr val="bg2">
                    <a:lumMod val="50000"/>
                  </a:schemeClr>
                </a:solidFill>
                <a:effectLst/>
                <a:latin typeface="+mj-lt"/>
                <a:ea typeface="Source Sans Pro"/>
              </a:rPr>
              <a:t>•</a:t>
            </a:r>
            <a:r>
              <a:rPr lang="en-US" sz="1350">
                <a:solidFill>
                  <a:schemeClr val="bg2">
                    <a:lumMod val="50000"/>
                  </a:schemeClr>
                </a:solidFill>
                <a:latin typeface="+mj-lt"/>
                <a:ea typeface="Source Sans Pro"/>
              </a:rPr>
              <a:t> </a:t>
            </a:r>
            <a:r>
              <a:rPr lang="en-US" sz="1350" b="0" i="0">
                <a:solidFill>
                  <a:schemeClr val="bg2">
                    <a:lumMod val="50000"/>
                  </a:schemeClr>
                </a:solidFill>
                <a:effectLst/>
                <a:latin typeface="+mj-lt"/>
                <a:ea typeface="Source Sans Pro"/>
              </a:rPr>
              <a:t> </a:t>
            </a:r>
            <a:r>
              <a:rPr lang="en-US" sz="1350">
                <a:solidFill>
                  <a:schemeClr val="bg2">
                    <a:lumMod val="50000"/>
                  </a:schemeClr>
                </a:solidFill>
                <a:latin typeface="+mj-lt"/>
                <a:cs typeface="Arial"/>
              </a:rPr>
              <a:t>Industry insights and engagement with other early adopters </a:t>
            </a:r>
            <a:endParaRPr lang="en-US" sz="1350">
              <a:solidFill>
                <a:schemeClr val="bg2">
                  <a:lumMod val="50000"/>
                </a:schemeClr>
              </a:solidFill>
              <a:latin typeface="+mj-lt"/>
              <a:cs typeface="Arial" panose="020B0604020202020204" pitchFamily="34" charset="0"/>
            </a:endParaRPr>
          </a:p>
        </p:txBody>
      </p:sp>
      <p:sp>
        <p:nvSpPr>
          <p:cNvPr id="16" name="TextBox 15">
            <a:extLst>
              <a:ext uri="{FF2B5EF4-FFF2-40B4-BE49-F238E27FC236}">
                <a16:creationId xmlns:a16="http://schemas.microsoft.com/office/drawing/2014/main" id="{F1F1D0BB-1560-0F59-E9D2-198F0B9A4243}"/>
              </a:ext>
            </a:extLst>
          </p:cNvPr>
          <p:cNvSpPr txBox="1"/>
          <p:nvPr/>
        </p:nvSpPr>
        <p:spPr>
          <a:xfrm>
            <a:off x="6798366" y="5171020"/>
            <a:ext cx="2051845" cy="369332"/>
          </a:xfrm>
          <a:prstGeom prst="rect">
            <a:avLst/>
          </a:prstGeom>
          <a:noFill/>
        </p:spPr>
        <p:txBody>
          <a:bodyPr wrap="none" lIns="0" tIns="0" rIns="0" bIns="0" rtlCol="0" anchor="ctr">
            <a:spAutoFit/>
          </a:bodyPr>
          <a:lstStyle/>
          <a:p>
            <a:pPr algn="ctr"/>
            <a:r>
              <a:rPr lang="en-US" sz="2400" b="1">
                <a:solidFill>
                  <a:schemeClr val="accent1"/>
                </a:solidFill>
                <a:latin typeface="+mj-lt"/>
                <a:cs typeface="Arial" panose="020B0604020202020204" pitchFamily="34" charset="0"/>
              </a:rPr>
              <a:t>Peer Learning</a:t>
            </a:r>
          </a:p>
        </p:txBody>
      </p:sp>
      <p:sp>
        <p:nvSpPr>
          <p:cNvPr id="17" name="TextBox 16">
            <a:extLst>
              <a:ext uri="{FF2B5EF4-FFF2-40B4-BE49-F238E27FC236}">
                <a16:creationId xmlns:a16="http://schemas.microsoft.com/office/drawing/2014/main" id="{EF68421A-EB11-956D-7E29-106F4FC0CB5E}"/>
              </a:ext>
            </a:extLst>
          </p:cNvPr>
          <p:cNvSpPr txBox="1"/>
          <p:nvPr/>
        </p:nvSpPr>
        <p:spPr>
          <a:xfrm>
            <a:off x="932541" y="3537460"/>
            <a:ext cx="4049727" cy="769441"/>
          </a:xfrm>
          <a:prstGeom prst="rect">
            <a:avLst/>
          </a:prstGeom>
          <a:noFill/>
        </p:spPr>
        <p:txBody>
          <a:bodyPr wrap="square" rtlCol="0" anchor="ctr">
            <a:spAutoFit/>
          </a:bodyPr>
          <a:lstStyle/>
          <a:p>
            <a:pPr algn="ctr"/>
            <a:r>
              <a:rPr lang="en-US" sz="2000">
                <a:solidFill>
                  <a:schemeClr val="tx2"/>
                </a:solidFill>
                <a:latin typeface="Arial" panose="020B0604020202020204" pitchFamily="34" charset="0"/>
                <a:cs typeface="Arial" panose="020B0604020202020204" pitchFamily="34" charset="0"/>
              </a:rPr>
              <a:t>Access NCQA’s</a:t>
            </a:r>
          </a:p>
          <a:p>
            <a:pPr algn="ctr"/>
            <a:r>
              <a:rPr lang="en-US" sz="2400" b="1">
                <a:solidFill>
                  <a:schemeClr val="accent1">
                    <a:lumMod val="75000"/>
                  </a:schemeClr>
                </a:solidFill>
                <a:latin typeface="Arial" panose="020B0604020202020204" pitchFamily="34" charset="0"/>
                <a:cs typeface="Arial" panose="020B0604020202020204" pitchFamily="34" charset="0"/>
              </a:rPr>
              <a:t>Digital Content Services</a:t>
            </a:r>
          </a:p>
        </p:txBody>
      </p:sp>
      <p:sp>
        <p:nvSpPr>
          <p:cNvPr id="18" name="TextBox 17">
            <a:extLst>
              <a:ext uri="{FF2B5EF4-FFF2-40B4-BE49-F238E27FC236}">
                <a16:creationId xmlns:a16="http://schemas.microsoft.com/office/drawing/2014/main" id="{BBA4B670-50D8-1C4E-51DE-4F2078CF54C1}"/>
              </a:ext>
            </a:extLst>
          </p:cNvPr>
          <p:cNvSpPr txBox="1"/>
          <p:nvPr/>
        </p:nvSpPr>
        <p:spPr>
          <a:xfrm>
            <a:off x="612558" y="4521198"/>
            <a:ext cx="4612612" cy="1128514"/>
          </a:xfrm>
          <a:prstGeom prst="rect">
            <a:avLst/>
          </a:prstGeom>
          <a:noFill/>
        </p:spPr>
        <p:txBody>
          <a:bodyPr wrap="square" lIns="91440" tIns="45720" rIns="91440" bIns="45720" anchor="t">
            <a:spAutoFit/>
          </a:bodyPr>
          <a:lstStyle/>
          <a:p>
            <a:pPr marL="285750" indent="-107950">
              <a:spcBef>
                <a:spcPts val="800"/>
              </a:spcBef>
              <a:buFont typeface="Arial" panose="020B0604020202020204" pitchFamily="34" charset="0"/>
              <a:buChar char="•"/>
            </a:pPr>
            <a:r>
              <a:rPr lang="en-US" sz="1350">
                <a:latin typeface="+mj-lt"/>
                <a:ea typeface="Source Sans Pro"/>
                <a:cs typeface="Arial"/>
              </a:rPr>
              <a:t>Streamline manual HEDIS calculations with an expanding suite of network-enabled HEDIS measures</a:t>
            </a:r>
          </a:p>
          <a:p>
            <a:pPr marL="285750" indent="-107950">
              <a:spcBef>
                <a:spcPts val="800"/>
              </a:spcBef>
              <a:buFont typeface="Arial" panose="020B0604020202020204" pitchFamily="34" charset="0"/>
              <a:buChar char="•"/>
            </a:pPr>
            <a:r>
              <a:rPr lang="en-US" sz="1350">
                <a:latin typeface="+mj-lt"/>
                <a:ea typeface="Source Sans Pro"/>
                <a:cs typeface="Arial"/>
              </a:rPr>
              <a:t>Get easy-to-export results in person-level JSON files</a:t>
            </a:r>
          </a:p>
          <a:p>
            <a:pPr marL="285750" indent="-107950">
              <a:spcBef>
                <a:spcPts val="800"/>
              </a:spcBef>
              <a:buFont typeface="Arial" panose="020B0604020202020204" pitchFamily="34" charset="0"/>
              <a:buChar char="•"/>
            </a:pPr>
            <a:r>
              <a:rPr lang="en-US" sz="1350">
                <a:latin typeface="+mj-lt"/>
                <a:ea typeface="Source Sans Pro"/>
                <a:cs typeface="Arial"/>
              </a:rPr>
              <a:t>Multiple installations per license</a:t>
            </a:r>
          </a:p>
        </p:txBody>
      </p:sp>
      <p:grpSp>
        <p:nvGrpSpPr>
          <p:cNvPr id="19" name="Group 18">
            <a:extLst>
              <a:ext uri="{FF2B5EF4-FFF2-40B4-BE49-F238E27FC236}">
                <a16:creationId xmlns:a16="http://schemas.microsoft.com/office/drawing/2014/main" id="{4ED573DA-6CDE-C986-2615-1E00D464496B}"/>
              </a:ext>
            </a:extLst>
          </p:cNvPr>
          <p:cNvGrpSpPr/>
          <p:nvPr/>
        </p:nvGrpSpPr>
        <p:grpSpPr>
          <a:xfrm>
            <a:off x="2084781" y="2112544"/>
            <a:ext cx="1668165" cy="1297993"/>
            <a:chOff x="2040638" y="1649202"/>
            <a:chExt cx="2461764" cy="1874500"/>
          </a:xfrm>
        </p:grpSpPr>
        <p:sp>
          <p:nvSpPr>
            <p:cNvPr id="20" name="Rectangle 19">
              <a:extLst>
                <a:ext uri="{FF2B5EF4-FFF2-40B4-BE49-F238E27FC236}">
                  <a16:creationId xmlns:a16="http://schemas.microsoft.com/office/drawing/2014/main" id="{0F3B297E-620F-5646-4B49-85836A1EF93B}"/>
                </a:ext>
              </a:extLst>
            </p:cNvPr>
            <p:cNvSpPr/>
            <p:nvPr/>
          </p:nvSpPr>
          <p:spPr>
            <a:xfrm>
              <a:off x="2090914" y="1711361"/>
              <a:ext cx="2274818" cy="12789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2A1F4E5-885D-552A-0DEF-05FD45C044EB}"/>
                </a:ext>
              </a:extLst>
            </p:cNvPr>
            <p:cNvGrpSpPr/>
            <p:nvPr/>
          </p:nvGrpSpPr>
          <p:grpSpPr>
            <a:xfrm>
              <a:off x="2040638" y="1649202"/>
              <a:ext cx="2461764" cy="1874500"/>
              <a:chOff x="1435562" y="1746955"/>
              <a:chExt cx="858313" cy="753476"/>
            </a:xfrm>
            <a:solidFill>
              <a:schemeClr val="accent5"/>
            </a:solidFill>
          </p:grpSpPr>
          <p:sp>
            <p:nvSpPr>
              <p:cNvPr id="22" name="AutoShape 13">
                <a:extLst>
                  <a:ext uri="{FF2B5EF4-FFF2-40B4-BE49-F238E27FC236}">
                    <a16:creationId xmlns:a16="http://schemas.microsoft.com/office/drawing/2014/main" id="{DA6C61D7-AA79-564E-4DB7-AFFB9719FEEE}"/>
                  </a:ext>
                </a:extLst>
              </p:cNvPr>
              <p:cNvSpPr>
                <a:spLocks/>
              </p:cNvSpPr>
              <p:nvPr/>
            </p:nvSpPr>
            <p:spPr bwMode="auto">
              <a:xfrm>
                <a:off x="1435562" y="1746955"/>
                <a:ext cx="856270" cy="587971"/>
              </a:xfrm>
              <a:custGeom>
                <a:avLst/>
                <a:gdLst/>
                <a:ahLst/>
                <a:cxnLst/>
                <a:rect l="0" t="0" r="r" b="b"/>
                <a:pathLst>
                  <a:path w="21600" h="21599">
                    <a:moveTo>
                      <a:pt x="1905" y="2700"/>
                    </a:moveTo>
                    <a:cubicBezTo>
                      <a:pt x="1905" y="8104"/>
                      <a:pt x="1905" y="13475"/>
                      <a:pt x="1905" y="18854"/>
                    </a:cubicBezTo>
                    <a:cubicBezTo>
                      <a:pt x="7864" y="18854"/>
                      <a:pt x="13792" y="18854"/>
                      <a:pt x="19718" y="18854"/>
                    </a:cubicBezTo>
                    <a:cubicBezTo>
                      <a:pt x="19718" y="13445"/>
                      <a:pt x="19718" y="8092"/>
                      <a:pt x="19718" y="2700"/>
                    </a:cubicBezTo>
                    <a:cubicBezTo>
                      <a:pt x="13770" y="2700"/>
                      <a:pt x="7854" y="2700"/>
                      <a:pt x="1905" y="2700"/>
                    </a:cubicBezTo>
                    <a:close/>
                    <a:moveTo>
                      <a:pt x="10788" y="0"/>
                    </a:moveTo>
                    <a:cubicBezTo>
                      <a:pt x="13948" y="0"/>
                      <a:pt x="17108" y="0"/>
                      <a:pt x="20268" y="1"/>
                    </a:cubicBezTo>
                    <a:cubicBezTo>
                      <a:pt x="21342" y="1"/>
                      <a:pt x="21599" y="367"/>
                      <a:pt x="21599" y="1883"/>
                    </a:cubicBezTo>
                    <a:cubicBezTo>
                      <a:pt x="21600" y="7851"/>
                      <a:pt x="21600" y="13819"/>
                      <a:pt x="21599" y="19787"/>
                    </a:cubicBezTo>
                    <a:cubicBezTo>
                      <a:pt x="21599" y="21187"/>
                      <a:pt x="21307" y="21598"/>
                      <a:pt x="20316" y="21599"/>
                    </a:cubicBezTo>
                    <a:cubicBezTo>
                      <a:pt x="13979" y="21599"/>
                      <a:pt x="7642" y="21599"/>
                      <a:pt x="1305" y="21599"/>
                    </a:cubicBezTo>
                    <a:cubicBezTo>
                      <a:pt x="282" y="21598"/>
                      <a:pt x="0" y="21198"/>
                      <a:pt x="0" y="19746"/>
                    </a:cubicBezTo>
                    <a:cubicBezTo>
                      <a:pt x="0" y="13754"/>
                      <a:pt x="0" y="7762"/>
                      <a:pt x="0" y="1769"/>
                    </a:cubicBezTo>
                    <a:cubicBezTo>
                      <a:pt x="1" y="407"/>
                      <a:pt x="286" y="2"/>
                      <a:pt x="1257" y="1"/>
                    </a:cubicBezTo>
                    <a:cubicBezTo>
                      <a:pt x="4434" y="-1"/>
                      <a:pt x="7611" y="0"/>
                      <a:pt x="10788" y="0"/>
                    </a:cubicBezTo>
                    <a:close/>
                    <a:moveTo>
                      <a:pt x="10788" y="0"/>
                    </a:moveTo>
                  </a:path>
                </a:pathLst>
              </a:custGeom>
              <a:solidFill>
                <a:schemeClr val="tx2"/>
              </a:solidFill>
              <a:ln w="38100" cap="flat" cmpd="sng" algn="ctr">
                <a:noFill/>
                <a:prstDash val="solid"/>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182880" tIns="137160" rIns="18288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828282"/>
                  </a:solidFill>
                  <a:effectLst/>
                  <a:uLnTx/>
                  <a:uFillTx/>
                  <a:latin typeface="Arial"/>
                  <a:ea typeface="+mn-ea"/>
                  <a:cs typeface="+mn-cs"/>
                </a:endParaRPr>
              </a:p>
            </p:txBody>
          </p:sp>
          <p:sp>
            <p:nvSpPr>
              <p:cNvPr id="23" name="AutoShape 14">
                <a:extLst>
                  <a:ext uri="{FF2B5EF4-FFF2-40B4-BE49-F238E27FC236}">
                    <a16:creationId xmlns:a16="http://schemas.microsoft.com/office/drawing/2014/main" id="{CB9C1D50-AD54-C986-5955-BB1C31E4096B}"/>
                  </a:ext>
                </a:extLst>
              </p:cNvPr>
              <p:cNvSpPr>
                <a:spLocks/>
              </p:cNvSpPr>
              <p:nvPr/>
            </p:nvSpPr>
            <p:spPr bwMode="auto">
              <a:xfrm>
                <a:off x="1545920" y="1861488"/>
                <a:ext cx="155263" cy="155132"/>
              </a:xfrm>
              <a:custGeom>
                <a:avLst/>
                <a:gdLst/>
                <a:ahLst/>
                <a:cxnLst/>
                <a:rect l="0" t="0" r="r" b="b"/>
                <a:pathLst>
                  <a:path w="20901" h="21008">
                    <a:moveTo>
                      <a:pt x="438" y="0"/>
                    </a:moveTo>
                    <a:cubicBezTo>
                      <a:pt x="5928" y="2133"/>
                      <a:pt x="11418" y="4267"/>
                      <a:pt x="16909" y="6400"/>
                    </a:cubicBezTo>
                    <a:cubicBezTo>
                      <a:pt x="16918" y="6586"/>
                      <a:pt x="16928" y="6771"/>
                      <a:pt x="16937" y="6957"/>
                    </a:cubicBezTo>
                    <a:cubicBezTo>
                      <a:pt x="15368" y="7589"/>
                      <a:pt x="13798" y="8222"/>
                      <a:pt x="11995" y="8948"/>
                    </a:cubicBezTo>
                    <a:cubicBezTo>
                      <a:pt x="14628" y="11596"/>
                      <a:pt x="17089" y="14075"/>
                      <a:pt x="19556" y="16547"/>
                    </a:cubicBezTo>
                    <a:cubicBezTo>
                      <a:pt x="20659" y="17653"/>
                      <a:pt x="21600" y="18898"/>
                      <a:pt x="20191" y="20290"/>
                    </a:cubicBezTo>
                    <a:cubicBezTo>
                      <a:pt x="18864" y="21600"/>
                      <a:pt x="17548" y="20934"/>
                      <a:pt x="16433" y="19750"/>
                    </a:cubicBezTo>
                    <a:cubicBezTo>
                      <a:pt x="14041" y="17209"/>
                      <a:pt x="11650" y="14667"/>
                      <a:pt x="8982" y="11833"/>
                    </a:cubicBezTo>
                    <a:cubicBezTo>
                      <a:pt x="8132" y="14053"/>
                      <a:pt x="7512" y="15671"/>
                      <a:pt x="6686" y="17825"/>
                    </a:cubicBezTo>
                    <a:cubicBezTo>
                      <a:pt x="4325" y="11756"/>
                      <a:pt x="2162" y="6198"/>
                      <a:pt x="0" y="641"/>
                    </a:cubicBezTo>
                    <a:cubicBezTo>
                      <a:pt x="146" y="428"/>
                      <a:pt x="292" y="214"/>
                      <a:pt x="438" y="0"/>
                    </a:cubicBezTo>
                    <a:close/>
                    <a:moveTo>
                      <a:pt x="438" y="0"/>
                    </a:moveTo>
                  </a:path>
                </a:pathLst>
              </a:custGeom>
              <a:solidFill>
                <a:schemeClr val="tx2"/>
              </a:solidFill>
              <a:ln w="38100" cap="flat" cmpd="sng" algn="ctr">
                <a:noFill/>
                <a:prstDash val="solid"/>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182880" tIns="137160" rIns="18288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828282"/>
                  </a:solidFill>
                  <a:effectLst/>
                  <a:uLnTx/>
                  <a:uFillTx/>
                  <a:latin typeface="Arial"/>
                  <a:ea typeface="+mn-ea"/>
                  <a:cs typeface="+mn-cs"/>
                </a:endParaRPr>
              </a:p>
            </p:txBody>
          </p:sp>
          <p:sp>
            <p:nvSpPr>
              <p:cNvPr id="24" name="AutoShape 15">
                <a:extLst>
                  <a:ext uri="{FF2B5EF4-FFF2-40B4-BE49-F238E27FC236}">
                    <a16:creationId xmlns:a16="http://schemas.microsoft.com/office/drawing/2014/main" id="{C8D8655D-DDAB-EB84-1712-2D7BBCE90111}"/>
                  </a:ext>
                </a:extLst>
              </p:cNvPr>
              <p:cNvSpPr>
                <a:spLocks/>
              </p:cNvSpPr>
              <p:nvPr/>
            </p:nvSpPr>
            <p:spPr bwMode="auto">
              <a:xfrm>
                <a:off x="1435562" y="2358251"/>
                <a:ext cx="858313" cy="142180"/>
              </a:xfrm>
              <a:custGeom>
                <a:avLst/>
                <a:gdLst/>
                <a:ahLst/>
                <a:cxnLst/>
                <a:rect l="0" t="0" r="r" b="b"/>
                <a:pathLst>
                  <a:path w="21600" h="21600">
                    <a:moveTo>
                      <a:pt x="20816" y="21600"/>
                    </a:moveTo>
                    <a:lnTo>
                      <a:pt x="784" y="21600"/>
                    </a:lnTo>
                    <a:cubicBezTo>
                      <a:pt x="351" y="21600"/>
                      <a:pt x="0" y="19552"/>
                      <a:pt x="0" y="17026"/>
                    </a:cubicBezTo>
                    <a:lnTo>
                      <a:pt x="0" y="4574"/>
                    </a:lnTo>
                    <a:cubicBezTo>
                      <a:pt x="0" y="2048"/>
                      <a:pt x="351" y="0"/>
                      <a:pt x="784" y="0"/>
                    </a:cubicBezTo>
                    <a:lnTo>
                      <a:pt x="20816" y="0"/>
                    </a:lnTo>
                    <a:cubicBezTo>
                      <a:pt x="21249" y="0"/>
                      <a:pt x="21600" y="2048"/>
                      <a:pt x="21600" y="4574"/>
                    </a:cubicBezTo>
                    <a:lnTo>
                      <a:pt x="21600" y="17026"/>
                    </a:lnTo>
                    <a:cubicBezTo>
                      <a:pt x="21600" y="19552"/>
                      <a:pt x="21249" y="21600"/>
                      <a:pt x="20816" y="21600"/>
                    </a:cubicBezTo>
                    <a:close/>
                    <a:moveTo>
                      <a:pt x="20816" y="21600"/>
                    </a:moveTo>
                  </a:path>
                </a:pathLst>
              </a:custGeom>
              <a:solidFill>
                <a:schemeClr val="tx2"/>
              </a:solidFill>
              <a:ln w="38100" cap="flat" cmpd="sng" algn="ctr">
                <a:noFill/>
                <a:prstDash val="solid"/>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182880" tIns="137160" rIns="18288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828282"/>
                  </a:solidFill>
                  <a:effectLst/>
                  <a:uLnTx/>
                  <a:uFillTx/>
                  <a:latin typeface="Arial"/>
                  <a:ea typeface="+mn-ea"/>
                  <a:cs typeface="+mn-cs"/>
                </a:endParaRPr>
              </a:p>
            </p:txBody>
          </p:sp>
        </p:grpSp>
      </p:grpSp>
      <p:sp>
        <p:nvSpPr>
          <p:cNvPr id="25" name="Rectangle: Rounded Corners 94">
            <a:extLst>
              <a:ext uri="{FF2B5EF4-FFF2-40B4-BE49-F238E27FC236}">
                <a16:creationId xmlns:a16="http://schemas.microsoft.com/office/drawing/2014/main" id="{750E8DB7-606E-AEDE-0841-0CB056BE55D6}"/>
              </a:ext>
            </a:extLst>
          </p:cNvPr>
          <p:cNvSpPr/>
          <p:nvPr/>
        </p:nvSpPr>
        <p:spPr>
          <a:xfrm>
            <a:off x="497781" y="1344904"/>
            <a:ext cx="4924021" cy="4755315"/>
          </a:xfrm>
          <a:prstGeom prst="roundRect">
            <a:avLst>
              <a:gd name="adj" fmla="val 1009"/>
            </a:avLst>
          </a:prstGeom>
          <a:noFill/>
          <a:ln w="19050">
            <a:solidFill>
              <a:schemeClr val="accent5"/>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1E3DE955-B3F2-0599-F2AE-FF2A4BBE7092}"/>
              </a:ext>
            </a:extLst>
          </p:cNvPr>
          <p:cNvSpPr/>
          <p:nvPr/>
        </p:nvSpPr>
        <p:spPr>
          <a:xfrm rot="16200000">
            <a:off x="4861847" y="5507632"/>
            <a:ext cx="457354" cy="468282"/>
          </a:xfrm>
          <a:prstGeom prst="rtTriangl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Triangle 26">
            <a:extLst>
              <a:ext uri="{FF2B5EF4-FFF2-40B4-BE49-F238E27FC236}">
                <a16:creationId xmlns:a16="http://schemas.microsoft.com/office/drawing/2014/main" id="{A46B885F-AC24-1978-B799-82408F3DE4E0}"/>
              </a:ext>
            </a:extLst>
          </p:cNvPr>
          <p:cNvSpPr/>
          <p:nvPr/>
        </p:nvSpPr>
        <p:spPr>
          <a:xfrm flipV="1">
            <a:off x="549456" y="1451957"/>
            <a:ext cx="457354" cy="468282"/>
          </a:xfrm>
          <a:prstGeom prst="rtTriangl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9B1BAC6-9897-7B76-A9FF-FA6D922F8E60}"/>
              </a:ext>
            </a:extLst>
          </p:cNvPr>
          <p:cNvSpPr txBox="1"/>
          <p:nvPr/>
        </p:nvSpPr>
        <p:spPr>
          <a:xfrm>
            <a:off x="118796" y="6394380"/>
            <a:ext cx="2000054" cy="276999"/>
          </a:xfrm>
          <a:prstGeom prst="rect">
            <a:avLst/>
          </a:prstGeom>
          <a:noFill/>
        </p:spPr>
        <p:txBody>
          <a:bodyPr wrap="square">
            <a:spAutoFit/>
          </a:bodyPr>
          <a:lstStyle/>
          <a:p>
            <a:pPr algn="r">
              <a:spcBef>
                <a:spcPts val="1200"/>
              </a:spcBef>
            </a:pPr>
            <a:r>
              <a:rPr lang="en-US" sz="1200" i="1">
                <a:solidFill>
                  <a:schemeClr val="tx2">
                    <a:lumMod val="60000"/>
                    <a:lumOff val="40000"/>
                  </a:schemeClr>
                </a:solidFill>
                <a:latin typeface="Arial Nova" panose="020B0504020202020204" pitchFamily="34" charset="0"/>
                <a:cs typeface="Arial" panose="020B0604020202020204" pitchFamily="34" charset="0"/>
              </a:rPr>
              <a:t>* Additional fees apply.</a:t>
            </a:r>
            <a:endParaRPr lang="en-US" sz="1200" b="1">
              <a:solidFill>
                <a:schemeClr val="tx2">
                  <a:lumMod val="60000"/>
                  <a:lumOff val="40000"/>
                </a:schemeClr>
              </a:solidFill>
              <a:latin typeface="Arial Nova" panose="020B0504020202020204" pitchFamily="34" charset="0"/>
              <a:cs typeface="Arial" panose="020B0604020202020204" pitchFamily="34" charset="0"/>
            </a:endParaRPr>
          </a:p>
        </p:txBody>
      </p:sp>
    </p:spTree>
    <p:extLst>
      <p:ext uri="{BB962C8B-B14F-4D97-AF65-F5344CB8AC3E}">
        <p14:creationId xmlns:p14="http://schemas.microsoft.com/office/powerpoint/2010/main" val="409823704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D4606F-D9AA-48EF-8406-F7B54B1D841F}"/>
              </a:ext>
            </a:extLst>
          </p:cNvPr>
          <p:cNvSpPr>
            <a:spLocks noGrp="1"/>
          </p:cNvSpPr>
          <p:nvPr>
            <p:ph type="sldNum" sz="quarter" idx="12"/>
          </p:nvPr>
        </p:nvSpPr>
        <p:spPr/>
        <p:txBody>
          <a:bodyPr/>
          <a:lstStyle/>
          <a:p>
            <a:fld id="{5B9A96B2-702C-084E-9060-05751DBF82B0}" type="slidenum">
              <a:rPr lang="en-US" smtClean="0"/>
              <a:t>18</a:t>
            </a:fld>
            <a:endParaRPr lang="en-US"/>
          </a:p>
        </p:txBody>
      </p:sp>
      <p:sp>
        <p:nvSpPr>
          <p:cNvPr id="55" name="Title 5">
            <a:extLst>
              <a:ext uri="{FF2B5EF4-FFF2-40B4-BE49-F238E27FC236}">
                <a16:creationId xmlns:a16="http://schemas.microsoft.com/office/drawing/2014/main" id="{1B5E6C3E-1E5C-A9F8-1E9A-BF074F87BCDB}"/>
              </a:ext>
            </a:extLst>
          </p:cNvPr>
          <p:cNvSpPr>
            <a:spLocks noGrp="1"/>
          </p:cNvSpPr>
          <p:nvPr>
            <p:ph type="title"/>
          </p:nvPr>
        </p:nvSpPr>
        <p:spPr>
          <a:xfrm>
            <a:off x="304801" y="234671"/>
            <a:ext cx="11582399" cy="374933"/>
          </a:xfrm>
        </p:spPr>
        <p:txBody>
          <a:bodyPr/>
          <a:lstStyle/>
          <a:p>
            <a:r>
              <a:rPr lang="en-US">
                <a:solidFill>
                  <a:schemeClr val="tx2">
                    <a:lumMod val="75000"/>
                  </a:schemeClr>
                </a:solidFill>
              </a:rPr>
              <a:t>Formula for Success</a:t>
            </a:r>
          </a:p>
        </p:txBody>
      </p:sp>
      <p:sp>
        <p:nvSpPr>
          <p:cNvPr id="56" name="Text Placeholder 7">
            <a:extLst>
              <a:ext uri="{FF2B5EF4-FFF2-40B4-BE49-F238E27FC236}">
                <a16:creationId xmlns:a16="http://schemas.microsoft.com/office/drawing/2014/main" id="{07520C55-4905-A18F-83E2-1D2C7BCF30DD}"/>
              </a:ext>
            </a:extLst>
          </p:cNvPr>
          <p:cNvSpPr>
            <a:spLocks noGrp="1"/>
          </p:cNvSpPr>
          <p:nvPr>
            <p:ph type="body" sz="quarter" idx="13"/>
          </p:nvPr>
        </p:nvSpPr>
        <p:spPr>
          <a:xfrm>
            <a:off x="304801" y="671946"/>
            <a:ext cx="11582399" cy="330200"/>
          </a:xfrm>
        </p:spPr>
        <p:txBody>
          <a:bodyPr/>
          <a:lstStyle/>
          <a:p>
            <a:r>
              <a:rPr lang="en-US"/>
              <a:t>Considerations for Early Adopter Participants</a:t>
            </a:r>
          </a:p>
        </p:txBody>
      </p:sp>
      <p:sp>
        <p:nvSpPr>
          <p:cNvPr id="57" name="TextBox 56">
            <a:extLst>
              <a:ext uri="{FF2B5EF4-FFF2-40B4-BE49-F238E27FC236}">
                <a16:creationId xmlns:a16="http://schemas.microsoft.com/office/drawing/2014/main" id="{B5274F2A-EDDE-9B87-3B25-7E82216923C5}"/>
              </a:ext>
            </a:extLst>
          </p:cNvPr>
          <p:cNvSpPr txBox="1"/>
          <p:nvPr/>
        </p:nvSpPr>
        <p:spPr>
          <a:xfrm>
            <a:off x="1232706" y="4629804"/>
            <a:ext cx="2377440" cy="830997"/>
          </a:xfrm>
          <a:prstGeom prst="rect">
            <a:avLst/>
          </a:prstGeom>
          <a:noFill/>
          <a:effectLst/>
        </p:spPr>
        <p:txBody>
          <a:bodyPr wrap="square" rtlCol="0">
            <a:spAutoFit/>
          </a:bodyPr>
          <a:lstStyle/>
          <a:p>
            <a:pPr algn="ctr"/>
            <a:r>
              <a:rPr lang="en-US" sz="1600">
                <a:latin typeface="Arial" panose="020B0604020202020204" pitchFamily="34" charset="0"/>
                <a:cs typeface="Arial" panose="020B0604020202020204" pitchFamily="34" charset="0"/>
              </a:rPr>
              <a:t>Cloud types supported:</a:t>
            </a:r>
          </a:p>
          <a:p>
            <a:pPr algn="ctr"/>
            <a:r>
              <a:rPr lang="en-US" sz="1600">
                <a:latin typeface="Arial" panose="020B0604020202020204" pitchFamily="34" charset="0"/>
                <a:cs typeface="Arial" panose="020B0604020202020204" pitchFamily="34" charset="0"/>
              </a:rPr>
              <a:t>Azure </a:t>
            </a:r>
            <a:r>
              <a:rPr lang="en-US" sz="1600" b="0">
                <a:effectLst/>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AWS </a:t>
            </a:r>
            <a:r>
              <a:rPr lang="en-US" sz="1600" b="0">
                <a:effectLst/>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Google Cloud</a:t>
            </a:r>
            <a:endParaRPr lang="en-US" sz="1600" b="1">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966EB078-191F-A7A8-40CD-4AD8CC62B748}"/>
              </a:ext>
            </a:extLst>
          </p:cNvPr>
          <p:cNvSpPr/>
          <p:nvPr/>
        </p:nvSpPr>
        <p:spPr>
          <a:xfrm>
            <a:off x="1369866" y="1603560"/>
            <a:ext cx="2103120" cy="2103120"/>
          </a:xfrm>
          <a:prstGeom prst="ellipse">
            <a:avLst/>
          </a:prstGeom>
          <a:solidFill>
            <a:srgbClr val="4F758B"/>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Freeform 7">
            <a:extLst>
              <a:ext uri="{FF2B5EF4-FFF2-40B4-BE49-F238E27FC236}">
                <a16:creationId xmlns:a16="http://schemas.microsoft.com/office/drawing/2014/main" id="{25782D42-D0E7-3B3E-5A4A-3719C7A534DE}"/>
              </a:ext>
            </a:extLst>
          </p:cNvPr>
          <p:cNvSpPr>
            <a:spLocks noChangeAspect="1"/>
          </p:cNvSpPr>
          <p:nvPr/>
        </p:nvSpPr>
        <p:spPr bwMode="auto">
          <a:xfrm>
            <a:off x="1818098" y="2213392"/>
            <a:ext cx="1206657" cy="830462"/>
          </a:xfrm>
          <a:custGeom>
            <a:avLst/>
            <a:gdLst/>
            <a:ahLst/>
            <a:cxnLst/>
            <a:rect l="l" t="t" r="r" b="b"/>
            <a:pathLst>
              <a:path w="679254" h="467486">
                <a:moveTo>
                  <a:pt x="251896" y="305699"/>
                </a:moveTo>
                <a:cubicBezTo>
                  <a:pt x="252295" y="305752"/>
                  <a:pt x="252720" y="305664"/>
                  <a:pt x="253118" y="305699"/>
                </a:cubicBezTo>
                <a:cubicBezTo>
                  <a:pt x="297052" y="309629"/>
                  <a:pt x="291506" y="383589"/>
                  <a:pt x="241480" y="376694"/>
                </a:cubicBezTo>
                <a:cubicBezTo>
                  <a:pt x="228205" y="374861"/>
                  <a:pt x="211186" y="363597"/>
                  <a:pt x="211463" y="340587"/>
                </a:cubicBezTo>
                <a:cubicBezTo>
                  <a:pt x="211732" y="318735"/>
                  <a:pt x="229817" y="302901"/>
                  <a:pt x="251896" y="305699"/>
                </a:cubicBezTo>
                <a:close/>
                <a:moveTo>
                  <a:pt x="272113" y="248179"/>
                </a:moveTo>
                <a:cubicBezTo>
                  <a:pt x="264132" y="245117"/>
                  <a:pt x="260016" y="264583"/>
                  <a:pt x="252512" y="267759"/>
                </a:cubicBezTo>
                <a:cubicBezTo>
                  <a:pt x="241662" y="272356"/>
                  <a:pt x="233855" y="266153"/>
                  <a:pt x="229236" y="259197"/>
                </a:cubicBezTo>
                <a:cubicBezTo>
                  <a:pt x="227139" y="256048"/>
                  <a:pt x="224314" y="250047"/>
                  <a:pt x="221264" y="249407"/>
                </a:cubicBezTo>
                <a:cubicBezTo>
                  <a:pt x="217148" y="248538"/>
                  <a:pt x="210917" y="252907"/>
                  <a:pt x="207789" y="254302"/>
                </a:cubicBezTo>
                <a:cubicBezTo>
                  <a:pt x="203066" y="256407"/>
                  <a:pt x="198812" y="257548"/>
                  <a:pt x="196151" y="261030"/>
                </a:cubicBezTo>
                <a:cubicBezTo>
                  <a:pt x="196229" y="270452"/>
                  <a:pt x="201368" y="275084"/>
                  <a:pt x="199825" y="283672"/>
                </a:cubicBezTo>
                <a:cubicBezTo>
                  <a:pt x="197113" y="298760"/>
                  <a:pt x="179704" y="298743"/>
                  <a:pt x="164912" y="294076"/>
                </a:cubicBezTo>
                <a:cubicBezTo>
                  <a:pt x="161082" y="297085"/>
                  <a:pt x="160467" y="301892"/>
                  <a:pt x="158777" y="306313"/>
                </a:cubicBezTo>
                <a:cubicBezTo>
                  <a:pt x="157191" y="310498"/>
                  <a:pt x="153552" y="315331"/>
                  <a:pt x="154496" y="319779"/>
                </a:cubicBezTo>
                <a:cubicBezTo>
                  <a:pt x="155857" y="326200"/>
                  <a:pt x="172009" y="328604"/>
                  <a:pt x="174713" y="336912"/>
                </a:cubicBezTo>
                <a:cubicBezTo>
                  <a:pt x="178404" y="348281"/>
                  <a:pt x="172451" y="355377"/>
                  <a:pt x="166134" y="359553"/>
                </a:cubicBezTo>
                <a:cubicBezTo>
                  <a:pt x="162590" y="361895"/>
                  <a:pt x="156429" y="363650"/>
                  <a:pt x="155718" y="367510"/>
                </a:cubicBezTo>
                <a:cubicBezTo>
                  <a:pt x="155033" y="371229"/>
                  <a:pt x="159176" y="377712"/>
                  <a:pt x="160623" y="380975"/>
                </a:cubicBezTo>
                <a:cubicBezTo>
                  <a:pt x="162598" y="385423"/>
                  <a:pt x="164280" y="389827"/>
                  <a:pt x="167356" y="392599"/>
                </a:cubicBezTo>
                <a:cubicBezTo>
                  <a:pt x="182165" y="387748"/>
                  <a:pt x="198084" y="385984"/>
                  <a:pt x="203500" y="400555"/>
                </a:cubicBezTo>
                <a:cubicBezTo>
                  <a:pt x="206108" y="410854"/>
                  <a:pt x="198664" y="416670"/>
                  <a:pt x="201056" y="423197"/>
                </a:cubicBezTo>
                <a:cubicBezTo>
                  <a:pt x="202477" y="427092"/>
                  <a:pt x="208439" y="428522"/>
                  <a:pt x="212078" y="429934"/>
                </a:cubicBezTo>
                <a:cubicBezTo>
                  <a:pt x="215605" y="431294"/>
                  <a:pt x="222564" y="434601"/>
                  <a:pt x="225553" y="434215"/>
                </a:cubicBezTo>
                <a:cubicBezTo>
                  <a:pt x="232702" y="433294"/>
                  <a:pt x="233058" y="419004"/>
                  <a:pt x="241480" y="414635"/>
                </a:cubicBezTo>
                <a:cubicBezTo>
                  <a:pt x="259739" y="405161"/>
                  <a:pt x="264470" y="423758"/>
                  <a:pt x="274565" y="432987"/>
                </a:cubicBezTo>
                <a:cubicBezTo>
                  <a:pt x="279184" y="431820"/>
                  <a:pt x="283248" y="429390"/>
                  <a:pt x="287433" y="427486"/>
                </a:cubicBezTo>
                <a:cubicBezTo>
                  <a:pt x="290120" y="426250"/>
                  <a:pt x="298031" y="424320"/>
                  <a:pt x="299071" y="420749"/>
                </a:cubicBezTo>
                <a:cubicBezTo>
                  <a:pt x="300943" y="414319"/>
                  <a:pt x="294011" y="405599"/>
                  <a:pt x="295388" y="398108"/>
                </a:cubicBezTo>
                <a:cubicBezTo>
                  <a:pt x="298109" y="383379"/>
                  <a:pt x="314080" y="383230"/>
                  <a:pt x="330310" y="387704"/>
                </a:cubicBezTo>
                <a:cubicBezTo>
                  <a:pt x="335640" y="380791"/>
                  <a:pt x="338655" y="371571"/>
                  <a:pt x="340726" y="361387"/>
                </a:cubicBezTo>
                <a:cubicBezTo>
                  <a:pt x="328690" y="352737"/>
                  <a:pt x="315484" y="349517"/>
                  <a:pt x="320510" y="332017"/>
                </a:cubicBezTo>
                <a:cubicBezTo>
                  <a:pt x="323005" y="323314"/>
                  <a:pt x="338482" y="320665"/>
                  <a:pt x="339496" y="314270"/>
                </a:cubicBezTo>
                <a:cubicBezTo>
                  <a:pt x="340120" y="310384"/>
                  <a:pt x="335588" y="305006"/>
                  <a:pt x="333984" y="301418"/>
                </a:cubicBezTo>
                <a:cubicBezTo>
                  <a:pt x="332381" y="297839"/>
                  <a:pt x="331896" y="291479"/>
                  <a:pt x="327858" y="289795"/>
                </a:cubicBezTo>
                <a:cubicBezTo>
                  <a:pt x="322130" y="287400"/>
                  <a:pt x="314279" y="294953"/>
                  <a:pt x="305198" y="293462"/>
                </a:cubicBezTo>
                <a:cubicBezTo>
                  <a:pt x="299756" y="292576"/>
                  <a:pt x="294149" y="287541"/>
                  <a:pt x="292329" y="283058"/>
                </a:cubicBezTo>
                <a:cubicBezTo>
                  <a:pt x="289340" y="275715"/>
                  <a:pt x="294574" y="267575"/>
                  <a:pt x="293551" y="257969"/>
                </a:cubicBezTo>
                <a:cubicBezTo>
                  <a:pt x="285882" y="252416"/>
                  <a:pt x="278395" y="250591"/>
                  <a:pt x="272113" y="248179"/>
                </a:cubicBezTo>
                <a:close/>
                <a:moveTo>
                  <a:pt x="377951" y="193452"/>
                </a:moveTo>
                <a:cubicBezTo>
                  <a:pt x="400574" y="195077"/>
                  <a:pt x="416157" y="222095"/>
                  <a:pt x="399975" y="242382"/>
                </a:cubicBezTo>
                <a:cubicBezTo>
                  <a:pt x="386771" y="258931"/>
                  <a:pt x="357371" y="255127"/>
                  <a:pt x="348603" y="236878"/>
                </a:cubicBezTo>
                <a:cubicBezTo>
                  <a:pt x="337187" y="213109"/>
                  <a:pt x="357558" y="191984"/>
                  <a:pt x="377951" y="193452"/>
                </a:cubicBezTo>
                <a:close/>
                <a:moveTo>
                  <a:pt x="372452" y="143294"/>
                </a:moveTo>
                <a:cubicBezTo>
                  <a:pt x="368944" y="157635"/>
                  <a:pt x="365869" y="167205"/>
                  <a:pt x="352882" y="165924"/>
                </a:cubicBezTo>
                <a:cubicBezTo>
                  <a:pt x="345618" y="165205"/>
                  <a:pt x="340860" y="154617"/>
                  <a:pt x="335758" y="154302"/>
                </a:cubicBezTo>
                <a:cubicBezTo>
                  <a:pt x="331748" y="154063"/>
                  <a:pt x="328733" y="158803"/>
                  <a:pt x="325972" y="161034"/>
                </a:cubicBezTo>
                <a:cubicBezTo>
                  <a:pt x="323923" y="162697"/>
                  <a:pt x="318035" y="164831"/>
                  <a:pt x="317414" y="168373"/>
                </a:cubicBezTo>
                <a:cubicBezTo>
                  <a:pt x="316486" y="173667"/>
                  <a:pt x="323885" y="178190"/>
                  <a:pt x="324753" y="184279"/>
                </a:cubicBezTo>
                <a:cubicBezTo>
                  <a:pt x="326915" y="199435"/>
                  <a:pt x="315409" y="202693"/>
                  <a:pt x="298457" y="202625"/>
                </a:cubicBezTo>
                <a:cubicBezTo>
                  <a:pt x="296041" y="208968"/>
                  <a:pt x="295779" y="217475"/>
                  <a:pt x="295397" y="225869"/>
                </a:cubicBezTo>
                <a:cubicBezTo>
                  <a:pt x="308729" y="231141"/>
                  <a:pt x="320234" y="232040"/>
                  <a:pt x="318634" y="246665"/>
                </a:cubicBezTo>
                <a:cubicBezTo>
                  <a:pt x="317811" y="254191"/>
                  <a:pt x="307247" y="258669"/>
                  <a:pt x="307023" y="263784"/>
                </a:cubicBezTo>
                <a:cubicBezTo>
                  <a:pt x="306873" y="267146"/>
                  <a:pt x="317945" y="281666"/>
                  <a:pt x="321701" y="282138"/>
                </a:cubicBezTo>
                <a:cubicBezTo>
                  <a:pt x="326780" y="282774"/>
                  <a:pt x="332548" y="274095"/>
                  <a:pt x="340044" y="274185"/>
                </a:cubicBezTo>
                <a:cubicBezTo>
                  <a:pt x="352134" y="274320"/>
                  <a:pt x="355396" y="284302"/>
                  <a:pt x="355336" y="300485"/>
                </a:cubicBezTo>
                <a:cubicBezTo>
                  <a:pt x="360760" y="303218"/>
                  <a:pt x="371487" y="303892"/>
                  <a:pt x="377951" y="303540"/>
                </a:cubicBezTo>
                <a:cubicBezTo>
                  <a:pt x="384205" y="294651"/>
                  <a:pt x="382791" y="277697"/>
                  <a:pt x="400589" y="280910"/>
                </a:cubicBezTo>
                <a:cubicBezTo>
                  <a:pt x="407090" y="282085"/>
                  <a:pt x="410643" y="292352"/>
                  <a:pt x="416486" y="292532"/>
                </a:cubicBezTo>
                <a:cubicBezTo>
                  <a:pt x="419568" y="292629"/>
                  <a:pt x="424498" y="287215"/>
                  <a:pt x="426271" y="285807"/>
                </a:cubicBezTo>
                <a:cubicBezTo>
                  <a:pt x="429765" y="283014"/>
                  <a:pt x="432892" y="281307"/>
                  <a:pt x="434822" y="277854"/>
                </a:cubicBezTo>
                <a:cubicBezTo>
                  <a:pt x="433349" y="270074"/>
                  <a:pt x="426788" y="267513"/>
                  <a:pt x="426885" y="259508"/>
                </a:cubicBezTo>
                <a:cubicBezTo>
                  <a:pt x="427027" y="246590"/>
                  <a:pt x="439229" y="244269"/>
                  <a:pt x="453787" y="243602"/>
                </a:cubicBezTo>
                <a:cubicBezTo>
                  <a:pt x="455523" y="237087"/>
                  <a:pt x="456989" y="227375"/>
                  <a:pt x="456233" y="220358"/>
                </a:cubicBezTo>
                <a:cubicBezTo>
                  <a:pt x="444712" y="216456"/>
                  <a:pt x="430491" y="213888"/>
                  <a:pt x="433603" y="198342"/>
                </a:cubicBezTo>
                <a:cubicBezTo>
                  <a:pt x="435002" y="191400"/>
                  <a:pt x="442027" y="189408"/>
                  <a:pt x="445221" y="183050"/>
                </a:cubicBezTo>
                <a:cubicBezTo>
                  <a:pt x="444129" y="178767"/>
                  <a:pt x="441428" y="176955"/>
                  <a:pt x="438496" y="173263"/>
                </a:cubicBezTo>
                <a:cubicBezTo>
                  <a:pt x="437441" y="171938"/>
                  <a:pt x="434014" y="165213"/>
                  <a:pt x="430551" y="164704"/>
                </a:cubicBezTo>
                <a:cubicBezTo>
                  <a:pt x="424169" y="163760"/>
                  <a:pt x="419164" y="172956"/>
                  <a:pt x="410367" y="172042"/>
                </a:cubicBezTo>
                <a:cubicBezTo>
                  <a:pt x="398749" y="170837"/>
                  <a:pt x="397342" y="160607"/>
                  <a:pt x="396302" y="145743"/>
                </a:cubicBezTo>
                <a:cubicBezTo>
                  <a:pt x="390026" y="143571"/>
                  <a:pt x="380061" y="142141"/>
                  <a:pt x="372452" y="143294"/>
                </a:cubicBezTo>
                <a:close/>
                <a:moveTo>
                  <a:pt x="316042" y="0"/>
                </a:moveTo>
                <a:cubicBezTo>
                  <a:pt x="386798" y="0"/>
                  <a:pt x="448119" y="47221"/>
                  <a:pt x="471704" y="108608"/>
                </a:cubicBezTo>
                <a:cubicBezTo>
                  <a:pt x="481138" y="103886"/>
                  <a:pt x="490573" y="103886"/>
                  <a:pt x="500007" y="103886"/>
                </a:cubicBezTo>
                <a:cubicBezTo>
                  <a:pt x="561328" y="103886"/>
                  <a:pt x="613216" y="151107"/>
                  <a:pt x="613216" y="212494"/>
                </a:cubicBezTo>
                <a:cubicBezTo>
                  <a:pt x="613216" y="221938"/>
                  <a:pt x="613216" y="226660"/>
                  <a:pt x="608499" y="236104"/>
                </a:cubicBezTo>
                <a:cubicBezTo>
                  <a:pt x="650952" y="259715"/>
                  <a:pt x="679254" y="302213"/>
                  <a:pt x="679254" y="354156"/>
                </a:cubicBezTo>
                <a:cubicBezTo>
                  <a:pt x="679254" y="387211"/>
                  <a:pt x="669820" y="415543"/>
                  <a:pt x="650952" y="439154"/>
                </a:cubicBezTo>
                <a:cubicBezTo>
                  <a:pt x="641518" y="448598"/>
                  <a:pt x="636801" y="453320"/>
                  <a:pt x="627367" y="458042"/>
                </a:cubicBezTo>
                <a:cubicBezTo>
                  <a:pt x="622650" y="462764"/>
                  <a:pt x="608499" y="467486"/>
                  <a:pt x="599064" y="467486"/>
                </a:cubicBezTo>
                <a:cubicBezTo>
                  <a:pt x="599064" y="467486"/>
                  <a:pt x="599064" y="467486"/>
                  <a:pt x="462270" y="467486"/>
                </a:cubicBezTo>
                <a:cubicBezTo>
                  <a:pt x="462270" y="467486"/>
                  <a:pt x="462270" y="467486"/>
                  <a:pt x="207550" y="467486"/>
                </a:cubicBezTo>
                <a:cubicBezTo>
                  <a:pt x="207550" y="467486"/>
                  <a:pt x="207550" y="467486"/>
                  <a:pt x="113209" y="467486"/>
                </a:cubicBezTo>
                <a:cubicBezTo>
                  <a:pt x="113209" y="467486"/>
                  <a:pt x="113209" y="467486"/>
                  <a:pt x="108492" y="467486"/>
                </a:cubicBezTo>
                <a:cubicBezTo>
                  <a:pt x="94341" y="462764"/>
                  <a:pt x="84907" y="458042"/>
                  <a:pt x="70756" y="448598"/>
                </a:cubicBezTo>
                <a:cubicBezTo>
                  <a:pt x="28302" y="420265"/>
                  <a:pt x="0" y="373045"/>
                  <a:pt x="0" y="316380"/>
                </a:cubicBezTo>
                <a:cubicBezTo>
                  <a:pt x="0" y="231382"/>
                  <a:pt x="70756" y="165273"/>
                  <a:pt x="155663" y="160551"/>
                </a:cubicBezTo>
                <a:cubicBezTo>
                  <a:pt x="155663" y="70831"/>
                  <a:pt x="226418" y="0"/>
                  <a:pt x="316042" y="0"/>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0" name="TextBox 59">
            <a:extLst>
              <a:ext uri="{FF2B5EF4-FFF2-40B4-BE49-F238E27FC236}">
                <a16:creationId xmlns:a16="http://schemas.microsoft.com/office/drawing/2014/main" id="{2CFA98A9-3763-32BC-DF48-A2A80CB88C3E}"/>
              </a:ext>
            </a:extLst>
          </p:cNvPr>
          <p:cNvSpPr txBox="1"/>
          <p:nvPr/>
        </p:nvSpPr>
        <p:spPr>
          <a:xfrm>
            <a:off x="1312234" y="3944695"/>
            <a:ext cx="2218385" cy="646331"/>
          </a:xfrm>
          <a:prstGeom prst="rect">
            <a:avLst/>
          </a:prstGeom>
          <a:noFill/>
        </p:spPr>
        <p:txBody>
          <a:bodyPr wrap="square">
            <a:spAutoFit/>
          </a:bodyPr>
          <a:lstStyle/>
          <a:p>
            <a:pPr algn="ctr"/>
            <a:r>
              <a:rPr lang="en-US" b="1">
                <a:solidFill>
                  <a:schemeClr val="accent5"/>
                </a:solidFill>
                <a:latin typeface="Arial" panose="020B0604020202020204" pitchFamily="34" charset="0"/>
                <a:cs typeface="Arial" panose="020B0604020202020204" pitchFamily="34" charset="0"/>
              </a:rPr>
              <a:t>Must Be</a:t>
            </a:r>
            <a:r>
              <a:rPr lang="en-US" sz="1800" b="1">
                <a:solidFill>
                  <a:schemeClr val="accent5"/>
                </a:solidFill>
                <a:latin typeface="Arial" panose="020B0604020202020204" pitchFamily="34" charset="0"/>
                <a:cs typeface="Arial" panose="020B0604020202020204" pitchFamily="34" charset="0"/>
              </a:rPr>
              <a:t> Cloud Enabled</a:t>
            </a:r>
          </a:p>
        </p:txBody>
      </p:sp>
      <p:sp>
        <p:nvSpPr>
          <p:cNvPr id="61" name="TextBox 60">
            <a:extLst>
              <a:ext uri="{FF2B5EF4-FFF2-40B4-BE49-F238E27FC236}">
                <a16:creationId xmlns:a16="http://schemas.microsoft.com/office/drawing/2014/main" id="{0A367A52-2569-3C37-0C6F-C43AD87ABE8B}"/>
              </a:ext>
            </a:extLst>
          </p:cNvPr>
          <p:cNvSpPr txBox="1"/>
          <p:nvPr/>
        </p:nvSpPr>
        <p:spPr>
          <a:xfrm>
            <a:off x="4418545" y="4629804"/>
            <a:ext cx="2711030" cy="1357295"/>
          </a:xfrm>
          <a:prstGeom prst="rect">
            <a:avLst/>
          </a:prstGeom>
          <a:noFill/>
          <a:effectLst/>
        </p:spPr>
        <p:txBody>
          <a:bodyPr wrap="square" rtlCol="0">
            <a:spAutoFit/>
          </a:bodyPr>
          <a:lstStyle/>
          <a:p>
            <a:pPr algn="ctr">
              <a:lnSpc>
                <a:spcPts val="2000"/>
              </a:lnSpc>
            </a:pPr>
            <a:r>
              <a:rPr lang="en-US" sz="1600">
                <a:latin typeface="Arial" panose="020B0604020202020204" pitchFamily="34" charset="0"/>
                <a:cs typeface="Arial" panose="020B0604020202020204" pitchFamily="34" charset="0"/>
              </a:rPr>
              <a:t>Ability to provide data in accordance with NCQA’s FHIR Implementation Guidelines</a:t>
            </a:r>
          </a:p>
          <a:p>
            <a:pPr algn="ctr">
              <a:lnSpc>
                <a:spcPts val="2000"/>
              </a:lnSpc>
            </a:pPr>
            <a:endParaRPr lang="en-US" sz="1600" b="1">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E5F1977B-1E90-401F-F874-D0E0F04B1EF1}"/>
              </a:ext>
            </a:extLst>
          </p:cNvPr>
          <p:cNvSpPr/>
          <p:nvPr/>
        </p:nvSpPr>
        <p:spPr>
          <a:xfrm>
            <a:off x="4722500" y="1603560"/>
            <a:ext cx="2103120" cy="2103120"/>
          </a:xfrm>
          <a:prstGeom prst="ellipse">
            <a:avLst/>
          </a:prstGeom>
          <a:solidFill>
            <a:srgbClr val="4F758B"/>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AutoShape 63">
            <a:extLst>
              <a:ext uri="{FF2B5EF4-FFF2-40B4-BE49-F238E27FC236}">
                <a16:creationId xmlns:a16="http://schemas.microsoft.com/office/drawing/2014/main" id="{9D77D3C8-2071-908D-9A8D-0F6AA18F934E}"/>
              </a:ext>
            </a:extLst>
          </p:cNvPr>
          <p:cNvSpPr>
            <a:spLocks noChangeAspect="1"/>
          </p:cNvSpPr>
          <p:nvPr/>
        </p:nvSpPr>
        <p:spPr bwMode="auto">
          <a:xfrm>
            <a:off x="5209222" y="2090461"/>
            <a:ext cx="1129676" cy="1129318"/>
          </a:xfrm>
          <a:custGeom>
            <a:avLst/>
            <a:gdLst/>
            <a:ahLst/>
            <a:cxnLst/>
            <a:rect l="0" t="0" r="r" b="b"/>
            <a:pathLst>
              <a:path w="21352" h="21458">
                <a:moveTo>
                  <a:pt x="14440" y="17821"/>
                </a:moveTo>
                <a:cubicBezTo>
                  <a:pt x="13589" y="16452"/>
                  <a:pt x="12743" y="15093"/>
                  <a:pt x="11888" y="13718"/>
                </a:cubicBezTo>
                <a:cubicBezTo>
                  <a:pt x="11081" y="14020"/>
                  <a:pt x="10280" y="14036"/>
                  <a:pt x="9466" y="13715"/>
                </a:cubicBezTo>
                <a:cubicBezTo>
                  <a:pt x="9412" y="13794"/>
                  <a:pt x="9361" y="13866"/>
                  <a:pt x="9314" y="13940"/>
                </a:cubicBezTo>
                <a:cubicBezTo>
                  <a:pt x="8554" y="15162"/>
                  <a:pt x="7798" y="16387"/>
                  <a:pt x="7029" y="17603"/>
                </a:cubicBezTo>
                <a:cubicBezTo>
                  <a:pt x="6916" y="17781"/>
                  <a:pt x="6930" y="17887"/>
                  <a:pt x="7053" y="18047"/>
                </a:cubicBezTo>
                <a:cubicBezTo>
                  <a:pt x="7594" y="18748"/>
                  <a:pt x="7614" y="19735"/>
                  <a:pt x="7121" y="20492"/>
                </a:cubicBezTo>
                <a:cubicBezTo>
                  <a:pt x="6647" y="21222"/>
                  <a:pt x="5736" y="21592"/>
                  <a:pt x="4878" y="21404"/>
                </a:cubicBezTo>
                <a:cubicBezTo>
                  <a:pt x="4022" y="21217"/>
                  <a:pt x="3353" y="20494"/>
                  <a:pt x="3234" y="19626"/>
                </a:cubicBezTo>
                <a:cubicBezTo>
                  <a:pt x="3024" y="18089"/>
                  <a:pt x="4346" y="16876"/>
                  <a:pt x="5849" y="17228"/>
                </a:cubicBezTo>
                <a:cubicBezTo>
                  <a:pt x="5883" y="17236"/>
                  <a:pt x="5918" y="17242"/>
                  <a:pt x="5972" y="17253"/>
                </a:cubicBezTo>
                <a:cubicBezTo>
                  <a:pt x="6034" y="17156"/>
                  <a:pt x="6098" y="17059"/>
                  <a:pt x="6159" y="16961"/>
                </a:cubicBezTo>
                <a:cubicBezTo>
                  <a:pt x="6909" y="15754"/>
                  <a:pt x="7659" y="14546"/>
                  <a:pt x="8410" y="13340"/>
                </a:cubicBezTo>
                <a:cubicBezTo>
                  <a:pt x="8484" y="13222"/>
                  <a:pt x="8554" y="13133"/>
                  <a:pt x="8413" y="12991"/>
                </a:cubicBezTo>
                <a:cubicBezTo>
                  <a:pt x="7764" y="12337"/>
                  <a:pt x="7441" y="11544"/>
                  <a:pt x="7471" y="10614"/>
                </a:cubicBezTo>
                <a:cubicBezTo>
                  <a:pt x="7472" y="10579"/>
                  <a:pt x="7465" y="10543"/>
                  <a:pt x="7459" y="10486"/>
                </a:cubicBezTo>
                <a:cubicBezTo>
                  <a:pt x="6641" y="10279"/>
                  <a:pt x="5822" y="10072"/>
                  <a:pt x="5003" y="9865"/>
                </a:cubicBezTo>
                <a:cubicBezTo>
                  <a:pt x="4741" y="9799"/>
                  <a:pt x="4477" y="9739"/>
                  <a:pt x="4217" y="9666"/>
                </a:cubicBezTo>
                <a:cubicBezTo>
                  <a:pt x="4080" y="9627"/>
                  <a:pt x="3993" y="9643"/>
                  <a:pt x="3901" y="9775"/>
                </a:cubicBezTo>
                <a:cubicBezTo>
                  <a:pt x="3358" y="10557"/>
                  <a:pt x="2499" y="10891"/>
                  <a:pt x="1637" y="10673"/>
                </a:cubicBezTo>
                <a:cubicBezTo>
                  <a:pt x="745" y="10447"/>
                  <a:pt x="127" y="9727"/>
                  <a:pt x="13" y="8782"/>
                </a:cubicBezTo>
                <a:cubicBezTo>
                  <a:pt x="-117" y="7697"/>
                  <a:pt x="732" y="6626"/>
                  <a:pt x="1808" y="6464"/>
                </a:cubicBezTo>
                <a:cubicBezTo>
                  <a:pt x="3016" y="6282"/>
                  <a:pt x="4090" y="7146"/>
                  <a:pt x="4232" y="8224"/>
                </a:cubicBezTo>
                <a:cubicBezTo>
                  <a:pt x="4266" y="8477"/>
                  <a:pt x="4347" y="8593"/>
                  <a:pt x="4604" y="8652"/>
                </a:cubicBezTo>
                <a:cubicBezTo>
                  <a:pt x="5587" y="8880"/>
                  <a:pt x="6563" y="9137"/>
                  <a:pt x="7544" y="9374"/>
                </a:cubicBezTo>
                <a:cubicBezTo>
                  <a:pt x="7619" y="9392"/>
                  <a:pt x="7761" y="9367"/>
                  <a:pt x="7786" y="9317"/>
                </a:cubicBezTo>
                <a:cubicBezTo>
                  <a:pt x="8281" y="8360"/>
                  <a:pt x="9061" y="7789"/>
                  <a:pt x="10112" y="7558"/>
                </a:cubicBezTo>
                <a:cubicBezTo>
                  <a:pt x="10117" y="7485"/>
                  <a:pt x="10126" y="7414"/>
                  <a:pt x="10126" y="7344"/>
                </a:cubicBezTo>
                <a:cubicBezTo>
                  <a:pt x="10127" y="6382"/>
                  <a:pt x="10123" y="5420"/>
                  <a:pt x="10131" y="4458"/>
                </a:cubicBezTo>
                <a:cubicBezTo>
                  <a:pt x="10133" y="4288"/>
                  <a:pt x="10086" y="4208"/>
                  <a:pt x="9920" y="4147"/>
                </a:cubicBezTo>
                <a:cubicBezTo>
                  <a:pt x="8946" y="3788"/>
                  <a:pt x="8382" y="2782"/>
                  <a:pt x="8566" y="1756"/>
                </a:cubicBezTo>
                <a:cubicBezTo>
                  <a:pt x="8742" y="770"/>
                  <a:pt x="9650" y="8"/>
                  <a:pt x="10659" y="0"/>
                </a:cubicBezTo>
                <a:cubicBezTo>
                  <a:pt x="11661" y="-8"/>
                  <a:pt x="12567" y="735"/>
                  <a:pt x="12771" y="1733"/>
                </a:cubicBezTo>
                <a:cubicBezTo>
                  <a:pt x="12973" y="2724"/>
                  <a:pt x="12413" y="3779"/>
                  <a:pt x="11468" y="4129"/>
                </a:cubicBezTo>
                <a:cubicBezTo>
                  <a:pt x="11253" y="4209"/>
                  <a:pt x="11209" y="4311"/>
                  <a:pt x="11211" y="4517"/>
                </a:cubicBezTo>
                <a:cubicBezTo>
                  <a:pt x="11220" y="5523"/>
                  <a:pt x="11215" y="6530"/>
                  <a:pt x="11215" y="7483"/>
                </a:cubicBezTo>
                <a:cubicBezTo>
                  <a:pt x="11654" y="7688"/>
                  <a:pt x="12074" y="7850"/>
                  <a:pt x="12458" y="8074"/>
                </a:cubicBezTo>
                <a:cubicBezTo>
                  <a:pt x="12918" y="8343"/>
                  <a:pt x="13258" y="8749"/>
                  <a:pt x="13495" y="9231"/>
                </a:cubicBezTo>
                <a:cubicBezTo>
                  <a:pt x="13574" y="9391"/>
                  <a:pt x="13655" y="9422"/>
                  <a:pt x="13830" y="9376"/>
                </a:cubicBezTo>
                <a:cubicBezTo>
                  <a:pt x="14823" y="9115"/>
                  <a:pt x="15820" y="8865"/>
                  <a:pt x="16818" y="8626"/>
                </a:cubicBezTo>
                <a:cubicBezTo>
                  <a:pt x="16997" y="8583"/>
                  <a:pt x="17067" y="8509"/>
                  <a:pt x="17093" y="8328"/>
                </a:cubicBezTo>
                <a:cubicBezTo>
                  <a:pt x="17246" y="7277"/>
                  <a:pt x="17932" y="6588"/>
                  <a:pt x="18973" y="6460"/>
                </a:cubicBezTo>
                <a:cubicBezTo>
                  <a:pt x="19797" y="6360"/>
                  <a:pt x="20466" y="6679"/>
                  <a:pt x="20940" y="7349"/>
                </a:cubicBezTo>
                <a:cubicBezTo>
                  <a:pt x="21410" y="8013"/>
                  <a:pt x="21483" y="8750"/>
                  <a:pt x="21131" y="9489"/>
                </a:cubicBezTo>
                <a:cubicBezTo>
                  <a:pt x="20405" y="11011"/>
                  <a:pt x="18418" y="11173"/>
                  <a:pt x="17451" y="9795"/>
                </a:cubicBezTo>
                <a:cubicBezTo>
                  <a:pt x="17367" y="9675"/>
                  <a:pt x="17297" y="9620"/>
                  <a:pt x="17146" y="9658"/>
                </a:cubicBezTo>
                <a:cubicBezTo>
                  <a:pt x="16064" y="9936"/>
                  <a:pt x="14981" y="10207"/>
                  <a:pt x="13901" y="10479"/>
                </a:cubicBezTo>
                <a:cubicBezTo>
                  <a:pt x="13867" y="10802"/>
                  <a:pt x="13860" y="11120"/>
                  <a:pt x="13796" y="11427"/>
                </a:cubicBezTo>
                <a:cubicBezTo>
                  <a:pt x="13673" y="12016"/>
                  <a:pt x="13390" y="12530"/>
                  <a:pt x="12964" y="12955"/>
                </a:cubicBezTo>
                <a:cubicBezTo>
                  <a:pt x="12841" y="13078"/>
                  <a:pt x="12817" y="13165"/>
                  <a:pt x="12916" y="13321"/>
                </a:cubicBezTo>
                <a:cubicBezTo>
                  <a:pt x="13701" y="14570"/>
                  <a:pt x="14479" y="15824"/>
                  <a:pt x="15253" y="17080"/>
                </a:cubicBezTo>
                <a:cubicBezTo>
                  <a:pt x="15337" y="17217"/>
                  <a:pt x="15411" y="17248"/>
                  <a:pt x="15575" y="17213"/>
                </a:cubicBezTo>
                <a:cubicBezTo>
                  <a:pt x="16777" y="16957"/>
                  <a:pt x="17940" y="17776"/>
                  <a:pt x="18106" y="18981"/>
                </a:cubicBezTo>
                <a:cubicBezTo>
                  <a:pt x="18283" y="20262"/>
                  <a:pt x="17399" y="21358"/>
                  <a:pt x="16112" y="21453"/>
                </a:cubicBezTo>
                <a:cubicBezTo>
                  <a:pt x="14940" y="21539"/>
                  <a:pt x="13888" y="20549"/>
                  <a:pt x="13862" y="19335"/>
                </a:cubicBezTo>
                <a:cubicBezTo>
                  <a:pt x="13852" y="18854"/>
                  <a:pt x="13997" y="18471"/>
                  <a:pt x="14440" y="17821"/>
                </a:cubicBezTo>
                <a:close/>
                <a:moveTo>
                  <a:pt x="14440" y="17821"/>
                </a:moveTo>
              </a:path>
            </a:pathLst>
          </a:custGeom>
          <a:solidFill>
            <a:schemeClr val="bg1"/>
          </a:solidFill>
          <a:ln w="6350" cap="flat" cmpd="sng">
            <a:noFill/>
            <a:miter lim="800000"/>
            <a:headEnd type="none" w="med" len="med"/>
            <a:tailEnd type="none" w="med" len="med"/>
          </a:ln>
          <a:effec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64" name="TextBox 63">
            <a:extLst>
              <a:ext uri="{FF2B5EF4-FFF2-40B4-BE49-F238E27FC236}">
                <a16:creationId xmlns:a16="http://schemas.microsoft.com/office/drawing/2014/main" id="{B818AC3D-F4AB-DCDB-5143-DCBDD2F6F015}"/>
              </a:ext>
            </a:extLst>
          </p:cNvPr>
          <p:cNvSpPr txBox="1"/>
          <p:nvPr/>
        </p:nvSpPr>
        <p:spPr>
          <a:xfrm>
            <a:off x="4585340" y="3936515"/>
            <a:ext cx="2377440" cy="646331"/>
          </a:xfrm>
          <a:prstGeom prst="rect">
            <a:avLst/>
          </a:prstGeom>
          <a:noFill/>
        </p:spPr>
        <p:txBody>
          <a:bodyPr wrap="square">
            <a:spAutoFit/>
          </a:bodyPr>
          <a:lstStyle/>
          <a:p>
            <a:pPr algn="ctr"/>
            <a:r>
              <a:rPr lang="en-US" b="1">
                <a:solidFill>
                  <a:schemeClr val="accent5"/>
                </a:solidFill>
                <a:latin typeface="Arial" panose="020B0604020202020204" pitchFamily="34" charset="0"/>
                <a:cs typeface="Arial" panose="020B0604020202020204" pitchFamily="34" charset="0"/>
              </a:rPr>
              <a:t>Must Have</a:t>
            </a:r>
            <a:r>
              <a:rPr lang="en-US" sz="1800" b="1">
                <a:solidFill>
                  <a:schemeClr val="accent5"/>
                </a:solidFill>
                <a:latin typeface="Arial" panose="020B0604020202020204" pitchFamily="34" charset="0"/>
                <a:cs typeface="Arial" panose="020B0604020202020204" pitchFamily="34" charset="0"/>
              </a:rPr>
              <a:t> </a:t>
            </a:r>
            <a:r>
              <a:rPr lang="en-US" b="1">
                <a:solidFill>
                  <a:schemeClr val="accent5"/>
                </a:solidFill>
                <a:latin typeface="Arial" panose="020B0604020202020204" pitchFamily="34" charset="0"/>
                <a:cs typeface="Arial" panose="020B0604020202020204" pitchFamily="34" charset="0"/>
              </a:rPr>
              <a:t>FHIR</a:t>
            </a:r>
            <a:r>
              <a:rPr lang="en-US" sz="1800" b="1">
                <a:solidFill>
                  <a:schemeClr val="accent5"/>
                </a:solidFill>
                <a:latin typeface="Arial" panose="020B0604020202020204" pitchFamily="34" charset="0"/>
                <a:cs typeface="Arial" panose="020B0604020202020204" pitchFamily="34" charset="0"/>
              </a:rPr>
              <a:t> Data</a:t>
            </a:r>
          </a:p>
        </p:txBody>
      </p:sp>
      <p:sp>
        <p:nvSpPr>
          <p:cNvPr id="65" name="TextBox 64">
            <a:extLst>
              <a:ext uri="{FF2B5EF4-FFF2-40B4-BE49-F238E27FC236}">
                <a16:creationId xmlns:a16="http://schemas.microsoft.com/office/drawing/2014/main" id="{D82BB48A-0177-F832-105D-44C7009E2328}"/>
              </a:ext>
            </a:extLst>
          </p:cNvPr>
          <p:cNvSpPr txBox="1"/>
          <p:nvPr/>
        </p:nvSpPr>
        <p:spPr>
          <a:xfrm>
            <a:off x="8318056" y="4629804"/>
            <a:ext cx="2377440" cy="1323439"/>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Use the initial 14 measures now, or start installs this year to get a head start on the implementation curve.</a:t>
            </a:r>
            <a:endParaRPr lang="en-US" sz="1600" b="1">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ED7E77B5-5C1A-5122-A559-7AD0ECC0A128}"/>
              </a:ext>
            </a:extLst>
          </p:cNvPr>
          <p:cNvSpPr/>
          <p:nvPr/>
        </p:nvSpPr>
        <p:spPr>
          <a:xfrm>
            <a:off x="8455216" y="1603560"/>
            <a:ext cx="2103120" cy="2103120"/>
          </a:xfrm>
          <a:prstGeom prst="ellipse">
            <a:avLst/>
          </a:prstGeom>
          <a:solidFill>
            <a:srgbClr val="4F758B"/>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7" name="Group 66">
            <a:extLst>
              <a:ext uri="{FF2B5EF4-FFF2-40B4-BE49-F238E27FC236}">
                <a16:creationId xmlns:a16="http://schemas.microsoft.com/office/drawing/2014/main" id="{9C683C03-978F-B58B-6722-CB7F2B25B864}"/>
              </a:ext>
            </a:extLst>
          </p:cNvPr>
          <p:cNvGrpSpPr/>
          <p:nvPr/>
        </p:nvGrpSpPr>
        <p:grpSpPr>
          <a:xfrm>
            <a:off x="9047490" y="2046386"/>
            <a:ext cx="918572" cy="1166980"/>
            <a:chOff x="9029825" y="2046386"/>
            <a:chExt cx="918572" cy="1166980"/>
          </a:xfrm>
        </p:grpSpPr>
        <p:sp>
          <p:nvSpPr>
            <p:cNvPr id="68" name="AutoShape 1">
              <a:extLst>
                <a:ext uri="{FF2B5EF4-FFF2-40B4-BE49-F238E27FC236}">
                  <a16:creationId xmlns:a16="http://schemas.microsoft.com/office/drawing/2014/main" id="{7B3AE826-20E8-4E31-D053-4775E2BC7636}"/>
                </a:ext>
              </a:extLst>
            </p:cNvPr>
            <p:cNvSpPr>
              <a:spLocks/>
            </p:cNvSpPr>
            <p:nvPr/>
          </p:nvSpPr>
          <p:spPr bwMode="auto">
            <a:xfrm>
              <a:off x="9029825" y="2125877"/>
              <a:ext cx="918572" cy="1087489"/>
            </a:xfrm>
            <a:custGeom>
              <a:avLst/>
              <a:gdLst/>
              <a:ahLst/>
              <a:cxnLst/>
              <a:rect l="0" t="0" r="r" b="b"/>
              <a:pathLst>
                <a:path w="21600" h="21591">
                  <a:moveTo>
                    <a:pt x="0" y="1193"/>
                  </a:moveTo>
                  <a:cubicBezTo>
                    <a:pt x="86" y="1030"/>
                    <a:pt x="154" y="857"/>
                    <a:pt x="262" y="705"/>
                  </a:cubicBezTo>
                  <a:cubicBezTo>
                    <a:pt x="560" y="287"/>
                    <a:pt x="1004" y="18"/>
                    <a:pt x="1584" y="10"/>
                  </a:cubicBezTo>
                  <a:cubicBezTo>
                    <a:pt x="3107" y="-9"/>
                    <a:pt x="4630" y="4"/>
                    <a:pt x="6211" y="4"/>
                  </a:cubicBezTo>
                  <a:cubicBezTo>
                    <a:pt x="6192" y="338"/>
                    <a:pt x="6217" y="667"/>
                    <a:pt x="6147" y="980"/>
                  </a:cubicBezTo>
                  <a:cubicBezTo>
                    <a:pt x="6045" y="1435"/>
                    <a:pt x="5589" y="1704"/>
                    <a:pt x="4998" y="1709"/>
                  </a:cubicBezTo>
                  <a:cubicBezTo>
                    <a:pt x="4293" y="1716"/>
                    <a:pt x="3587" y="1710"/>
                    <a:pt x="2881" y="1712"/>
                  </a:cubicBezTo>
                  <a:cubicBezTo>
                    <a:pt x="2289" y="1713"/>
                    <a:pt x="1975" y="1976"/>
                    <a:pt x="1975" y="2479"/>
                  </a:cubicBezTo>
                  <a:cubicBezTo>
                    <a:pt x="1973" y="8036"/>
                    <a:pt x="1973" y="13592"/>
                    <a:pt x="1975" y="19148"/>
                  </a:cubicBezTo>
                  <a:cubicBezTo>
                    <a:pt x="1975" y="19682"/>
                    <a:pt x="2283" y="19934"/>
                    <a:pt x="2925" y="19934"/>
                  </a:cubicBezTo>
                  <a:cubicBezTo>
                    <a:pt x="8191" y="19932"/>
                    <a:pt x="13458" y="19929"/>
                    <a:pt x="18724" y="19926"/>
                  </a:cubicBezTo>
                  <a:cubicBezTo>
                    <a:pt x="19305" y="19925"/>
                    <a:pt x="19624" y="19669"/>
                    <a:pt x="19624" y="19180"/>
                  </a:cubicBezTo>
                  <a:cubicBezTo>
                    <a:pt x="19627" y="15168"/>
                    <a:pt x="19628" y="11156"/>
                    <a:pt x="19625" y="7144"/>
                  </a:cubicBezTo>
                  <a:cubicBezTo>
                    <a:pt x="19624" y="5609"/>
                    <a:pt x="19612" y="4074"/>
                    <a:pt x="19605" y="2538"/>
                  </a:cubicBezTo>
                  <a:cubicBezTo>
                    <a:pt x="19603" y="1938"/>
                    <a:pt x="19334" y="1711"/>
                    <a:pt x="18623" y="1711"/>
                  </a:cubicBezTo>
                  <a:cubicBezTo>
                    <a:pt x="17968" y="1711"/>
                    <a:pt x="17314" y="1714"/>
                    <a:pt x="16659" y="1710"/>
                  </a:cubicBezTo>
                  <a:cubicBezTo>
                    <a:pt x="15864" y="1706"/>
                    <a:pt x="15407" y="1317"/>
                    <a:pt x="15402" y="648"/>
                  </a:cubicBezTo>
                  <a:cubicBezTo>
                    <a:pt x="15401" y="442"/>
                    <a:pt x="15402" y="237"/>
                    <a:pt x="15402" y="16"/>
                  </a:cubicBezTo>
                  <a:cubicBezTo>
                    <a:pt x="15515" y="11"/>
                    <a:pt x="15603" y="3"/>
                    <a:pt x="15692" y="3"/>
                  </a:cubicBezTo>
                  <a:cubicBezTo>
                    <a:pt x="17063" y="3"/>
                    <a:pt x="18433" y="2"/>
                    <a:pt x="19803" y="3"/>
                  </a:cubicBezTo>
                  <a:cubicBezTo>
                    <a:pt x="20649" y="3"/>
                    <a:pt x="21270" y="384"/>
                    <a:pt x="21529" y="1058"/>
                  </a:cubicBezTo>
                  <a:cubicBezTo>
                    <a:pt x="21547" y="1105"/>
                    <a:pt x="21576" y="1148"/>
                    <a:pt x="21600" y="1193"/>
                  </a:cubicBezTo>
                  <a:cubicBezTo>
                    <a:pt x="21600" y="7613"/>
                    <a:pt x="21600" y="14033"/>
                    <a:pt x="21600" y="20452"/>
                  </a:cubicBezTo>
                  <a:cubicBezTo>
                    <a:pt x="21368" y="21016"/>
                    <a:pt x="20936" y="21411"/>
                    <a:pt x="20250" y="21591"/>
                  </a:cubicBezTo>
                  <a:cubicBezTo>
                    <a:pt x="13950" y="21591"/>
                    <a:pt x="7650" y="21591"/>
                    <a:pt x="1350" y="21591"/>
                  </a:cubicBezTo>
                  <a:cubicBezTo>
                    <a:pt x="1026" y="21412"/>
                    <a:pt x="668" y="21263"/>
                    <a:pt x="388" y="21044"/>
                  </a:cubicBezTo>
                  <a:cubicBezTo>
                    <a:pt x="202" y="20899"/>
                    <a:pt x="126" y="20653"/>
                    <a:pt x="0" y="20452"/>
                  </a:cubicBezTo>
                  <a:cubicBezTo>
                    <a:pt x="0" y="14033"/>
                    <a:pt x="0" y="7613"/>
                    <a:pt x="0" y="1193"/>
                  </a:cubicBezTo>
                  <a:close/>
                  <a:moveTo>
                    <a:pt x="0" y="1193"/>
                  </a:moveTo>
                </a:path>
              </a:pathLst>
            </a:custGeom>
            <a:solidFill>
              <a:schemeClr val="bg1"/>
            </a:solidFill>
            <a:ln>
              <a:noFill/>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69" name="AutoShape 2">
              <a:extLst>
                <a:ext uri="{FF2B5EF4-FFF2-40B4-BE49-F238E27FC236}">
                  <a16:creationId xmlns:a16="http://schemas.microsoft.com/office/drawing/2014/main" id="{27817E0D-1284-51B5-8321-5D63A33C47F8}"/>
                </a:ext>
              </a:extLst>
            </p:cNvPr>
            <p:cNvSpPr>
              <a:spLocks/>
            </p:cNvSpPr>
            <p:nvPr/>
          </p:nvSpPr>
          <p:spPr bwMode="auto">
            <a:xfrm>
              <a:off x="9241803" y="2046386"/>
              <a:ext cx="499032" cy="332319"/>
            </a:xfrm>
            <a:custGeom>
              <a:avLst/>
              <a:gdLst/>
              <a:ahLst/>
              <a:cxnLst/>
              <a:rect l="0" t="0" r="r" b="b"/>
              <a:pathLst>
                <a:path w="21452" h="21600">
                  <a:moveTo>
                    <a:pt x="10680" y="5502"/>
                  </a:moveTo>
                  <a:cubicBezTo>
                    <a:pt x="9837" y="5522"/>
                    <a:pt x="9149" y="6575"/>
                    <a:pt x="9156" y="7834"/>
                  </a:cubicBezTo>
                  <a:cubicBezTo>
                    <a:pt x="9163" y="9079"/>
                    <a:pt x="9876" y="10145"/>
                    <a:pt x="10703" y="10147"/>
                  </a:cubicBezTo>
                  <a:cubicBezTo>
                    <a:pt x="11556" y="10149"/>
                    <a:pt x="12283" y="9029"/>
                    <a:pt x="12254" y="7759"/>
                  </a:cubicBezTo>
                  <a:cubicBezTo>
                    <a:pt x="12225" y="6485"/>
                    <a:pt x="11525" y="5481"/>
                    <a:pt x="10680" y="5502"/>
                  </a:cubicBezTo>
                  <a:close/>
                  <a:moveTo>
                    <a:pt x="11602" y="0"/>
                  </a:moveTo>
                  <a:cubicBezTo>
                    <a:pt x="12335" y="518"/>
                    <a:pt x="13137" y="890"/>
                    <a:pt x="13786" y="1585"/>
                  </a:cubicBezTo>
                  <a:cubicBezTo>
                    <a:pt x="15164" y="3062"/>
                    <a:pt x="15815" y="5203"/>
                    <a:pt x="15859" y="7747"/>
                  </a:cubicBezTo>
                  <a:cubicBezTo>
                    <a:pt x="15879" y="8902"/>
                    <a:pt x="15873" y="10058"/>
                    <a:pt x="15860" y="11213"/>
                  </a:cubicBezTo>
                  <a:cubicBezTo>
                    <a:pt x="15843" y="12680"/>
                    <a:pt x="16287" y="13683"/>
                    <a:pt x="17169" y="14252"/>
                  </a:cubicBezTo>
                  <a:cubicBezTo>
                    <a:pt x="17460" y="14439"/>
                    <a:pt x="17757" y="14619"/>
                    <a:pt x="18063" y="14731"/>
                  </a:cubicBezTo>
                  <a:cubicBezTo>
                    <a:pt x="20010" y="15447"/>
                    <a:pt x="20987" y="17453"/>
                    <a:pt x="21347" y="20293"/>
                  </a:cubicBezTo>
                  <a:cubicBezTo>
                    <a:pt x="21389" y="20625"/>
                    <a:pt x="21417" y="20961"/>
                    <a:pt x="21448" y="21295"/>
                  </a:cubicBezTo>
                  <a:cubicBezTo>
                    <a:pt x="21456" y="21378"/>
                    <a:pt x="21449" y="21463"/>
                    <a:pt x="21449" y="21600"/>
                  </a:cubicBezTo>
                  <a:cubicBezTo>
                    <a:pt x="14300" y="21600"/>
                    <a:pt x="7157" y="21600"/>
                    <a:pt x="14" y="21600"/>
                  </a:cubicBezTo>
                  <a:cubicBezTo>
                    <a:pt x="-144" y="18813"/>
                    <a:pt x="1083" y="15913"/>
                    <a:pt x="2809" y="14993"/>
                  </a:cubicBezTo>
                  <a:cubicBezTo>
                    <a:pt x="3301" y="14731"/>
                    <a:pt x="3803" y="14506"/>
                    <a:pt x="4283" y="14201"/>
                  </a:cubicBezTo>
                  <a:cubicBezTo>
                    <a:pt x="5149" y="13649"/>
                    <a:pt x="5564" y="12637"/>
                    <a:pt x="5551" y="11210"/>
                  </a:cubicBezTo>
                  <a:cubicBezTo>
                    <a:pt x="5539" y="10027"/>
                    <a:pt x="5536" y="8843"/>
                    <a:pt x="5551" y="7660"/>
                  </a:cubicBezTo>
                  <a:cubicBezTo>
                    <a:pt x="5596" y="4222"/>
                    <a:pt x="7071" y="1307"/>
                    <a:pt x="9251" y="312"/>
                  </a:cubicBezTo>
                  <a:cubicBezTo>
                    <a:pt x="9440" y="225"/>
                    <a:pt x="9623" y="105"/>
                    <a:pt x="9809" y="0"/>
                  </a:cubicBezTo>
                  <a:cubicBezTo>
                    <a:pt x="10406" y="0"/>
                    <a:pt x="11004" y="0"/>
                    <a:pt x="11602" y="0"/>
                  </a:cubicBezTo>
                  <a:close/>
                  <a:moveTo>
                    <a:pt x="11602" y="0"/>
                  </a:moveTo>
                </a:path>
              </a:pathLst>
            </a:custGeom>
            <a:solidFill>
              <a:schemeClr val="bg1"/>
            </a:solidFill>
            <a:ln>
              <a:noFill/>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70" name="AutoShape 3">
              <a:extLst>
                <a:ext uri="{FF2B5EF4-FFF2-40B4-BE49-F238E27FC236}">
                  <a16:creationId xmlns:a16="http://schemas.microsoft.com/office/drawing/2014/main" id="{DC2EB684-8007-6E69-D5A6-05A8D7978553}"/>
                </a:ext>
              </a:extLst>
            </p:cNvPr>
            <p:cNvSpPr>
              <a:spLocks/>
            </p:cNvSpPr>
            <p:nvPr/>
          </p:nvSpPr>
          <p:spPr bwMode="auto">
            <a:xfrm>
              <a:off x="9197641" y="2841301"/>
              <a:ext cx="415124" cy="39746"/>
            </a:xfrm>
            <a:custGeom>
              <a:avLst/>
              <a:gdLst/>
              <a:ahLst/>
              <a:cxnLst/>
              <a:rect l="0" t="0" r="r" b="b"/>
              <a:pathLst>
                <a:path w="21600" h="21600">
                  <a:moveTo>
                    <a:pt x="21600" y="0"/>
                  </a:moveTo>
                  <a:cubicBezTo>
                    <a:pt x="21600" y="7400"/>
                    <a:pt x="21600" y="14321"/>
                    <a:pt x="21600" y="21600"/>
                  </a:cubicBezTo>
                  <a:cubicBezTo>
                    <a:pt x="14398" y="21600"/>
                    <a:pt x="7224" y="21600"/>
                    <a:pt x="0" y="21600"/>
                  </a:cubicBezTo>
                  <a:cubicBezTo>
                    <a:pt x="0" y="14684"/>
                    <a:pt x="0" y="7591"/>
                    <a:pt x="0" y="0"/>
                  </a:cubicBezTo>
                  <a:cubicBezTo>
                    <a:pt x="7172" y="0"/>
                    <a:pt x="14361" y="0"/>
                    <a:pt x="21600" y="0"/>
                  </a:cubicBezTo>
                  <a:close/>
                  <a:moveTo>
                    <a:pt x="21600" y="0"/>
                  </a:moveTo>
                </a:path>
              </a:pathLst>
            </a:custGeom>
            <a:solidFill>
              <a:schemeClr val="bg1"/>
            </a:solidFill>
            <a:ln>
              <a:noFill/>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71" name="AutoShape 4">
              <a:extLst>
                <a:ext uri="{FF2B5EF4-FFF2-40B4-BE49-F238E27FC236}">
                  <a16:creationId xmlns:a16="http://schemas.microsoft.com/office/drawing/2014/main" id="{1A0AA854-C734-7BE2-D4D9-97F4A98BC505}"/>
                </a:ext>
              </a:extLst>
            </p:cNvPr>
            <p:cNvSpPr>
              <a:spLocks/>
            </p:cNvSpPr>
            <p:nvPr/>
          </p:nvSpPr>
          <p:spPr bwMode="auto">
            <a:xfrm>
              <a:off x="9197641" y="2717647"/>
              <a:ext cx="416229" cy="39746"/>
            </a:xfrm>
            <a:custGeom>
              <a:avLst/>
              <a:gdLst/>
              <a:ahLst/>
              <a:cxnLst/>
              <a:rect l="0" t="0" r="r" b="b"/>
              <a:pathLst>
                <a:path w="21600" h="21600">
                  <a:moveTo>
                    <a:pt x="0" y="21600"/>
                  </a:moveTo>
                  <a:cubicBezTo>
                    <a:pt x="0" y="14236"/>
                    <a:pt x="0" y="7306"/>
                    <a:pt x="0" y="0"/>
                  </a:cubicBezTo>
                  <a:cubicBezTo>
                    <a:pt x="7209" y="0"/>
                    <a:pt x="14388" y="0"/>
                    <a:pt x="21600" y="0"/>
                  </a:cubicBezTo>
                  <a:cubicBezTo>
                    <a:pt x="21600" y="7230"/>
                    <a:pt x="21600" y="14162"/>
                    <a:pt x="21600" y="21600"/>
                  </a:cubicBezTo>
                  <a:cubicBezTo>
                    <a:pt x="14419" y="21600"/>
                    <a:pt x="7240" y="21600"/>
                    <a:pt x="0" y="21600"/>
                  </a:cubicBezTo>
                  <a:close/>
                  <a:moveTo>
                    <a:pt x="0" y="21600"/>
                  </a:moveTo>
                </a:path>
              </a:pathLst>
            </a:custGeom>
            <a:solidFill>
              <a:schemeClr val="bg1"/>
            </a:solidFill>
            <a:ln>
              <a:noFill/>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72" name="AutoShape 5">
              <a:extLst>
                <a:ext uri="{FF2B5EF4-FFF2-40B4-BE49-F238E27FC236}">
                  <a16:creationId xmlns:a16="http://schemas.microsoft.com/office/drawing/2014/main" id="{5DDBDCD7-4AFC-2C43-7BCE-503F3AFDD263}"/>
                </a:ext>
              </a:extLst>
            </p:cNvPr>
            <p:cNvSpPr>
              <a:spLocks/>
            </p:cNvSpPr>
            <p:nvPr/>
          </p:nvSpPr>
          <p:spPr bwMode="auto">
            <a:xfrm>
              <a:off x="9197641" y="2964954"/>
              <a:ext cx="416229" cy="39746"/>
            </a:xfrm>
            <a:custGeom>
              <a:avLst/>
              <a:gdLst/>
              <a:ahLst/>
              <a:cxnLst/>
              <a:rect l="0" t="0" r="r" b="b"/>
              <a:pathLst>
                <a:path w="21600" h="21600">
                  <a:moveTo>
                    <a:pt x="0" y="21600"/>
                  </a:moveTo>
                  <a:cubicBezTo>
                    <a:pt x="0" y="14178"/>
                    <a:pt x="0" y="7263"/>
                    <a:pt x="0" y="0"/>
                  </a:cubicBezTo>
                  <a:cubicBezTo>
                    <a:pt x="7204" y="0"/>
                    <a:pt x="14368" y="0"/>
                    <a:pt x="21600" y="0"/>
                  </a:cubicBezTo>
                  <a:cubicBezTo>
                    <a:pt x="21600" y="6939"/>
                    <a:pt x="21600" y="14026"/>
                    <a:pt x="21600" y="21600"/>
                  </a:cubicBezTo>
                  <a:cubicBezTo>
                    <a:pt x="14435" y="21600"/>
                    <a:pt x="7250" y="21600"/>
                    <a:pt x="0" y="21600"/>
                  </a:cubicBezTo>
                  <a:close/>
                  <a:moveTo>
                    <a:pt x="0" y="21600"/>
                  </a:moveTo>
                </a:path>
              </a:pathLst>
            </a:custGeom>
            <a:solidFill>
              <a:schemeClr val="bg1"/>
            </a:solidFill>
            <a:ln>
              <a:noFill/>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73" name="AutoShape 6">
              <a:extLst>
                <a:ext uri="{FF2B5EF4-FFF2-40B4-BE49-F238E27FC236}">
                  <a16:creationId xmlns:a16="http://schemas.microsoft.com/office/drawing/2014/main" id="{CFDA5361-60D2-6682-A67E-69D278D6CA1E}"/>
                </a:ext>
              </a:extLst>
            </p:cNvPr>
            <p:cNvSpPr>
              <a:spLocks/>
            </p:cNvSpPr>
            <p:nvPr/>
          </p:nvSpPr>
          <p:spPr bwMode="auto">
            <a:xfrm>
              <a:off x="9374289" y="2461508"/>
              <a:ext cx="70659" cy="194313"/>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chemeClr val="bg1"/>
            </a:solidFill>
            <a:ln>
              <a:noFill/>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74" name="AutoShape 7">
              <a:extLst>
                <a:ext uri="{FF2B5EF4-FFF2-40B4-BE49-F238E27FC236}">
                  <a16:creationId xmlns:a16="http://schemas.microsoft.com/office/drawing/2014/main" id="{0F77EDCB-9BF9-2CDA-770E-A0F5281FB467}"/>
                </a:ext>
              </a:extLst>
            </p:cNvPr>
            <p:cNvSpPr>
              <a:spLocks/>
            </p:cNvSpPr>
            <p:nvPr/>
          </p:nvSpPr>
          <p:spPr bwMode="auto">
            <a:xfrm>
              <a:off x="9312463" y="2532167"/>
              <a:ext cx="194314" cy="61826"/>
            </a:xfrm>
            <a:custGeom>
              <a:avLst/>
              <a:gdLst/>
              <a:ahLst/>
              <a:cxnLst/>
              <a:rect l="0" t="0" r="r" b="b"/>
              <a:pathLst>
                <a:path w="21600" h="21600">
                  <a:moveTo>
                    <a:pt x="0" y="21600"/>
                  </a:moveTo>
                  <a:lnTo>
                    <a:pt x="0" y="0"/>
                  </a:lnTo>
                  <a:lnTo>
                    <a:pt x="21600" y="0"/>
                  </a:lnTo>
                  <a:lnTo>
                    <a:pt x="21600" y="21600"/>
                  </a:lnTo>
                  <a:cubicBezTo>
                    <a:pt x="21600" y="21600"/>
                    <a:pt x="0" y="21600"/>
                    <a:pt x="0" y="21600"/>
                  </a:cubicBezTo>
                  <a:close/>
                  <a:moveTo>
                    <a:pt x="0" y="21600"/>
                  </a:moveTo>
                </a:path>
              </a:pathLst>
            </a:custGeom>
            <a:solidFill>
              <a:schemeClr val="bg1"/>
            </a:solidFill>
            <a:ln>
              <a:noFill/>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75" name="AutoShape 8">
              <a:extLst>
                <a:ext uri="{FF2B5EF4-FFF2-40B4-BE49-F238E27FC236}">
                  <a16:creationId xmlns:a16="http://schemas.microsoft.com/office/drawing/2014/main" id="{E9E8ABA1-1434-6B76-1D97-8938255A9361}"/>
                </a:ext>
              </a:extLst>
            </p:cNvPr>
            <p:cNvSpPr>
              <a:spLocks/>
            </p:cNvSpPr>
            <p:nvPr/>
          </p:nvSpPr>
          <p:spPr bwMode="auto">
            <a:xfrm>
              <a:off x="9692257" y="2682318"/>
              <a:ext cx="97156" cy="97156"/>
            </a:xfrm>
            <a:custGeom>
              <a:avLst/>
              <a:gdLst/>
              <a:ahLst/>
              <a:cxnLst/>
              <a:rect l="0" t="0" r="r" b="b"/>
              <a:pathLst>
                <a:path w="21600" h="21600">
                  <a:moveTo>
                    <a:pt x="3927" y="17673"/>
                  </a:moveTo>
                  <a:lnTo>
                    <a:pt x="17673" y="17673"/>
                  </a:lnTo>
                  <a:lnTo>
                    <a:pt x="17673" y="3927"/>
                  </a:lnTo>
                  <a:lnTo>
                    <a:pt x="3927" y="3927"/>
                  </a:lnTo>
                  <a:cubicBezTo>
                    <a:pt x="3927" y="3927"/>
                    <a:pt x="3927" y="17673"/>
                    <a:pt x="3927" y="17673"/>
                  </a:cubicBezTo>
                  <a:close/>
                  <a:moveTo>
                    <a:pt x="21600" y="21600"/>
                  </a:moveTo>
                  <a:lnTo>
                    <a:pt x="0" y="21600"/>
                  </a:lnTo>
                  <a:lnTo>
                    <a:pt x="0" y="0"/>
                  </a:lnTo>
                  <a:lnTo>
                    <a:pt x="21600" y="0"/>
                  </a:lnTo>
                  <a:cubicBezTo>
                    <a:pt x="21600" y="0"/>
                    <a:pt x="21600" y="21600"/>
                    <a:pt x="21600" y="21600"/>
                  </a:cubicBezTo>
                  <a:close/>
                  <a:moveTo>
                    <a:pt x="21600" y="21600"/>
                  </a:moveTo>
                </a:path>
              </a:pathLst>
            </a:custGeom>
            <a:solidFill>
              <a:schemeClr val="bg1"/>
            </a:solidFill>
            <a:ln>
              <a:noFill/>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76" name="AutoShape 9">
              <a:extLst>
                <a:ext uri="{FF2B5EF4-FFF2-40B4-BE49-F238E27FC236}">
                  <a16:creationId xmlns:a16="http://schemas.microsoft.com/office/drawing/2014/main" id="{3A353C50-4A52-7D60-8A2A-FE50CE9E3BA5}"/>
                </a:ext>
              </a:extLst>
            </p:cNvPr>
            <p:cNvSpPr>
              <a:spLocks/>
            </p:cNvSpPr>
            <p:nvPr/>
          </p:nvSpPr>
          <p:spPr bwMode="auto">
            <a:xfrm>
              <a:off x="9692257" y="2814803"/>
              <a:ext cx="97156" cy="97156"/>
            </a:xfrm>
            <a:custGeom>
              <a:avLst/>
              <a:gdLst/>
              <a:ahLst/>
              <a:cxnLst/>
              <a:rect l="0" t="0" r="r" b="b"/>
              <a:pathLst>
                <a:path w="21600" h="21600">
                  <a:moveTo>
                    <a:pt x="3927" y="17673"/>
                  </a:moveTo>
                  <a:lnTo>
                    <a:pt x="17673" y="17673"/>
                  </a:lnTo>
                  <a:lnTo>
                    <a:pt x="17673" y="3927"/>
                  </a:lnTo>
                  <a:lnTo>
                    <a:pt x="3927" y="3927"/>
                  </a:lnTo>
                  <a:cubicBezTo>
                    <a:pt x="3927" y="3927"/>
                    <a:pt x="3927" y="17673"/>
                    <a:pt x="3927" y="17673"/>
                  </a:cubicBezTo>
                  <a:close/>
                  <a:moveTo>
                    <a:pt x="21600" y="21600"/>
                  </a:moveTo>
                  <a:lnTo>
                    <a:pt x="0" y="21600"/>
                  </a:lnTo>
                  <a:lnTo>
                    <a:pt x="0" y="0"/>
                  </a:lnTo>
                  <a:lnTo>
                    <a:pt x="21600" y="0"/>
                  </a:lnTo>
                  <a:cubicBezTo>
                    <a:pt x="21600" y="0"/>
                    <a:pt x="21600" y="21600"/>
                    <a:pt x="21600" y="21600"/>
                  </a:cubicBezTo>
                  <a:close/>
                  <a:moveTo>
                    <a:pt x="21600" y="21600"/>
                  </a:moveTo>
                </a:path>
              </a:pathLst>
            </a:custGeom>
            <a:solidFill>
              <a:schemeClr val="bg1"/>
            </a:solidFill>
            <a:ln>
              <a:noFill/>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77" name="AutoShape 10">
              <a:extLst>
                <a:ext uri="{FF2B5EF4-FFF2-40B4-BE49-F238E27FC236}">
                  <a16:creationId xmlns:a16="http://schemas.microsoft.com/office/drawing/2014/main" id="{1732A66B-11A8-0E09-3B06-B2D3DF63C1A4}"/>
                </a:ext>
              </a:extLst>
            </p:cNvPr>
            <p:cNvSpPr>
              <a:spLocks/>
            </p:cNvSpPr>
            <p:nvPr/>
          </p:nvSpPr>
          <p:spPr bwMode="auto">
            <a:xfrm>
              <a:off x="9692257" y="2938457"/>
              <a:ext cx="97156" cy="97156"/>
            </a:xfrm>
            <a:custGeom>
              <a:avLst/>
              <a:gdLst/>
              <a:ahLst/>
              <a:cxnLst/>
              <a:rect l="0" t="0" r="r" b="b"/>
              <a:pathLst>
                <a:path w="21600" h="21600">
                  <a:moveTo>
                    <a:pt x="3927" y="17673"/>
                  </a:moveTo>
                  <a:lnTo>
                    <a:pt x="17673" y="17673"/>
                  </a:lnTo>
                  <a:lnTo>
                    <a:pt x="17673" y="3927"/>
                  </a:lnTo>
                  <a:lnTo>
                    <a:pt x="3927" y="3927"/>
                  </a:lnTo>
                  <a:cubicBezTo>
                    <a:pt x="3927" y="3927"/>
                    <a:pt x="3927" y="17673"/>
                    <a:pt x="3927" y="17673"/>
                  </a:cubicBezTo>
                  <a:close/>
                  <a:moveTo>
                    <a:pt x="21600" y="21600"/>
                  </a:moveTo>
                  <a:lnTo>
                    <a:pt x="0" y="21600"/>
                  </a:lnTo>
                  <a:lnTo>
                    <a:pt x="0" y="0"/>
                  </a:lnTo>
                  <a:lnTo>
                    <a:pt x="21600" y="0"/>
                  </a:lnTo>
                  <a:cubicBezTo>
                    <a:pt x="21600" y="0"/>
                    <a:pt x="21600" y="21600"/>
                    <a:pt x="21600" y="21600"/>
                  </a:cubicBezTo>
                  <a:close/>
                  <a:moveTo>
                    <a:pt x="21600" y="21600"/>
                  </a:moveTo>
                </a:path>
              </a:pathLst>
            </a:custGeom>
            <a:solidFill>
              <a:schemeClr val="bg1"/>
            </a:solidFill>
            <a:ln>
              <a:noFill/>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grpSp>
      <p:sp>
        <p:nvSpPr>
          <p:cNvPr id="78" name="TextBox 77">
            <a:extLst>
              <a:ext uri="{FF2B5EF4-FFF2-40B4-BE49-F238E27FC236}">
                <a16:creationId xmlns:a16="http://schemas.microsoft.com/office/drawing/2014/main" id="{D8F3B757-ABFB-231B-E5C3-5E80DCD1B0D4}"/>
              </a:ext>
            </a:extLst>
          </p:cNvPr>
          <p:cNvSpPr txBox="1"/>
          <p:nvPr/>
        </p:nvSpPr>
        <p:spPr>
          <a:xfrm>
            <a:off x="7963245" y="3830334"/>
            <a:ext cx="3122394" cy="646331"/>
          </a:xfrm>
          <a:prstGeom prst="rect">
            <a:avLst/>
          </a:prstGeom>
          <a:noFill/>
        </p:spPr>
        <p:txBody>
          <a:bodyPr wrap="square">
            <a:spAutoFit/>
          </a:bodyPr>
          <a:lstStyle/>
          <a:p>
            <a:pPr algn="ctr"/>
            <a:r>
              <a:rPr lang="en-US" sz="1800" b="1">
                <a:solidFill>
                  <a:schemeClr val="accent5"/>
                </a:solidFill>
                <a:latin typeface="Arial" panose="020B0604020202020204" pitchFamily="34" charset="0"/>
                <a:cs typeface="Arial" panose="020B0604020202020204" pitchFamily="34" charset="0"/>
              </a:rPr>
              <a:t>Provides services matched to our </a:t>
            </a:r>
            <a:r>
              <a:rPr lang="en-US" b="1">
                <a:solidFill>
                  <a:schemeClr val="accent5"/>
                </a:solidFill>
                <a:latin typeface="Arial" panose="020B0604020202020204" pitchFamily="34" charset="0"/>
                <a:cs typeface="Arial" panose="020B0604020202020204" pitchFamily="34" charset="0"/>
              </a:rPr>
              <a:t>measures</a:t>
            </a:r>
            <a:endParaRPr lang="en-US" sz="1800" b="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043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D4606F-D9AA-48EF-8406-F7B54B1D841F}"/>
              </a:ext>
            </a:extLst>
          </p:cNvPr>
          <p:cNvSpPr>
            <a:spLocks noGrp="1"/>
          </p:cNvSpPr>
          <p:nvPr>
            <p:ph type="sldNum" sz="quarter" idx="12"/>
          </p:nvPr>
        </p:nvSpPr>
        <p:spPr/>
        <p:txBody>
          <a:bodyPr/>
          <a:lstStyle/>
          <a:p>
            <a:fld id="{5B9A96B2-702C-084E-9060-05751DBF82B0}" type="slidenum">
              <a:rPr lang="en-US" smtClean="0"/>
              <a:t>19</a:t>
            </a:fld>
            <a:endParaRPr lang="en-US"/>
          </a:p>
        </p:txBody>
      </p:sp>
      <p:sp>
        <p:nvSpPr>
          <p:cNvPr id="3" name="Title 2">
            <a:extLst>
              <a:ext uri="{FF2B5EF4-FFF2-40B4-BE49-F238E27FC236}">
                <a16:creationId xmlns:a16="http://schemas.microsoft.com/office/drawing/2014/main" id="{51D83287-38EC-4FEA-9CFB-B0AF260143E2}"/>
              </a:ext>
            </a:extLst>
          </p:cNvPr>
          <p:cNvSpPr>
            <a:spLocks noGrp="1"/>
          </p:cNvSpPr>
          <p:nvPr>
            <p:ph type="title"/>
          </p:nvPr>
        </p:nvSpPr>
        <p:spPr>
          <a:xfrm>
            <a:off x="304801" y="183301"/>
            <a:ext cx="11582399" cy="374933"/>
          </a:xfrm>
        </p:spPr>
        <p:txBody>
          <a:bodyPr anchor="t">
            <a:noAutofit/>
          </a:bodyPr>
          <a:lstStyle/>
          <a:p>
            <a:r>
              <a:rPr lang="en-US">
                <a:solidFill>
                  <a:schemeClr val="tx2">
                    <a:lumMod val="75000"/>
                  </a:schemeClr>
                </a:solidFill>
              </a:rPr>
              <a:t>Initial Set of Measures</a:t>
            </a:r>
            <a:endParaRPr lang="en-US" b="1">
              <a:solidFill>
                <a:schemeClr val="tx2">
                  <a:lumMod val="75000"/>
                </a:schemeClr>
              </a:solidFill>
            </a:endParaRPr>
          </a:p>
        </p:txBody>
      </p:sp>
      <p:graphicFrame>
        <p:nvGraphicFramePr>
          <p:cNvPr id="4" name="Table 8">
            <a:extLst>
              <a:ext uri="{FF2B5EF4-FFF2-40B4-BE49-F238E27FC236}">
                <a16:creationId xmlns:a16="http://schemas.microsoft.com/office/drawing/2014/main" id="{D9930477-8DDB-08E4-CDA8-971879D5E925}"/>
              </a:ext>
            </a:extLst>
          </p:cNvPr>
          <p:cNvGraphicFramePr>
            <a:graphicFrameLocks noGrp="1"/>
          </p:cNvGraphicFramePr>
          <p:nvPr>
            <p:extLst>
              <p:ext uri="{D42A27DB-BD31-4B8C-83A1-F6EECF244321}">
                <p14:modId xmlns:p14="http://schemas.microsoft.com/office/powerpoint/2010/main" val="4210610640"/>
              </p:ext>
            </p:extLst>
          </p:nvPr>
        </p:nvGraphicFramePr>
        <p:xfrm>
          <a:off x="2058085" y="1174083"/>
          <a:ext cx="7565268" cy="4474464"/>
        </p:xfrm>
        <a:graphic>
          <a:graphicData uri="http://schemas.openxmlformats.org/drawingml/2006/table">
            <a:tbl>
              <a:tblPr firstRow="1" bandRow="1">
                <a:tableStyleId>{5C22544A-7EE6-4342-B048-85BDC9FD1C3A}</a:tableStyleId>
              </a:tblPr>
              <a:tblGrid>
                <a:gridCol w="1192124">
                  <a:extLst>
                    <a:ext uri="{9D8B030D-6E8A-4147-A177-3AD203B41FA5}">
                      <a16:colId xmlns:a16="http://schemas.microsoft.com/office/drawing/2014/main" val="2416600104"/>
                    </a:ext>
                  </a:extLst>
                </a:gridCol>
                <a:gridCol w="6373144">
                  <a:extLst>
                    <a:ext uri="{9D8B030D-6E8A-4147-A177-3AD203B41FA5}">
                      <a16:colId xmlns:a16="http://schemas.microsoft.com/office/drawing/2014/main" val="1799931042"/>
                    </a:ext>
                  </a:extLst>
                </a:gridCol>
              </a:tblGrid>
              <a:tr h="264132">
                <a:tc gridSpan="2">
                  <a:txBody>
                    <a:bodyPr/>
                    <a:lstStyle/>
                    <a:p>
                      <a:r>
                        <a:rPr lang="en-US" sz="1600" b="1">
                          <a:solidFill>
                            <a:schemeClr val="bg1"/>
                          </a:solidFill>
                          <a:latin typeface="Arial" panose="020B0604020202020204" pitchFamily="34" charset="0"/>
                          <a:cs typeface="Arial" panose="020B0604020202020204" pitchFamily="34" charset="0"/>
                        </a:rPr>
                        <a:t>Prevention</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B5B7F"/>
                    </a:solidFill>
                  </a:tcPr>
                </a:tc>
                <a:tc hMerge="1">
                  <a:txBody>
                    <a:bodyPr/>
                    <a:lstStyle/>
                    <a:p>
                      <a:endParaRPr lang="en-US"/>
                    </a:p>
                  </a:txBody>
                  <a:tcPr/>
                </a:tc>
                <a:extLst>
                  <a:ext uri="{0D108BD9-81ED-4DB2-BD59-A6C34878D82A}">
                    <a16:rowId xmlns:a16="http://schemas.microsoft.com/office/drawing/2014/main" val="3203104875"/>
                  </a:ext>
                </a:extLst>
              </a:tr>
              <a:tr h="221530">
                <a:tc>
                  <a:txBody>
                    <a:bodyPr/>
                    <a:lstStyle/>
                    <a:p>
                      <a:r>
                        <a:rPr lang="en-US" sz="1200">
                          <a:solidFill>
                            <a:schemeClr val="tx1"/>
                          </a:solidFill>
                          <a:latin typeface="Arial" panose="020B0604020202020204" pitchFamily="34" charset="0"/>
                          <a:cs typeface="Arial" panose="020B0604020202020204" pitchFamily="34" charset="0"/>
                        </a:rPr>
                        <a:t>BCS-E</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solidFill>
                            <a:schemeClr val="tx1"/>
                          </a:solidFill>
                          <a:latin typeface="Arial" panose="020B0604020202020204" pitchFamily="34" charset="0"/>
                          <a:cs typeface="Arial" panose="020B0604020202020204" pitchFamily="34" charset="0"/>
                        </a:rPr>
                        <a:t>Breast Cancer Screening</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6825961"/>
                  </a:ext>
                </a:extLst>
              </a:tr>
              <a:tr h="221530">
                <a:tc>
                  <a:txBody>
                    <a:bodyPr/>
                    <a:lstStyle/>
                    <a:p>
                      <a:r>
                        <a:rPr lang="en-US" sz="1200">
                          <a:solidFill>
                            <a:schemeClr val="tx1"/>
                          </a:solidFill>
                          <a:latin typeface="Arial" panose="020B0604020202020204" pitchFamily="34" charset="0"/>
                          <a:cs typeface="Arial" panose="020B0604020202020204" pitchFamily="34" charset="0"/>
                        </a:rPr>
                        <a:t>CCS-E</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rial" panose="020B0604020202020204" pitchFamily="34" charset="0"/>
                          <a:cs typeface="Arial" panose="020B0604020202020204" pitchFamily="34" charset="0"/>
                        </a:rPr>
                        <a:t>Cervical Cancer Screening</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485801"/>
                  </a:ext>
                </a:extLst>
              </a:tr>
              <a:tr h="221530">
                <a:tc>
                  <a:txBody>
                    <a:bodyPr/>
                    <a:lstStyle/>
                    <a:p>
                      <a:r>
                        <a:rPr lang="en-US" sz="1200">
                          <a:solidFill>
                            <a:schemeClr val="tx1"/>
                          </a:solidFill>
                          <a:latin typeface="Arial" panose="020B0604020202020204" pitchFamily="34" charset="0"/>
                          <a:cs typeface="Arial" panose="020B0604020202020204" pitchFamily="34" charset="0"/>
                        </a:rPr>
                        <a:t>COL-E</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solidFill>
                            <a:schemeClr val="tx1"/>
                          </a:solidFill>
                          <a:latin typeface="Arial" panose="020B0604020202020204" pitchFamily="34" charset="0"/>
                          <a:cs typeface="Arial" panose="020B0604020202020204" pitchFamily="34" charset="0"/>
                        </a:rPr>
                        <a:t>Colorectal Cancer Screening</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3393817"/>
                  </a:ext>
                </a:extLst>
              </a:tr>
              <a:tr h="221530">
                <a:tc>
                  <a:txBody>
                    <a:bodyPr/>
                    <a:lstStyle/>
                    <a:p>
                      <a:r>
                        <a:rPr lang="en-US" sz="1200">
                          <a:solidFill>
                            <a:schemeClr val="tx1"/>
                          </a:solidFill>
                          <a:latin typeface="Arial" panose="020B0604020202020204" pitchFamily="34" charset="0"/>
                          <a:cs typeface="Arial" panose="020B0604020202020204" pitchFamily="34" charset="0"/>
                        </a:rPr>
                        <a:t>AIS-E</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solidFill>
                            <a:schemeClr val="tx1"/>
                          </a:solidFill>
                          <a:latin typeface="Arial" panose="020B0604020202020204" pitchFamily="34" charset="0"/>
                          <a:cs typeface="Arial" panose="020B0604020202020204" pitchFamily="34" charset="0"/>
                        </a:rPr>
                        <a:t>Adult Immunization Status</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9143796"/>
                  </a:ext>
                </a:extLst>
              </a:tr>
              <a:tr h="0">
                <a:tc>
                  <a:txBody>
                    <a:bodyPr/>
                    <a:lstStyle/>
                    <a:p>
                      <a:r>
                        <a:rPr lang="en-US" sz="1200">
                          <a:solidFill>
                            <a:schemeClr val="tx1"/>
                          </a:solidFill>
                          <a:latin typeface="Arial" panose="020B0604020202020204" pitchFamily="34" charset="0"/>
                          <a:cs typeface="Arial" panose="020B0604020202020204" pitchFamily="34" charset="0"/>
                        </a:rPr>
                        <a:t>CIS-E</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solidFill>
                            <a:schemeClr val="tx1"/>
                          </a:solidFill>
                          <a:latin typeface="Arial" panose="020B0604020202020204" pitchFamily="34" charset="0"/>
                          <a:cs typeface="Arial" panose="020B0604020202020204" pitchFamily="34" charset="0"/>
                        </a:rPr>
                        <a:t>Childhood Immunization Status</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3461522"/>
                  </a:ext>
                </a:extLst>
              </a:tr>
              <a:tr h="221530">
                <a:tc>
                  <a:txBody>
                    <a:bodyPr/>
                    <a:lstStyle/>
                    <a:p>
                      <a:r>
                        <a:rPr lang="en-US" sz="1200">
                          <a:solidFill>
                            <a:schemeClr val="tx1"/>
                          </a:solidFill>
                          <a:latin typeface="Arial" panose="020B0604020202020204" pitchFamily="34" charset="0"/>
                          <a:cs typeface="Arial" panose="020B0604020202020204" pitchFamily="34" charset="0"/>
                        </a:rPr>
                        <a:t>IMA-E</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solidFill>
                            <a:schemeClr val="tx1"/>
                          </a:solidFill>
                          <a:latin typeface="Arial" panose="020B0604020202020204" pitchFamily="34" charset="0"/>
                          <a:cs typeface="Arial" panose="020B0604020202020204" pitchFamily="34" charset="0"/>
                        </a:rPr>
                        <a:t>Immunizations for Adolescents </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2761839"/>
                  </a:ext>
                </a:extLst>
              </a:tr>
              <a:tr h="242831">
                <a:tc gridSpan="2">
                  <a:txBody>
                    <a:bodyPr/>
                    <a:lstStyle/>
                    <a:p>
                      <a:r>
                        <a:rPr lang="en-US" sz="1400" b="1">
                          <a:solidFill>
                            <a:schemeClr val="bg1"/>
                          </a:solidFill>
                          <a:latin typeface="Arial" panose="020B0604020202020204" pitchFamily="34" charset="0"/>
                          <a:cs typeface="Arial" panose="020B0604020202020204" pitchFamily="34" charset="0"/>
                        </a:rPr>
                        <a:t>Chronic Disease</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B5B7F"/>
                    </a:solidFill>
                  </a:tcPr>
                </a:tc>
                <a:tc hMerge="1">
                  <a:txBody>
                    <a:bodyPr/>
                    <a:lstStyle/>
                    <a:p>
                      <a:endParaRPr lang="en-US"/>
                    </a:p>
                  </a:txBody>
                  <a:tcPr/>
                </a:tc>
                <a:extLst>
                  <a:ext uri="{0D108BD9-81ED-4DB2-BD59-A6C34878D82A}">
                    <a16:rowId xmlns:a16="http://schemas.microsoft.com/office/drawing/2014/main" val="3223174628"/>
                  </a:ext>
                </a:extLst>
              </a:tr>
              <a:tr h="221530">
                <a:tc>
                  <a:txBody>
                    <a:bodyPr/>
                    <a:lstStyle/>
                    <a:p>
                      <a:r>
                        <a:rPr lang="en-US" sz="1200">
                          <a:solidFill>
                            <a:schemeClr val="tx1"/>
                          </a:solidFill>
                          <a:latin typeface="Arial" panose="020B0604020202020204" pitchFamily="34" charset="0"/>
                          <a:cs typeface="Arial" panose="020B0604020202020204" pitchFamily="34" charset="0"/>
                        </a:rPr>
                        <a:t>DSF-E</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rial" panose="020B0604020202020204" pitchFamily="34" charset="0"/>
                          <a:cs typeface="Arial" panose="020B0604020202020204" pitchFamily="34" charset="0"/>
                        </a:rPr>
                        <a:t>Depression Screening and Follow-Up</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6536577"/>
                  </a:ext>
                </a:extLst>
              </a:tr>
              <a:tr h="221530">
                <a:tc>
                  <a:txBody>
                    <a:bodyPr/>
                    <a:lstStyle/>
                    <a:p>
                      <a:r>
                        <a:rPr lang="en-US" sz="1200">
                          <a:solidFill>
                            <a:schemeClr val="tx1"/>
                          </a:solidFill>
                          <a:latin typeface="Arial" panose="020B0604020202020204" pitchFamily="34" charset="0"/>
                          <a:cs typeface="Arial" panose="020B0604020202020204" pitchFamily="34" charset="0"/>
                        </a:rPr>
                        <a:t>APM-E</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rial" panose="020B0604020202020204" pitchFamily="34" charset="0"/>
                          <a:cs typeface="Arial" panose="020B0604020202020204" pitchFamily="34" charset="0"/>
                        </a:rPr>
                        <a:t>Metabolic Monitoring for Children and Adults</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1041259"/>
                  </a:ext>
                </a:extLst>
              </a:tr>
              <a:tr h="221530">
                <a:tc>
                  <a:txBody>
                    <a:bodyPr/>
                    <a:lstStyle/>
                    <a:p>
                      <a:r>
                        <a:rPr lang="en-US" sz="1200">
                          <a:solidFill>
                            <a:schemeClr val="tx1"/>
                          </a:solidFill>
                          <a:latin typeface="Arial" panose="020B0604020202020204" pitchFamily="34" charset="0"/>
                          <a:cs typeface="Arial" panose="020B0604020202020204" pitchFamily="34" charset="0"/>
                        </a:rPr>
                        <a:t>DRR-E</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rial" panose="020B0604020202020204" pitchFamily="34" charset="0"/>
                          <a:cs typeface="Arial" panose="020B0604020202020204" pitchFamily="34" charset="0"/>
                        </a:rPr>
                        <a:t>Depression Remission or Response for Adolescents and Adults</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1001231"/>
                  </a:ext>
                </a:extLst>
              </a:tr>
              <a:tr h="221530">
                <a:tc>
                  <a:txBody>
                    <a:bodyPr/>
                    <a:lstStyle/>
                    <a:p>
                      <a:r>
                        <a:rPr lang="en-US" sz="1200">
                          <a:solidFill>
                            <a:schemeClr val="tx1"/>
                          </a:solidFill>
                          <a:latin typeface="Arial" panose="020B0604020202020204" pitchFamily="34" charset="0"/>
                          <a:cs typeface="Arial" panose="020B0604020202020204" pitchFamily="34" charset="0"/>
                        </a:rPr>
                        <a:t>DMS-E</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rial" panose="020B0604020202020204" pitchFamily="34" charset="0"/>
                          <a:cs typeface="Arial" panose="020B0604020202020204" pitchFamily="34" charset="0"/>
                        </a:rPr>
                        <a:t>Utilization of the PHQ-9 to Monitor Depression Symptoms for Adolescents and Adults</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3163933"/>
                  </a:ext>
                </a:extLst>
              </a:tr>
              <a:tr h="242831">
                <a:tc gridSpan="2">
                  <a:txBody>
                    <a:bodyPr/>
                    <a:lstStyle/>
                    <a:p>
                      <a:r>
                        <a:rPr lang="en-US" sz="1400" b="1">
                          <a:solidFill>
                            <a:schemeClr val="bg1"/>
                          </a:solidFill>
                          <a:latin typeface="Arial" panose="020B0604020202020204" pitchFamily="34" charset="0"/>
                          <a:cs typeface="Arial" panose="020B0604020202020204" pitchFamily="34" charset="0"/>
                        </a:rPr>
                        <a:t>Appropriateness of Care</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3B5B7F"/>
                    </a:solidFill>
                  </a:tcPr>
                </a:tc>
                <a:tc hMerge="1">
                  <a:txBody>
                    <a:bodyPr/>
                    <a:lstStyle/>
                    <a:p>
                      <a:endParaRPr lang="en-US"/>
                    </a:p>
                  </a:txBody>
                  <a:tcPr/>
                </a:tc>
                <a:extLst>
                  <a:ext uri="{0D108BD9-81ED-4DB2-BD59-A6C34878D82A}">
                    <a16:rowId xmlns:a16="http://schemas.microsoft.com/office/drawing/2014/main" val="960575180"/>
                  </a:ext>
                </a:extLst>
              </a:tr>
              <a:tr h="221530">
                <a:tc>
                  <a:txBody>
                    <a:bodyPr/>
                    <a:lstStyle/>
                    <a:p>
                      <a:r>
                        <a:rPr lang="en-US" sz="1200">
                          <a:solidFill>
                            <a:schemeClr val="tx1"/>
                          </a:solidFill>
                          <a:latin typeface="Arial" panose="020B0604020202020204" pitchFamily="34" charset="0"/>
                          <a:cs typeface="Arial" panose="020B0604020202020204" pitchFamily="34" charset="0"/>
                        </a:rPr>
                        <a:t>AAB</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rial" panose="020B0604020202020204" pitchFamily="34" charset="0"/>
                          <a:cs typeface="Arial" panose="020B0604020202020204" pitchFamily="34" charset="0"/>
                        </a:rPr>
                        <a:t>Avoidance of Antibiotic Treatment for Acute Bronchitis/Bronchiolitis</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2870709"/>
                  </a:ext>
                </a:extLst>
              </a:tr>
              <a:tr h="221530">
                <a:tc>
                  <a:txBody>
                    <a:bodyPr/>
                    <a:lstStyle/>
                    <a:p>
                      <a:r>
                        <a:rPr lang="en-US" sz="1200">
                          <a:solidFill>
                            <a:schemeClr val="tx1"/>
                          </a:solidFill>
                          <a:latin typeface="Arial" panose="020B0604020202020204" pitchFamily="34" charset="0"/>
                          <a:cs typeface="Arial" panose="020B0604020202020204" pitchFamily="34" charset="0"/>
                        </a:rPr>
                        <a:t>CWP</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rial" panose="020B0604020202020204" pitchFamily="34" charset="0"/>
                          <a:cs typeface="Arial" panose="020B0604020202020204" pitchFamily="34" charset="0"/>
                        </a:rPr>
                        <a:t>Appropriate Testing for Pharyngitis</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8569"/>
                  </a:ext>
                </a:extLst>
              </a:tr>
              <a:tr h="221530">
                <a:tc>
                  <a:txBody>
                    <a:bodyPr/>
                    <a:lstStyle/>
                    <a:p>
                      <a:r>
                        <a:rPr lang="en-US" sz="1200">
                          <a:solidFill>
                            <a:schemeClr val="tx1"/>
                          </a:solidFill>
                          <a:latin typeface="Arial" panose="020B0604020202020204" pitchFamily="34" charset="0"/>
                          <a:cs typeface="Arial" panose="020B0604020202020204" pitchFamily="34" charset="0"/>
                        </a:rPr>
                        <a:t>URI</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rial" panose="020B0604020202020204" pitchFamily="34" charset="0"/>
                          <a:cs typeface="Arial" panose="020B0604020202020204" pitchFamily="34" charset="0"/>
                        </a:rPr>
                        <a:t>Appropriate Treatment for Upper Respiratory Infection</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711041"/>
                  </a:ext>
                </a:extLst>
              </a:tr>
              <a:tr h="221530">
                <a:tc>
                  <a:txBody>
                    <a:bodyPr/>
                    <a:lstStyle/>
                    <a:p>
                      <a:r>
                        <a:rPr lang="en-US" sz="1200">
                          <a:solidFill>
                            <a:schemeClr val="tx1"/>
                          </a:solidFill>
                          <a:latin typeface="Arial" panose="020B0604020202020204" pitchFamily="34" charset="0"/>
                          <a:cs typeface="Arial" panose="020B0604020202020204" pitchFamily="34" charset="0"/>
                        </a:rPr>
                        <a:t>UOP</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latin typeface="Arial" panose="020B0604020202020204" pitchFamily="34" charset="0"/>
                          <a:cs typeface="Arial" panose="020B0604020202020204" pitchFamily="34" charset="0"/>
                        </a:rPr>
                        <a:t>Use of Opioids from Multiple Providers</a:t>
                      </a:r>
                    </a:p>
                  </a:txBody>
                  <a:tcPr marT="36576" marB="3657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5294512"/>
                  </a:ext>
                </a:extLst>
              </a:tr>
            </a:tbl>
          </a:graphicData>
        </a:graphic>
      </p:graphicFrame>
      <p:sp>
        <p:nvSpPr>
          <p:cNvPr id="5" name="TextBox 4">
            <a:extLst>
              <a:ext uri="{FF2B5EF4-FFF2-40B4-BE49-F238E27FC236}">
                <a16:creationId xmlns:a16="http://schemas.microsoft.com/office/drawing/2014/main" id="{65ECA15F-22A5-2015-A748-8872F333FDF5}"/>
              </a:ext>
            </a:extLst>
          </p:cNvPr>
          <p:cNvSpPr txBox="1"/>
          <p:nvPr/>
        </p:nvSpPr>
        <p:spPr>
          <a:xfrm>
            <a:off x="2302710" y="689511"/>
            <a:ext cx="6600261" cy="307777"/>
          </a:xfrm>
          <a:prstGeom prst="rect">
            <a:avLst/>
          </a:prstGeom>
          <a:noFill/>
        </p:spPr>
        <p:txBody>
          <a:bodyPr wrap="square" lIns="91440" tIns="45720" rIns="91440" bIns="45720" rtlCol="0" anchor="t">
            <a:spAutoFit/>
          </a:bodyPr>
          <a:lstStyle/>
          <a:p>
            <a:pPr algn="ctr"/>
            <a:r>
              <a:rPr lang="en-US" sz="1400" b="1"/>
              <a:t>Available for Measurement Year 2023 (MY 2023)</a:t>
            </a:r>
          </a:p>
        </p:txBody>
      </p:sp>
      <p:graphicFrame>
        <p:nvGraphicFramePr>
          <p:cNvPr id="6" name="Table 8">
            <a:extLst>
              <a:ext uri="{FF2B5EF4-FFF2-40B4-BE49-F238E27FC236}">
                <a16:creationId xmlns:a16="http://schemas.microsoft.com/office/drawing/2014/main" id="{E07D2E4E-6D6F-B5BB-812F-69AACBFB19D4}"/>
              </a:ext>
            </a:extLst>
          </p:cNvPr>
          <p:cNvGraphicFramePr>
            <a:graphicFrameLocks noGrp="1"/>
          </p:cNvGraphicFramePr>
          <p:nvPr>
            <p:extLst>
              <p:ext uri="{D42A27DB-BD31-4B8C-83A1-F6EECF244321}">
                <p14:modId xmlns:p14="http://schemas.microsoft.com/office/powerpoint/2010/main" val="1461439088"/>
              </p:ext>
            </p:extLst>
          </p:nvPr>
        </p:nvGraphicFramePr>
        <p:xfrm>
          <a:off x="2068497" y="5859518"/>
          <a:ext cx="7565267" cy="548640"/>
        </p:xfrm>
        <a:graphic>
          <a:graphicData uri="http://schemas.openxmlformats.org/drawingml/2006/table">
            <a:tbl>
              <a:tblPr firstRow="1" bandRow="1">
                <a:tableStyleId>{5C22544A-7EE6-4342-B048-85BDC9FD1C3A}</a:tableStyleId>
              </a:tblPr>
              <a:tblGrid>
                <a:gridCol w="7565267">
                  <a:extLst>
                    <a:ext uri="{9D8B030D-6E8A-4147-A177-3AD203B41FA5}">
                      <a16:colId xmlns:a16="http://schemas.microsoft.com/office/drawing/2014/main" val="3052025700"/>
                    </a:ext>
                  </a:extLst>
                </a:gridCol>
              </a:tblGrid>
              <a:tr h="370840">
                <a:tc>
                  <a:txBody>
                    <a:bodyPr/>
                    <a:lstStyle/>
                    <a:p>
                      <a:r>
                        <a:rPr lang="en-US" sz="1000" b="0">
                          <a:solidFill>
                            <a:schemeClr val="bg1">
                              <a:lumMod val="50000"/>
                            </a:schemeClr>
                          </a:solidFill>
                        </a:rPr>
                        <a:t>Measures noted with an “E” are specified for Electronic Clinical Data Systems (ECDS) reporting. </a:t>
                      </a:r>
                    </a:p>
                    <a:p>
                      <a:r>
                        <a:rPr lang="en-US" sz="1000" b="0">
                          <a:solidFill>
                            <a:schemeClr val="bg1">
                              <a:lumMod val="50000"/>
                            </a:schemeClr>
                          </a:solidFill>
                        </a:rPr>
                        <a:t>CCS is only available for ECDS reporting for MY 2023.</a:t>
                      </a:r>
                    </a:p>
                    <a:p>
                      <a:r>
                        <a:rPr lang="en-US" sz="1000" b="0">
                          <a:solidFill>
                            <a:schemeClr val="accent2"/>
                          </a:solidFill>
                        </a:rPr>
                        <a:t>* Measures included in the CMS’s Universal Foundation</a:t>
                      </a:r>
                    </a:p>
                  </a:txBody>
                  <a:tcPr marL="45720" marR="45720">
                    <a:lnT w="1270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221232153"/>
                  </a:ext>
                </a:extLst>
              </a:tr>
            </a:tbl>
          </a:graphicData>
        </a:graphic>
      </p:graphicFrame>
      <p:graphicFrame>
        <p:nvGraphicFramePr>
          <p:cNvPr id="7" name="Table 6">
            <a:extLst>
              <a:ext uri="{FF2B5EF4-FFF2-40B4-BE49-F238E27FC236}">
                <a16:creationId xmlns:a16="http://schemas.microsoft.com/office/drawing/2014/main" id="{78F6C84E-8839-CFEB-0B46-1744D2B7A151}"/>
              </a:ext>
            </a:extLst>
          </p:cNvPr>
          <p:cNvGraphicFramePr>
            <a:graphicFrameLocks noGrp="1"/>
          </p:cNvGraphicFramePr>
          <p:nvPr>
            <p:extLst>
              <p:ext uri="{D42A27DB-BD31-4B8C-83A1-F6EECF244321}">
                <p14:modId xmlns:p14="http://schemas.microsoft.com/office/powerpoint/2010/main" val="3221235667"/>
              </p:ext>
            </p:extLst>
          </p:nvPr>
        </p:nvGraphicFramePr>
        <p:xfrm>
          <a:off x="1783765" y="1509115"/>
          <a:ext cx="274320" cy="1441434"/>
        </p:xfrm>
        <a:graphic>
          <a:graphicData uri="http://schemas.openxmlformats.org/drawingml/2006/table">
            <a:tbl>
              <a:tblPr firstRow="1" bandRow="1">
                <a:tableStyleId>{5C22544A-7EE6-4342-B048-85BDC9FD1C3A}</a:tableStyleId>
              </a:tblPr>
              <a:tblGrid>
                <a:gridCol w="274320">
                  <a:extLst>
                    <a:ext uri="{9D8B030D-6E8A-4147-A177-3AD203B41FA5}">
                      <a16:colId xmlns:a16="http://schemas.microsoft.com/office/drawing/2014/main" val="1306200508"/>
                    </a:ext>
                  </a:extLst>
                </a:gridCol>
              </a:tblGrid>
              <a:tr h="240239">
                <a:tc>
                  <a:txBody>
                    <a:bodyPr/>
                    <a:lstStyle/>
                    <a:p>
                      <a:pPr algn="ctr"/>
                      <a:r>
                        <a:rPr lang="en-US" sz="1400">
                          <a:solidFill>
                            <a:schemeClr val="accent2"/>
                          </a:solidFill>
                        </a:rPr>
                        <a:t>* </a:t>
                      </a:r>
                      <a:endParaRPr lang="en-US" sz="1400">
                        <a:solidFill>
                          <a:schemeClr val="accent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7601310"/>
                  </a:ext>
                </a:extLst>
              </a:tr>
              <a:tr h="240239">
                <a:tc>
                  <a:txBody>
                    <a:bodyPr/>
                    <a:lstStyle/>
                    <a:p>
                      <a:pPr algn="ctr"/>
                      <a:endParaRPr lang="en-US" sz="1400">
                        <a:solidFill>
                          <a:schemeClr val="accent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8889673"/>
                  </a:ext>
                </a:extLst>
              </a:tr>
              <a:tr h="240239">
                <a:tc>
                  <a:txBody>
                    <a:bodyPr/>
                    <a:lstStyle/>
                    <a:p>
                      <a:pPr algn="ctr"/>
                      <a:r>
                        <a:rPr lang="en-US" sz="1400">
                          <a:solidFill>
                            <a:schemeClr val="accent2"/>
                          </a:solidFill>
                        </a:rPr>
                        <a:t>* </a:t>
                      </a:r>
                      <a:endParaRPr lang="en-US" sz="1400">
                        <a:solidFill>
                          <a:schemeClr val="accent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2840147"/>
                  </a:ext>
                </a:extLst>
              </a:tr>
              <a:tr h="240239">
                <a:tc>
                  <a:txBody>
                    <a:bodyPr/>
                    <a:lstStyle/>
                    <a:p>
                      <a:pPr algn="ctr"/>
                      <a:r>
                        <a:rPr lang="en-US" sz="1400">
                          <a:solidFill>
                            <a:schemeClr val="accent2"/>
                          </a:solidFill>
                        </a:rPr>
                        <a:t>* </a:t>
                      </a:r>
                      <a:endParaRPr lang="en-US" sz="1400">
                        <a:solidFill>
                          <a:schemeClr val="accent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5647929"/>
                  </a:ext>
                </a:extLst>
              </a:tr>
              <a:tr h="240239">
                <a:tc>
                  <a:txBody>
                    <a:bodyPr/>
                    <a:lstStyle/>
                    <a:p>
                      <a:pPr algn="ctr"/>
                      <a:r>
                        <a:rPr lang="en-US" sz="1400">
                          <a:solidFill>
                            <a:schemeClr val="accent2"/>
                          </a:solidFill>
                        </a:rPr>
                        <a:t>* </a:t>
                      </a:r>
                      <a:endParaRPr lang="en-US" sz="1400">
                        <a:solidFill>
                          <a:schemeClr val="accent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8270562"/>
                  </a:ext>
                </a:extLst>
              </a:tr>
              <a:tr h="240239">
                <a:tc>
                  <a:txBody>
                    <a:bodyPr/>
                    <a:lstStyle/>
                    <a:p>
                      <a:pPr algn="ctr"/>
                      <a:r>
                        <a:rPr lang="en-US" sz="1400">
                          <a:solidFill>
                            <a:schemeClr val="accent2"/>
                          </a:solidFill>
                        </a:rPr>
                        <a:t>* </a:t>
                      </a:r>
                      <a:endParaRPr lang="en-US" sz="1400">
                        <a:solidFill>
                          <a:schemeClr val="accent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9965803"/>
                  </a:ext>
                </a:extLst>
              </a:tr>
            </a:tbl>
          </a:graphicData>
        </a:graphic>
      </p:graphicFrame>
    </p:spTree>
    <p:extLst>
      <p:ext uri="{BB962C8B-B14F-4D97-AF65-F5344CB8AC3E}">
        <p14:creationId xmlns:p14="http://schemas.microsoft.com/office/powerpoint/2010/main" val="15454713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83004A-4D2A-12C2-B16A-9758FA4511DA}"/>
              </a:ext>
            </a:extLst>
          </p:cNvPr>
          <p:cNvSpPr>
            <a:spLocks noGrp="1"/>
          </p:cNvSpPr>
          <p:nvPr>
            <p:ph type="sldNum" sz="quarter" idx="12"/>
          </p:nvPr>
        </p:nvSpPr>
        <p:spPr/>
        <p:txBody>
          <a:bodyPr/>
          <a:lstStyle/>
          <a:p>
            <a:fld id="{5B9A96B2-702C-084E-9060-05751DBF82B0}" type="slidenum">
              <a:rPr lang="en-US" smtClean="0"/>
              <a:t>2</a:t>
            </a:fld>
            <a:endParaRPr lang="en-US"/>
          </a:p>
        </p:txBody>
      </p:sp>
      <p:sp>
        <p:nvSpPr>
          <p:cNvPr id="3" name="Title 2">
            <a:extLst>
              <a:ext uri="{FF2B5EF4-FFF2-40B4-BE49-F238E27FC236}">
                <a16:creationId xmlns:a16="http://schemas.microsoft.com/office/drawing/2014/main" id="{F88CE7DD-7C3B-6102-6CD1-36B146DEFDD0}"/>
              </a:ext>
            </a:extLst>
          </p:cNvPr>
          <p:cNvSpPr>
            <a:spLocks noGrp="1"/>
          </p:cNvSpPr>
          <p:nvPr>
            <p:ph type="title"/>
          </p:nvPr>
        </p:nvSpPr>
        <p:spPr/>
        <p:txBody>
          <a:bodyPr/>
          <a:lstStyle/>
          <a:p>
            <a:r>
              <a:rPr lang="en-US"/>
              <a:t>A Quick Word from Our Host…</a:t>
            </a:r>
          </a:p>
        </p:txBody>
      </p:sp>
      <p:sp>
        <p:nvSpPr>
          <p:cNvPr id="4" name="Text Placeholder 3">
            <a:extLst>
              <a:ext uri="{FF2B5EF4-FFF2-40B4-BE49-F238E27FC236}">
                <a16:creationId xmlns:a16="http://schemas.microsoft.com/office/drawing/2014/main" id="{96ACBC70-A5EB-A5C5-D21A-353D25504B90}"/>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0EDDA187-526B-10EA-4CF4-A06BAA1E5288}"/>
              </a:ext>
            </a:extLst>
          </p:cNvPr>
          <p:cNvPicPr>
            <a:picLocks noChangeAspect="1"/>
          </p:cNvPicPr>
          <p:nvPr/>
        </p:nvPicPr>
        <p:blipFill rotWithShape="1">
          <a:blip r:embed="rId3"/>
          <a:srcRect b="9798"/>
          <a:stretch/>
        </p:blipFill>
        <p:spPr>
          <a:xfrm>
            <a:off x="0" y="0"/>
            <a:ext cx="12192000" cy="6186054"/>
          </a:xfrm>
          <a:prstGeom prst="rect">
            <a:avLst/>
          </a:prstGeom>
        </p:spPr>
      </p:pic>
      <p:sp>
        <p:nvSpPr>
          <p:cNvPr id="10" name="TextBox 9">
            <a:extLst>
              <a:ext uri="{FF2B5EF4-FFF2-40B4-BE49-F238E27FC236}">
                <a16:creationId xmlns:a16="http://schemas.microsoft.com/office/drawing/2014/main" id="{58CE8EC8-60E4-8298-1706-C4E07C6558B7}"/>
              </a:ext>
            </a:extLst>
          </p:cNvPr>
          <p:cNvSpPr txBox="1"/>
          <p:nvPr/>
        </p:nvSpPr>
        <p:spPr>
          <a:xfrm>
            <a:off x="922734" y="4600660"/>
            <a:ext cx="5584944" cy="430887"/>
          </a:xfrm>
          <a:prstGeom prst="rect">
            <a:avLst/>
          </a:prstGeom>
          <a:noFill/>
        </p:spPr>
        <p:txBody>
          <a:bodyPr wrap="square" lIns="0" tIns="0" rIns="0" bIns="0" rtlCol="0">
            <a:spAutoFit/>
          </a:bodyPr>
          <a:lstStyle/>
          <a:p>
            <a:r>
              <a:rPr lang="en-US" sz="2800" b="1" i="1">
                <a:solidFill>
                  <a:schemeClr val="tx2"/>
                </a:solidFill>
                <a:latin typeface="Times New Roman" panose="02020603050405020304" pitchFamily="18" charset="0"/>
                <a:cs typeface="Times New Roman" panose="02020603050405020304" pitchFamily="18" charset="0"/>
              </a:rPr>
              <a:t>The presentation will begin shortly. </a:t>
            </a:r>
          </a:p>
        </p:txBody>
      </p:sp>
      <p:sp>
        <p:nvSpPr>
          <p:cNvPr id="11" name="Rectangle 10">
            <a:extLst>
              <a:ext uri="{FF2B5EF4-FFF2-40B4-BE49-F238E27FC236}">
                <a16:creationId xmlns:a16="http://schemas.microsoft.com/office/drawing/2014/main" id="{59BD970C-D8BA-024E-8E19-E9B5904937E8}"/>
              </a:ext>
            </a:extLst>
          </p:cNvPr>
          <p:cNvSpPr/>
          <p:nvPr/>
        </p:nvSpPr>
        <p:spPr>
          <a:xfrm>
            <a:off x="570016" y="166255"/>
            <a:ext cx="2232561" cy="1721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13095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C2F6717-210F-DDCE-8B56-657E1FB73C2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748" r="26110"/>
          <a:stretch/>
        </p:blipFill>
        <p:spPr>
          <a:xfrm>
            <a:off x="6301218" y="-14578"/>
            <a:ext cx="5890781" cy="6872578"/>
          </a:xfrm>
        </p:spPr>
      </p:pic>
      <p:sp>
        <p:nvSpPr>
          <p:cNvPr id="3" name="Text Placeholder 2">
            <a:extLst>
              <a:ext uri="{FF2B5EF4-FFF2-40B4-BE49-F238E27FC236}">
                <a16:creationId xmlns:a16="http://schemas.microsoft.com/office/drawing/2014/main" id="{98B44AAD-4EA8-5FB1-7FEA-FC133346F144}"/>
              </a:ext>
            </a:extLst>
          </p:cNvPr>
          <p:cNvSpPr>
            <a:spLocks noGrp="1"/>
          </p:cNvSpPr>
          <p:nvPr>
            <p:ph type="body" sz="quarter" idx="14"/>
          </p:nvPr>
        </p:nvSpPr>
        <p:spPr/>
        <p:txBody>
          <a:bodyPr/>
          <a:lstStyle/>
          <a:p>
            <a:r>
              <a:rPr lang="en-US"/>
              <a:t>Poll Question #2</a:t>
            </a:r>
          </a:p>
        </p:txBody>
      </p:sp>
      <p:sp>
        <p:nvSpPr>
          <p:cNvPr id="4" name="Text Placeholder 3">
            <a:extLst>
              <a:ext uri="{FF2B5EF4-FFF2-40B4-BE49-F238E27FC236}">
                <a16:creationId xmlns:a16="http://schemas.microsoft.com/office/drawing/2014/main" id="{E69BFBBF-23F4-E1DB-0C8A-42DC8B1F2346}"/>
              </a:ext>
            </a:extLst>
          </p:cNvPr>
          <p:cNvSpPr>
            <a:spLocks noGrp="1" noRot="1" noMove="1" noResize="1" noEditPoints="1" noAdjustHandles="1" noChangeArrowheads="1" noChangeShapeType="1"/>
          </p:cNvSpPr>
          <p:nvPr>
            <p:ph type="body" sz="quarter" idx="15"/>
          </p:nvPr>
        </p:nvSpPr>
        <p:spPr>
          <a:xfrm>
            <a:off x="601586" y="2187574"/>
            <a:ext cx="5193039" cy="1081405"/>
          </a:xfrm>
        </p:spPr>
        <p:txBody>
          <a:bodyPr/>
          <a:lstStyle/>
          <a:p>
            <a:pPr marL="0" indent="0">
              <a:buNone/>
            </a:pPr>
            <a:r>
              <a:rPr lang="en-US" sz="2000">
                <a:cs typeface="Arial"/>
              </a:rPr>
              <a:t>When would your organization prefer to implement NCQA’s configurable digital HEDIS measures? </a:t>
            </a:r>
            <a:r>
              <a:rPr lang="en-US" sz="2000" b="1">
                <a:solidFill>
                  <a:schemeClr val="accent5"/>
                </a:solidFill>
                <a:cs typeface="Arial"/>
              </a:rPr>
              <a:t>Select one. </a:t>
            </a:r>
          </a:p>
        </p:txBody>
      </p:sp>
      <p:sp>
        <p:nvSpPr>
          <p:cNvPr id="5" name="Text Placeholder 4">
            <a:extLst>
              <a:ext uri="{FF2B5EF4-FFF2-40B4-BE49-F238E27FC236}">
                <a16:creationId xmlns:a16="http://schemas.microsoft.com/office/drawing/2014/main" id="{DFCBDFB0-E372-4989-3C4C-BD418E077BC0}"/>
              </a:ext>
            </a:extLst>
          </p:cNvPr>
          <p:cNvSpPr>
            <a:spLocks noGrp="1"/>
          </p:cNvSpPr>
          <p:nvPr>
            <p:ph type="body" sz="quarter" idx="16"/>
          </p:nvPr>
        </p:nvSpPr>
        <p:spPr>
          <a:xfrm>
            <a:off x="601586" y="3268979"/>
            <a:ext cx="5486400" cy="2834957"/>
          </a:xfrm>
        </p:spPr>
        <p:txBody>
          <a:bodyPr/>
          <a:lstStyle/>
          <a:p>
            <a:pPr marL="457200" indent="-457200">
              <a:lnSpc>
                <a:spcPct val="150000"/>
              </a:lnSpc>
              <a:spcAft>
                <a:spcPts val="600"/>
              </a:spcAft>
              <a:buClr>
                <a:schemeClr val="accent5"/>
              </a:buClr>
              <a:buFont typeface="+mj-lt"/>
              <a:buAutoNum type="alphaUcPeriod"/>
            </a:pPr>
            <a:r>
              <a:rPr lang="en-US" sz="1800">
                <a:cs typeface="Arial"/>
              </a:rPr>
              <a:t> Yesterday  </a:t>
            </a:r>
          </a:p>
          <a:p>
            <a:pPr marL="457200" indent="-457200">
              <a:lnSpc>
                <a:spcPct val="150000"/>
              </a:lnSpc>
              <a:spcAft>
                <a:spcPts val="600"/>
              </a:spcAft>
              <a:buClr>
                <a:schemeClr val="accent5"/>
              </a:buClr>
              <a:buFont typeface="+mj-lt"/>
              <a:buAutoNum type="alphaUcPeriod"/>
            </a:pPr>
            <a:r>
              <a:rPr lang="en-US" sz="1800">
                <a:cs typeface="Arial"/>
              </a:rPr>
              <a:t> Within the next month</a:t>
            </a:r>
          </a:p>
          <a:p>
            <a:pPr marL="457200" indent="-457200">
              <a:lnSpc>
                <a:spcPct val="150000"/>
              </a:lnSpc>
              <a:spcAft>
                <a:spcPts val="600"/>
              </a:spcAft>
              <a:buClr>
                <a:schemeClr val="accent5"/>
              </a:buClr>
              <a:buFont typeface="+mj-lt"/>
              <a:buAutoNum type="alphaUcPeriod"/>
            </a:pPr>
            <a:r>
              <a:rPr lang="en-US" sz="1800">
                <a:cs typeface="Arial"/>
              </a:rPr>
              <a:t> Fall 2023</a:t>
            </a:r>
          </a:p>
          <a:p>
            <a:pPr marL="457200" indent="-457200">
              <a:lnSpc>
                <a:spcPct val="150000"/>
              </a:lnSpc>
              <a:spcAft>
                <a:spcPts val="600"/>
              </a:spcAft>
              <a:buClr>
                <a:schemeClr val="accent5"/>
              </a:buClr>
              <a:buFont typeface="+mj-lt"/>
              <a:buAutoNum type="alphaUcPeriod"/>
            </a:pPr>
            <a:r>
              <a:rPr lang="en-US" sz="1800">
                <a:cs typeface="Arial"/>
              </a:rPr>
              <a:t> Sometime in 2024</a:t>
            </a:r>
          </a:p>
          <a:p>
            <a:pPr marL="457200" indent="-457200">
              <a:lnSpc>
                <a:spcPct val="150000"/>
              </a:lnSpc>
              <a:spcAft>
                <a:spcPts val="600"/>
              </a:spcAft>
              <a:buClr>
                <a:schemeClr val="accent5"/>
              </a:buClr>
              <a:buFont typeface="+mj-lt"/>
              <a:buAutoNum type="alphaUcPeriod"/>
            </a:pPr>
            <a:r>
              <a:rPr lang="en-US" sz="1800">
                <a:cs typeface="Arial"/>
              </a:rPr>
              <a:t> I couldn’t say</a:t>
            </a:r>
          </a:p>
        </p:txBody>
      </p:sp>
    </p:spTree>
    <p:extLst>
      <p:ext uri="{BB962C8B-B14F-4D97-AF65-F5344CB8AC3E}">
        <p14:creationId xmlns:p14="http://schemas.microsoft.com/office/powerpoint/2010/main" val="265621393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DE346-83C0-424C-86C0-9B855C44314D}"/>
              </a:ext>
            </a:extLst>
          </p:cNvPr>
          <p:cNvSpPr>
            <a:spLocks noGrp="1"/>
          </p:cNvSpPr>
          <p:nvPr>
            <p:ph type="title"/>
          </p:nvPr>
        </p:nvSpPr>
        <p:spPr/>
        <p:txBody>
          <a:bodyPr/>
          <a:lstStyle/>
          <a:p>
            <a:r>
              <a:rPr lang="en-US" b="1">
                <a:solidFill>
                  <a:srgbClr val="4F758B"/>
                </a:solidFill>
                <a:latin typeface="Arial"/>
                <a:cs typeface="Arial"/>
              </a:rPr>
              <a:t>Requirements Checklist</a:t>
            </a:r>
            <a:endParaRPr lang="en-US"/>
          </a:p>
        </p:txBody>
      </p:sp>
      <p:sp>
        <p:nvSpPr>
          <p:cNvPr id="6" name="Text Placeholder 5">
            <a:extLst>
              <a:ext uri="{FF2B5EF4-FFF2-40B4-BE49-F238E27FC236}">
                <a16:creationId xmlns:a16="http://schemas.microsoft.com/office/drawing/2014/main" id="{D5DA71E2-3CEC-45E1-86C4-1F25F057D682}"/>
              </a:ext>
            </a:extLst>
          </p:cNvPr>
          <p:cNvSpPr>
            <a:spLocks noGrp="1"/>
          </p:cNvSpPr>
          <p:nvPr>
            <p:ph type="body" sz="quarter" idx="13"/>
          </p:nvPr>
        </p:nvSpPr>
        <p:spPr/>
        <p:txBody>
          <a:bodyPr/>
          <a:lstStyle/>
          <a:p>
            <a:r>
              <a:rPr lang="en-US"/>
              <a:t>Sample Checklist Items</a:t>
            </a:r>
          </a:p>
        </p:txBody>
      </p:sp>
      <p:sp>
        <p:nvSpPr>
          <p:cNvPr id="2" name="Slide Number Placeholder 1">
            <a:extLst>
              <a:ext uri="{FF2B5EF4-FFF2-40B4-BE49-F238E27FC236}">
                <a16:creationId xmlns:a16="http://schemas.microsoft.com/office/drawing/2014/main" id="{29D4606F-D9AA-48EF-8406-F7B54B1D841F}"/>
              </a:ext>
            </a:extLst>
          </p:cNvPr>
          <p:cNvSpPr>
            <a:spLocks noGrp="1"/>
          </p:cNvSpPr>
          <p:nvPr>
            <p:ph type="sldNum" sz="quarter" idx="16"/>
          </p:nvPr>
        </p:nvSpPr>
        <p:spPr/>
        <p:txBody>
          <a:bodyPr/>
          <a:lstStyle/>
          <a:p>
            <a:fld id="{5B9A96B2-702C-084E-9060-05751DBF82B0}" type="slidenum">
              <a:rPr lang="en-US" smtClean="0"/>
              <a:t>21</a:t>
            </a:fld>
            <a:endParaRPr lang="en-US"/>
          </a:p>
        </p:txBody>
      </p:sp>
      <p:sp>
        <p:nvSpPr>
          <p:cNvPr id="7" name="TextBox 6">
            <a:extLst>
              <a:ext uri="{FF2B5EF4-FFF2-40B4-BE49-F238E27FC236}">
                <a16:creationId xmlns:a16="http://schemas.microsoft.com/office/drawing/2014/main" id="{E86A29F9-3640-4F0B-8E72-09EE1D9BC2C2}"/>
              </a:ext>
            </a:extLst>
          </p:cNvPr>
          <p:cNvSpPr txBox="1"/>
          <p:nvPr/>
        </p:nvSpPr>
        <p:spPr>
          <a:xfrm>
            <a:off x="547687" y="1560219"/>
            <a:ext cx="11096625" cy="4478149"/>
          </a:xfrm>
          <a:prstGeom prst="rect">
            <a:avLst/>
          </a:prstGeom>
          <a:noFill/>
        </p:spPr>
        <p:txBody>
          <a:bodyPr wrap="square" lIns="91440" tIns="45720" rIns="91440" bIns="45720" anchor="t">
            <a:spAutoFit/>
          </a:bodyPr>
          <a:lstStyle/>
          <a:p>
            <a:pPr marL="285750" indent="-285750">
              <a:spcBef>
                <a:spcPts val="1200"/>
              </a:spcBef>
              <a:spcAft>
                <a:spcPts val="600"/>
              </a:spcAft>
              <a:buClr>
                <a:schemeClr val="accent3"/>
              </a:buClr>
              <a:buFont typeface="Wingdings"/>
              <a:buChar char="ü"/>
            </a:pPr>
            <a:r>
              <a:rPr lang="en-US">
                <a:ea typeface="+mn-lt"/>
                <a:cs typeface="+mn-lt"/>
              </a:rPr>
              <a:t>Adheres to the NCQA FHIR Implementation Guide</a:t>
            </a:r>
          </a:p>
          <a:p>
            <a:pPr marL="285750" indent="-285750">
              <a:spcBef>
                <a:spcPts val="1200"/>
              </a:spcBef>
              <a:spcAft>
                <a:spcPts val="600"/>
              </a:spcAft>
              <a:buClr>
                <a:schemeClr val="accent3"/>
              </a:buClr>
              <a:buFont typeface="Wingdings"/>
              <a:buChar char="ü"/>
            </a:pPr>
            <a:r>
              <a:rPr lang="en-US">
                <a:ea typeface="+mn-lt"/>
                <a:cs typeface="+mn-lt"/>
              </a:rPr>
              <a:t>Possesses either of the following cloud environments and cloud storage buckets to host our software:</a:t>
            </a:r>
          </a:p>
          <a:p>
            <a:pPr marL="742950" lvl="1" indent="-285750">
              <a:spcBef>
                <a:spcPts val="600"/>
              </a:spcBef>
              <a:spcAft>
                <a:spcPts val="600"/>
              </a:spcAft>
              <a:buClr>
                <a:schemeClr val="tx1"/>
              </a:buClr>
              <a:buFont typeface="Arial" panose="020B0604020202020204" pitchFamily="34" charset="0"/>
              <a:buChar char="•"/>
            </a:pPr>
            <a:r>
              <a:rPr lang="en-US">
                <a:ea typeface="+mn-lt"/>
                <a:cs typeface="+mn-lt"/>
              </a:rPr>
              <a:t>Amazon Web Services (AWS) / AWS 3</a:t>
            </a:r>
          </a:p>
          <a:p>
            <a:pPr marL="742950" lvl="1" indent="-285750">
              <a:spcBef>
                <a:spcPts val="600"/>
              </a:spcBef>
              <a:spcAft>
                <a:spcPts val="600"/>
              </a:spcAft>
              <a:buClr>
                <a:schemeClr val="tx1"/>
              </a:buClr>
              <a:buFont typeface="Arial" panose="020B0604020202020204" pitchFamily="34" charset="0"/>
              <a:buChar char="•"/>
            </a:pPr>
            <a:r>
              <a:rPr lang="en-US">
                <a:ea typeface="+mn-lt"/>
                <a:cs typeface="+mn-lt"/>
              </a:rPr>
              <a:t>Azure cloud / Azure Blob Storage</a:t>
            </a:r>
          </a:p>
          <a:p>
            <a:pPr marL="742950" lvl="1" indent="-285750">
              <a:spcBef>
                <a:spcPts val="600"/>
              </a:spcBef>
              <a:spcAft>
                <a:spcPts val="600"/>
              </a:spcAft>
              <a:buClr>
                <a:schemeClr val="tx1"/>
              </a:buClr>
              <a:buFont typeface="Arial" panose="020B0604020202020204" pitchFamily="34" charset="0"/>
              <a:buChar char="•"/>
            </a:pPr>
            <a:r>
              <a:rPr lang="en-US">
                <a:ea typeface="+mn-lt"/>
                <a:cs typeface="+mn-lt"/>
              </a:rPr>
              <a:t>Google Cloud Platform (GCP) / GCP Cloud Storage</a:t>
            </a:r>
          </a:p>
          <a:p>
            <a:pPr marL="285750" indent="-285750">
              <a:spcBef>
                <a:spcPts val="1200"/>
              </a:spcBef>
              <a:spcAft>
                <a:spcPts val="600"/>
              </a:spcAft>
              <a:buClr>
                <a:schemeClr val="accent3"/>
              </a:buClr>
              <a:buFont typeface="Wingdings" panose="05000000000000000000" pitchFamily="2" charset="2"/>
              <a:buChar char="ü"/>
            </a:pPr>
            <a:r>
              <a:rPr lang="en-US">
                <a:ea typeface="+mn-lt"/>
                <a:cs typeface="+mn-lt"/>
              </a:rPr>
              <a:t>Manages patient/member-level JSON FHIR outputs generated by our software</a:t>
            </a:r>
          </a:p>
          <a:p>
            <a:pPr marL="285750" indent="-285750">
              <a:spcBef>
                <a:spcPts val="1200"/>
              </a:spcBef>
              <a:spcAft>
                <a:spcPts val="600"/>
              </a:spcAft>
              <a:buClr>
                <a:schemeClr val="accent3"/>
              </a:buClr>
              <a:buFont typeface="Wingdings" panose="05000000000000000000" pitchFamily="2" charset="2"/>
              <a:buChar char="ü"/>
            </a:pPr>
            <a:r>
              <a:rPr lang="en-US">
                <a:ea typeface="+mn-lt"/>
                <a:cs typeface="+mn-lt"/>
              </a:rPr>
              <a:t>Integration of an OpenID identity management system</a:t>
            </a:r>
          </a:p>
          <a:p>
            <a:pPr marL="285750" indent="-285750">
              <a:spcBef>
                <a:spcPts val="1200"/>
              </a:spcBef>
              <a:spcAft>
                <a:spcPts val="600"/>
              </a:spcAft>
              <a:buClr>
                <a:schemeClr val="accent3"/>
              </a:buClr>
              <a:buFont typeface="Wingdings" panose="05000000000000000000" pitchFamily="2" charset="2"/>
              <a:buChar char="ü"/>
            </a:pPr>
            <a:r>
              <a:rPr lang="en-US">
                <a:ea typeface="+mn-lt"/>
                <a:cs typeface="+mn-lt"/>
              </a:rPr>
              <a:t>Security approval and sign off prior to software deployment</a:t>
            </a:r>
          </a:p>
          <a:p>
            <a:pPr marL="285750" indent="-285750">
              <a:spcBef>
                <a:spcPts val="1200"/>
              </a:spcBef>
              <a:spcAft>
                <a:spcPts val="600"/>
              </a:spcAft>
              <a:buClr>
                <a:schemeClr val="accent3"/>
              </a:buClr>
              <a:buFont typeface="Wingdings" panose="05000000000000000000" pitchFamily="2" charset="2"/>
              <a:buChar char="ü"/>
            </a:pPr>
            <a:r>
              <a:rPr lang="en-US">
                <a:ea typeface="+mn-lt"/>
                <a:cs typeface="+mn-lt"/>
              </a:rPr>
              <a:t>Expert resources assigned (ex. Dev Ops, Cloud engineering, or other meaningful equivalent or substitute) to conduct software deployment tasks and run system updates.</a:t>
            </a:r>
          </a:p>
        </p:txBody>
      </p:sp>
    </p:spTree>
    <p:extLst>
      <p:ext uri="{BB962C8B-B14F-4D97-AF65-F5344CB8AC3E}">
        <p14:creationId xmlns:p14="http://schemas.microsoft.com/office/powerpoint/2010/main" val="399891359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5178447C-8870-DD2F-14A4-8B9CE460E4C7}"/>
              </a:ext>
            </a:extLst>
          </p:cNvPr>
          <p:cNvCxnSpPr>
            <a:cxnSpLocks/>
          </p:cNvCxnSpPr>
          <p:nvPr/>
        </p:nvCxnSpPr>
        <p:spPr>
          <a:xfrm>
            <a:off x="0" y="3554392"/>
            <a:ext cx="12191998"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29D4606F-D9AA-48EF-8406-F7B54B1D841F}"/>
              </a:ext>
            </a:extLst>
          </p:cNvPr>
          <p:cNvSpPr>
            <a:spLocks noGrp="1"/>
          </p:cNvSpPr>
          <p:nvPr>
            <p:ph type="sldNum" sz="quarter" idx="12"/>
          </p:nvPr>
        </p:nvSpPr>
        <p:spPr/>
        <p:txBody>
          <a:bodyPr/>
          <a:lstStyle/>
          <a:p>
            <a:fld id="{5B9A96B2-702C-084E-9060-05751DBF82B0}" type="slidenum">
              <a:rPr lang="en-US" smtClean="0"/>
              <a:t>22</a:t>
            </a:fld>
            <a:endParaRPr lang="en-US"/>
          </a:p>
        </p:txBody>
      </p:sp>
      <p:sp>
        <p:nvSpPr>
          <p:cNvPr id="3" name="Title 2">
            <a:extLst>
              <a:ext uri="{FF2B5EF4-FFF2-40B4-BE49-F238E27FC236}">
                <a16:creationId xmlns:a16="http://schemas.microsoft.com/office/drawing/2014/main" id="{51D83287-38EC-4FEA-9CFB-B0AF260143E2}"/>
              </a:ext>
            </a:extLst>
          </p:cNvPr>
          <p:cNvSpPr>
            <a:spLocks noGrp="1"/>
          </p:cNvSpPr>
          <p:nvPr>
            <p:ph type="title"/>
          </p:nvPr>
        </p:nvSpPr>
        <p:spPr>
          <a:xfrm>
            <a:off x="385716" y="462210"/>
            <a:ext cx="11420566" cy="1212325"/>
          </a:xfrm>
        </p:spPr>
        <p:txBody>
          <a:bodyPr anchor="ctr"/>
          <a:lstStyle/>
          <a:p>
            <a:pPr algn="ctr"/>
            <a:r>
              <a:rPr lang="en-US" sz="3600" b="1">
                <a:solidFill>
                  <a:schemeClr val="accent5"/>
                </a:solidFill>
              </a:rPr>
              <a:t>Make Headway on Digital Quality Mandates Today</a:t>
            </a:r>
          </a:p>
        </p:txBody>
      </p:sp>
      <p:sp>
        <p:nvSpPr>
          <p:cNvPr id="4" name="TextBox 3">
            <a:extLst>
              <a:ext uri="{FF2B5EF4-FFF2-40B4-BE49-F238E27FC236}">
                <a16:creationId xmlns:a16="http://schemas.microsoft.com/office/drawing/2014/main" id="{6279B76D-D976-191F-D7D7-90BDCDDB6D5F}"/>
              </a:ext>
            </a:extLst>
          </p:cNvPr>
          <p:cNvSpPr txBox="1"/>
          <p:nvPr/>
        </p:nvSpPr>
        <p:spPr>
          <a:xfrm>
            <a:off x="8506296" y="3000394"/>
            <a:ext cx="2184931" cy="1107996"/>
          </a:xfrm>
          <a:prstGeom prst="rect">
            <a:avLst/>
          </a:prstGeom>
          <a:solidFill>
            <a:schemeClr val="bg1"/>
          </a:solidFill>
        </p:spPr>
        <p:txBody>
          <a:bodyPr wrap="square" lIns="0" tIns="0" rIns="0" bIns="0" rtlCol="0">
            <a:spAutoFit/>
          </a:bodyPr>
          <a:lstStyle/>
          <a:p>
            <a:pPr algn="ctr"/>
            <a:r>
              <a:rPr lang="en-US" sz="2400" b="1">
                <a:solidFill>
                  <a:schemeClr val="accent5"/>
                </a:solidFill>
              </a:rPr>
              <a:t>Start Putting </a:t>
            </a:r>
          </a:p>
          <a:p>
            <a:pPr algn="ctr"/>
            <a:r>
              <a:rPr lang="en-US" sz="2400" b="1">
                <a:solidFill>
                  <a:schemeClr val="accent5"/>
                </a:solidFill>
              </a:rPr>
              <a:t>HEDIS </a:t>
            </a:r>
          </a:p>
          <a:p>
            <a:pPr algn="ctr"/>
            <a:r>
              <a:rPr lang="en-US" sz="2400" b="1">
                <a:solidFill>
                  <a:schemeClr val="accent5"/>
                </a:solidFill>
              </a:rPr>
              <a:t>to Work</a:t>
            </a:r>
            <a:endParaRPr lang="en-US" sz="2800" b="1">
              <a:solidFill>
                <a:schemeClr val="accent5"/>
              </a:solidFill>
            </a:endParaRPr>
          </a:p>
        </p:txBody>
      </p:sp>
      <p:sp>
        <p:nvSpPr>
          <p:cNvPr id="5" name="TextBox 4">
            <a:extLst>
              <a:ext uri="{FF2B5EF4-FFF2-40B4-BE49-F238E27FC236}">
                <a16:creationId xmlns:a16="http://schemas.microsoft.com/office/drawing/2014/main" id="{A63DDB0D-3078-6A41-E75A-788201CB1A54}"/>
              </a:ext>
            </a:extLst>
          </p:cNvPr>
          <p:cNvSpPr txBox="1"/>
          <p:nvPr/>
        </p:nvSpPr>
        <p:spPr>
          <a:xfrm>
            <a:off x="5170713" y="3000394"/>
            <a:ext cx="1850574" cy="1107996"/>
          </a:xfrm>
          <a:prstGeom prst="rect">
            <a:avLst/>
          </a:prstGeom>
          <a:solidFill>
            <a:schemeClr val="bg1"/>
          </a:solidFill>
        </p:spPr>
        <p:txBody>
          <a:bodyPr wrap="square" lIns="0" tIns="0" rIns="0" bIns="0" rtlCol="0">
            <a:spAutoFit/>
          </a:bodyPr>
          <a:lstStyle/>
          <a:p>
            <a:pPr algn="ctr"/>
            <a:r>
              <a:rPr lang="en-US" sz="2400" b="1">
                <a:solidFill>
                  <a:schemeClr val="accent5"/>
                </a:solidFill>
              </a:rPr>
              <a:t>Plan Your </a:t>
            </a:r>
          </a:p>
          <a:p>
            <a:pPr algn="ctr"/>
            <a:r>
              <a:rPr lang="en-US" sz="2400" b="1">
                <a:solidFill>
                  <a:schemeClr val="accent5"/>
                </a:solidFill>
              </a:rPr>
              <a:t>Digital Strategy</a:t>
            </a:r>
            <a:endParaRPr lang="en-US" sz="2800" b="1">
              <a:solidFill>
                <a:schemeClr val="accent5"/>
              </a:solidFill>
            </a:endParaRPr>
          </a:p>
        </p:txBody>
      </p:sp>
      <p:sp>
        <p:nvSpPr>
          <p:cNvPr id="6" name="TextBox 5">
            <a:extLst>
              <a:ext uri="{FF2B5EF4-FFF2-40B4-BE49-F238E27FC236}">
                <a16:creationId xmlns:a16="http://schemas.microsoft.com/office/drawing/2014/main" id="{884F06F1-827C-929F-A13C-99E9D0867A33}"/>
              </a:ext>
            </a:extLst>
          </p:cNvPr>
          <p:cNvSpPr txBox="1"/>
          <p:nvPr/>
        </p:nvSpPr>
        <p:spPr>
          <a:xfrm>
            <a:off x="1547028" y="3000394"/>
            <a:ext cx="1850575" cy="1107996"/>
          </a:xfrm>
          <a:prstGeom prst="rect">
            <a:avLst/>
          </a:prstGeom>
          <a:solidFill>
            <a:schemeClr val="bg1"/>
          </a:solidFill>
        </p:spPr>
        <p:txBody>
          <a:bodyPr wrap="square" lIns="0" tIns="0" rIns="0" bIns="0" rtlCol="0">
            <a:spAutoFit/>
          </a:bodyPr>
          <a:lstStyle/>
          <a:p>
            <a:pPr algn="ctr"/>
            <a:r>
              <a:rPr lang="en-US" sz="2400" b="1">
                <a:solidFill>
                  <a:schemeClr val="accent5"/>
                </a:solidFill>
              </a:rPr>
              <a:t>Build </a:t>
            </a:r>
          </a:p>
          <a:p>
            <a:pPr algn="ctr"/>
            <a:r>
              <a:rPr lang="en-US" sz="2400" b="1">
                <a:solidFill>
                  <a:schemeClr val="accent5"/>
                </a:solidFill>
              </a:rPr>
              <a:t>HEDIS </a:t>
            </a:r>
          </a:p>
          <a:p>
            <a:pPr algn="ctr"/>
            <a:r>
              <a:rPr lang="en-US" sz="2400" b="1">
                <a:solidFill>
                  <a:schemeClr val="accent5"/>
                </a:solidFill>
              </a:rPr>
              <a:t>Expertise</a:t>
            </a:r>
            <a:endParaRPr lang="en-US" sz="2800" b="1">
              <a:solidFill>
                <a:schemeClr val="accent5"/>
              </a:solidFill>
            </a:endParaRPr>
          </a:p>
        </p:txBody>
      </p:sp>
      <p:sp>
        <p:nvSpPr>
          <p:cNvPr id="8" name="TextBox 7">
            <a:extLst>
              <a:ext uri="{FF2B5EF4-FFF2-40B4-BE49-F238E27FC236}">
                <a16:creationId xmlns:a16="http://schemas.microsoft.com/office/drawing/2014/main" id="{160B9726-D940-D4BF-5DB7-C260D5127EAF}"/>
              </a:ext>
            </a:extLst>
          </p:cNvPr>
          <p:cNvSpPr txBox="1"/>
          <p:nvPr/>
        </p:nvSpPr>
        <p:spPr>
          <a:xfrm>
            <a:off x="8112861" y="4408198"/>
            <a:ext cx="2971800" cy="1323439"/>
          </a:xfrm>
          <a:prstGeom prst="rect">
            <a:avLst/>
          </a:prstGeom>
          <a:noFill/>
        </p:spPr>
        <p:txBody>
          <a:bodyPr wrap="square">
            <a:spAutoFit/>
          </a:bodyPr>
          <a:lstStyle/>
          <a:p>
            <a:pPr marL="285750" indent="-285750">
              <a:buClr>
                <a:schemeClr val="accent3"/>
              </a:buClr>
              <a:buFont typeface="Wingdings" pitchFamily="2" charset="2"/>
              <a:buChar char="ü"/>
            </a:pPr>
            <a:r>
              <a:rPr lang="en-US" sz="1600" dirty="0"/>
              <a:t>Review the requirements and </a:t>
            </a:r>
            <a:r>
              <a:rPr lang="en-US" sz="1600" dirty="0">
                <a:hlinkClick r:id="rId2"/>
              </a:rPr>
              <a:t>complete an application to Join the Digital Content Services Early Adopter Program</a:t>
            </a:r>
            <a:endParaRPr lang="en-US" sz="1600" dirty="0"/>
          </a:p>
        </p:txBody>
      </p:sp>
      <p:sp>
        <p:nvSpPr>
          <p:cNvPr id="11" name="TextBox 10">
            <a:extLst>
              <a:ext uri="{FF2B5EF4-FFF2-40B4-BE49-F238E27FC236}">
                <a16:creationId xmlns:a16="http://schemas.microsoft.com/office/drawing/2014/main" id="{E0A977BF-7650-046D-17E8-E7C0DE0804A0}"/>
              </a:ext>
            </a:extLst>
          </p:cNvPr>
          <p:cNvSpPr txBox="1"/>
          <p:nvPr/>
        </p:nvSpPr>
        <p:spPr>
          <a:xfrm>
            <a:off x="4357090" y="4429273"/>
            <a:ext cx="3477821" cy="584775"/>
          </a:xfrm>
          <a:prstGeom prst="rect">
            <a:avLst/>
          </a:prstGeom>
          <a:noFill/>
        </p:spPr>
        <p:txBody>
          <a:bodyPr wrap="square">
            <a:spAutoFit/>
          </a:bodyPr>
          <a:lstStyle/>
          <a:p>
            <a:pPr marL="285750" indent="-285750">
              <a:buClr>
                <a:schemeClr val="accent3"/>
              </a:buClr>
              <a:buFont typeface="Wingdings" panose="05000000000000000000" pitchFamily="2" charset="2"/>
              <a:buChar char="ü"/>
            </a:pPr>
            <a:r>
              <a:rPr lang="en-US" sz="1600" dirty="0"/>
              <a:t>Enroll in NCQA's </a:t>
            </a:r>
            <a:r>
              <a:rPr lang="en-US" sz="1600" dirty="0">
                <a:hlinkClick r:id="rId3"/>
              </a:rPr>
              <a:t>Digital Integration Strategies Course</a:t>
            </a:r>
            <a:endParaRPr lang="en-US" sz="1600" dirty="0"/>
          </a:p>
        </p:txBody>
      </p:sp>
      <p:sp>
        <p:nvSpPr>
          <p:cNvPr id="13" name="TextBox 12">
            <a:extLst>
              <a:ext uri="{FF2B5EF4-FFF2-40B4-BE49-F238E27FC236}">
                <a16:creationId xmlns:a16="http://schemas.microsoft.com/office/drawing/2014/main" id="{126809FC-F2A2-897D-A313-3E6AE8DB0695}"/>
              </a:ext>
            </a:extLst>
          </p:cNvPr>
          <p:cNvSpPr txBox="1"/>
          <p:nvPr/>
        </p:nvSpPr>
        <p:spPr>
          <a:xfrm>
            <a:off x="1194673" y="4399453"/>
            <a:ext cx="2555284" cy="1323439"/>
          </a:xfrm>
          <a:prstGeom prst="rect">
            <a:avLst/>
          </a:prstGeom>
          <a:noFill/>
        </p:spPr>
        <p:txBody>
          <a:bodyPr wrap="square">
            <a:spAutoFit/>
          </a:bodyPr>
          <a:lstStyle/>
          <a:p>
            <a:pPr marL="285750" indent="-285750">
              <a:buClr>
                <a:schemeClr val="accent3"/>
              </a:buClr>
              <a:buFont typeface="Wingdings" pitchFamily="2" charset="2"/>
              <a:buChar char="ü"/>
            </a:pPr>
            <a:r>
              <a:rPr lang="en-US" sz="1600" dirty="0"/>
              <a:t>Join the </a:t>
            </a:r>
            <a:r>
              <a:rPr lang="en-US" sz="1600" dirty="0">
                <a:hlinkClick r:id="rId4"/>
              </a:rPr>
              <a:t>HEDIS Users Group</a:t>
            </a:r>
            <a:endParaRPr lang="en-US" sz="1600" dirty="0"/>
          </a:p>
          <a:p>
            <a:pPr marL="285750" indent="-285750">
              <a:buClr>
                <a:schemeClr val="accent3"/>
              </a:buClr>
              <a:buFont typeface="Wingdings" pitchFamily="2" charset="2"/>
              <a:buChar char="ü"/>
            </a:pPr>
            <a:endParaRPr lang="en-US" sz="1600" dirty="0"/>
          </a:p>
          <a:p>
            <a:pPr marL="285750" indent="-285750">
              <a:buClr>
                <a:schemeClr val="accent3"/>
              </a:buClr>
              <a:buFont typeface="Wingdings" pitchFamily="2" charset="2"/>
              <a:buChar char="ü"/>
            </a:pPr>
            <a:r>
              <a:rPr lang="en-US" sz="1600" dirty="0"/>
              <a:t>Enroll in </a:t>
            </a:r>
            <a:r>
              <a:rPr lang="en-US" sz="1600" dirty="0">
                <a:hlinkClick r:id="rId5"/>
              </a:rPr>
              <a:t>HEDIS MY2024 Course</a:t>
            </a:r>
            <a:endParaRPr lang="en-US" sz="1600" dirty="0"/>
          </a:p>
        </p:txBody>
      </p:sp>
      <p:sp>
        <p:nvSpPr>
          <p:cNvPr id="10" name="Freeform 5">
            <a:extLst>
              <a:ext uri="{FF2B5EF4-FFF2-40B4-BE49-F238E27FC236}">
                <a16:creationId xmlns:a16="http://schemas.microsoft.com/office/drawing/2014/main" id="{D328788C-D52F-FB33-0958-E65AFB9DAF91}"/>
              </a:ext>
            </a:extLst>
          </p:cNvPr>
          <p:cNvSpPr>
            <a:spLocks noChangeAspect="1" noChangeArrowheads="1"/>
          </p:cNvSpPr>
          <p:nvPr/>
        </p:nvSpPr>
        <p:spPr bwMode="auto">
          <a:xfrm>
            <a:off x="2205974" y="2146589"/>
            <a:ext cx="532681" cy="563258"/>
          </a:xfrm>
          <a:custGeom>
            <a:avLst/>
            <a:gdLst>
              <a:gd name="T0" fmla="*/ 7298 w 7299"/>
              <a:gd name="T1" fmla="*/ 639 h 7716"/>
              <a:gd name="T2" fmla="*/ 662 w 7299"/>
              <a:gd name="T3" fmla="*/ 0 h 7716"/>
              <a:gd name="T4" fmla="*/ 0 w 7299"/>
              <a:gd name="T5" fmla="*/ 7076 h 7716"/>
              <a:gd name="T6" fmla="*/ 6636 w 7299"/>
              <a:gd name="T7" fmla="*/ 7715 h 7716"/>
              <a:gd name="T8" fmla="*/ 7298 w 7299"/>
              <a:gd name="T9" fmla="*/ 639 h 7716"/>
              <a:gd name="T10" fmla="*/ 485 w 7299"/>
              <a:gd name="T11" fmla="*/ 7076 h 7716"/>
              <a:gd name="T12" fmla="*/ 662 w 7299"/>
              <a:gd name="T13" fmla="*/ 462 h 7716"/>
              <a:gd name="T14" fmla="*/ 2712 w 7299"/>
              <a:gd name="T15" fmla="*/ 1013 h 7716"/>
              <a:gd name="T16" fmla="*/ 2006 w 7299"/>
              <a:gd name="T17" fmla="*/ 1344 h 7716"/>
              <a:gd name="T18" fmla="*/ 2712 w 7299"/>
              <a:gd name="T19" fmla="*/ 1940 h 7716"/>
              <a:gd name="T20" fmla="*/ 1565 w 7299"/>
              <a:gd name="T21" fmla="*/ 2226 h 7716"/>
              <a:gd name="T22" fmla="*/ 2712 w 7299"/>
              <a:gd name="T23" fmla="*/ 2821 h 7716"/>
              <a:gd name="T24" fmla="*/ 2006 w 7299"/>
              <a:gd name="T25" fmla="*/ 3108 h 7716"/>
              <a:gd name="T26" fmla="*/ 2712 w 7299"/>
              <a:gd name="T27" fmla="*/ 3703 h 7716"/>
              <a:gd name="T28" fmla="*/ 1565 w 7299"/>
              <a:gd name="T29" fmla="*/ 3990 h 7716"/>
              <a:gd name="T30" fmla="*/ 2712 w 7299"/>
              <a:gd name="T31" fmla="*/ 4607 h 7716"/>
              <a:gd name="T32" fmla="*/ 2006 w 7299"/>
              <a:gd name="T33" fmla="*/ 4872 h 7716"/>
              <a:gd name="T34" fmla="*/ 2712 w 7299"/>
              <a:gd name="T35" fmla="*/ 5489 h 7716"/>
              <a:gd name="T36" fmla="*/ 1565 w 7299"/>
              <a:gd name="T37" fmla="*/ 5775 h 7716"/>
              <a:gd name="T38" fmla="*/ 2712 w 7299"/>
              <a:gd name="T39" fmla="*/ 6371 h 7716"/>
              <a:gd name="T40" fmla="*/ 2006 w 7299"/>
              <a:gd name="T41" fmla="*/ 6657 h 7716"/>
              <a:gd name="T42" fmla="*/ 2712 w 7299"/>
              <a:gd name="T43" fmla="*/ 7253 h 7716"/>
              <a:gd name="T44" fmla="*/ 485 w 7299"/>
              <a:gd name="T45" fmla="*/ 7076 h 7716"/>
              <a:gd name="T46" fmla="*/ 6790 w 7299"/>
              <a:gd name="T47" fmla="*/ 7076 h 7716"/>
              <a:gd name="T48" fmla="*/ 3175 w 7299"/>
              <a:gd name="T49" fmla="*/ 7253 h 7716"/>
              <a:gd name="T50" fmla="*/ 6636 w 7299"/>
              <a:gd name="T51" fmla="*/ 462 h 7716"/>
              <a:gd name="T52" fmla="*/ 6790 w 7299"/>
              <a:gd name="T53" fmla="*/ 7076 h 7716"/>
              <a:gd name="T54" fmla="*/ 6019 w 7299"/>
              <a:gd name="T55" fmla="*/ 4960 h 7716"/>
              <a:gd name="T56" fmla="*/ 6372 w 7299"/>
              <a:gd name="T57" fmla="*/ 3880 h 7716"/>
              <a:gd name="T58" fmla="*/ 4961 w 7299"/>
              <a:gd name="T59" fmla="*/ 2359 h 7716"/>
              <a:gd name="T60" fmla="*/ 3550 w 7299"/>
              <a:gd name="T61" fmla="*/ 3880 h 7716"/>
              <a:gd name="T62" fmla="*/ 4983 w 7299"/>
              <a:gd name="T63" fmla="*/ 5379 h 7716"/>
              <a:gd name="T64" fmla="*/ 6019 w 7299"/>
              <a:gd name="T65" fmla="*/ 5511 h 7716"/>
              <a:gd name="T66" fmla="*/ 6482 w 7299"/>
              <a:gd name="T67" fmla="*/ 5202 h 7716"/>
              <a:gd name="T68" fmla="*/ 5710 w 7299"/>
              <a:gd name="T69" fmla="*/ 4299 h 7716"/>
              <a:gd name="T70" fmla="*/ 5556 w 7299"/>
              <a:gd name="T71" fmla="*/ 4629 h 7716"/>
              <a:gd name="T72" fmla="*/ 4828 w 7299"/>
              <a:gd name="T73" fmla="*/ 4673 h 7716"/>
              <a:gd name="T74" fmla="*/ 4938 w 7299"/>
              <a:gd name="T75" fmla="*/ 4893 h 7716"/>
              <a:gd name="T76" fmla="*/ 4167 w 7299"/>
              <a:gd name="T77" fmla="*/ 3880 h 7716"/>
              <a:gd name="T78" fmla="*/ 4961 w 7299"/>
              <a:gd name="T79" fmla="*/ 2865 h 7716"/>
              <a:gd name="T80" fmla="*/ 5777 w 7299"/>
              <a:gd name="T81" fmla="*/ 3880 h 7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99" h="7716">
                <a:moveTo>
                  <a:pt x="7298" y="639"/>
                </a:moveTo>
                <a:lnTo>
                  <a:pt x="7298" y="639"/>
                </a:lnTo>
                <a:cubicBezTo>
                  <a:pt x="7298" y="286"/>
                  <a:pt x="7011" y="0"/>
                  <a:pt x="6636" y="0"/>
                </a:cubicBezTo>
                <a:cubicBezTo>
                  <a:pt x="662" y="0"/>
                  <a:pt x="662" y="0"/>
                  <a:pt x="662" y="0"/>
                </a:cubicBezTo>
                <a:cubicBezTo>
                  <a:pt x="309" y="0"/>
                  <a:pt x="0" y="286"/>
                  <a:pt x="0" y="639"/>
                </a:cubicBezTo>
                <a:cubicBezTo>
                  <a:pt x="0" y="7076"/>
                  <a:pt x="0" y="7076"/>
                  <a:pt x="0" y="7076"/>
                </a:cubicBezTo>
                <a:cubicBezTo>
                  <a:pt x="0" y="7429"/>
                  <a:pt x="309" y="7715"/>
                  <a:pt x="662" y="7715"/>
                </a:cubicBezTo>
                <a:cubicBezTo>
                  <a:pt x="6636" y="7715"/>
                  <a:pt x="6636" y="7715"/>
                  <a:pt x="6636" y="7715"/>
                </a:cubicBezTo>
                <a:cubicBezTo>
                  <a:pt x="7011" y="7715"/>
                  <a:pt x="7298" y="7429"/>
                  <a:pt x="7298" y="7076"/>
                </a:cubicBezTo>
                <a:lnTo>
                  <a:pt x="7298" y="639"/>
                </a:lnTo>
                <a:close/>
                <a:moveTo>
                  <a:pt x="485" y="7076"/>
                </a:moveTo>
                <a:lnTo>
                  <a:pt x="485" y="7076"/>
                </a:lnTo>
                <a:cubicBezTo>
                  <a:pt x="485" y="639"/>
                  <a:pt x="485" y="639"/>
                  <a:pt x="485" y="639"/>
                </a:cubicBezTo>
                <a:cubicBezTo>
                  <a:pt x="485" y="529"/>
                  <a:pt x="574" y="462"/>
                  <a:pt x="662" y="462"/>
                </a:cubicBezTo>
                <a:cubicBezTo>
                  <a:pt x="2712" y="462"/>
                  <a:pt x="2712" y="462"/>
                  <a:pt x="2712" y="462"/>
                </a:cubicBezTo>
                <a:cubicBezTo>
                  <a:pt x="2712" y="1013"/>
                  <a:pt x="2712" y="1013"/>
                  <a:pt x="2712" y="1013"/>
                </a:cubicBezTo>
                <a:cubicBezTo>
                  <a:pt x="2006" y="1013"/>
                  <a:pt x="2006" y="1013"/>
                  <a:pt x="2006" y="1013"/>
                </a:cubicBezTo>
                <a:cubicBezTo>
                  <a:pt x="2006" y="1344"/>
                  <a:pt x="2006" y="1344"/>
                  <a:pt x="2006" y="1344"/>
                </a:cubicBezTo>
                <a:cubicBezTo>
                  <a:pt x="2712" y="1344"/>
                  <a:pt x="2712" y="1344"/>
                  <a:pt x="2712" y="1344"/>
                </a:cubicBezTo>
                <a:cubicBezTo>
                  <a:pt x="2712" y="1940"/>
                  <a:pt x="2712" y="1940"/>
                  <a:pt x="2712" y="1940"/>
                </a:cubicBezTo>
                <a:cubicBezTo>
                  <a:pt x="1565" y="1940"/>
                  <a:pt x="1565" y="1940"/>
                  <a:pt x="1565" y="1940"/>
                </a:cubicBezTo>
                <a:cubicBezTo>
                  <a:pt x="1565" y="2226"/>
                  <a:pt x="1565" y="2226"/>
                  <a:pt x="1565" y="2226"/>
                </a:cubicBezTo>
                <a:cubicBezTo>
                  <a:pt x="2712" y="2226"/>
                  <a:pt x="2712" y="2226"/>
                  <a:pt x="2712" y="2226"/>
                </a:cubicBezTo>
                <a:cubicBezTo>
                  <a:pt x="2712" y="2821"/>
                  <a:pt x="2712" y="2821"/>
                  <a:pt x="2712" y="2821"/>
                </a:cubicBezTo>
                <a:cubicBezTo>
                  <a:pt x="2006" y="2821"/>
                  <a:pt x="2006" y="2821"/>
                  <a:pt x="2006" y="2821"/>
                </a:cubicBezTo>
                <a:cubicBezTo>
                  <a:pt x="2006" y="3108"/>
                  <a:pt x="2006" y="3108"/>
                  <a:pt x="2006" y="3108"/>
                </a:cubicBezTo>
                <a:cubicBezTo>
                  <a:pt x="2712" y="3108"/>
                  <a:pt x="2712" y="3108"/>
                  <a:pt x="2712" y="3108"/>
                </a:cubicBezTo>
                <a:cubicBezTo>
                  <a:pt x="2712" y="3703"/>
                  <a:pt x="2712" y="3703"/>
                  <a:pt x="2712" y="3703"/>
                </a:cubicBezTo>
                <a:cubicBezTo>
                  <a:pt x="1565" y="3703"/>
                  <a:pt x="1565" y="3703"/>
                  <a:pt x="1565" y="3703"/>
                </a:cubicBezTo>
                <a:cubicBezTo>
                  <a:pt x="1565" y="3990"/>
                  <a:pt x="1565" y="3990"/>
                  <a:pt x="1565" y="3990"/>
                </a:cubicBezTo>
                <a:cubicBezTo>
                  <a:pt x="2712" y="3990"/>
                  <a:pt x="2712" y="3990"/>
                  <a:pt x="2712" y="3990"/>
                </a:cubicBezTo>
                <a:cubicBezTo>
                  <a:pt x="2712" y="4607"/>
                  <a:pt x="2712" y="4607"/>
                  <a:pt x="2712" y="4607"/>
                </a:cubicBezTo>
                <a:cubicBezTo>
                  <a:pt x="2006" y="4607"/>
                  <a:pt x="2006" y="4607"/>
                  <a:pt x="2006" y="4607"/>
                </a:cubicBezTo>
                <a:cubicBezTo>
                  <a:pt x="2006" y="4872"/>
                  <a:pt x="2006" y="4872"/>
                  <a:pt x="2006" y="4872"/>
                </a:cubicBezTo>
                <a:cubicBezTo>
                  <a:pt x="2712" y="4872"/>
                  <a:pt x="2712" y="4872"/>
                  <a:pt x="2712" y="4872"/>
                </a:cubicBezTo>
                <a:cubicBezTo>
                  <a:pt x="2712" y="5489"/>
                  <a:pt x="2712" y="5489"/>
                  <a:pt x="2712" y="5489"/>
                </a:cubicBezTo>
                <a:cubicBezTo>
                  <a:pt x="1565" y="5489"/>
                  <a:pt x="1565" y="5489"/>
                  <a:pt x="1565" y="5489"/>
                </a:cubicBezTo>
                <a:cubicBezTo>
                  <a:pt x="1565" y="5775"/>
                  <a:pt x="1565" y="5775"/>
                  <a:pt x="1565" y="5775"/>
                </a:cubicBezTo>
                <a:cubicBezTo>
                  <a:pt x="2712" y="5775"/>
                  <a:pt x="2712" y="5775"/>
                  <a:pt x="2712" y="5775"/>
                </a:cubicBezTo>
                <a:cubicBezTo>
                  <a:pt x="2712" y="6371"/>
                  <a:pt x="2712" y="6371"/>
                  <a:pt x="2712" y="6371"/>
                </a:cubicBezTo>
                <a:cubicBezTo>
                  <a:pt x="2006" y="6371"/>
                  <a:pt x="2006" y="6371"/>
                  <a:pt x="2006" y="6371"/>
                </a:cubicBezTo>
                <a:cubicBezTo>
                  <a:pt x="2006" y="6657"/>
                  <a:pt x="2006" y="6657"/>
                  <a:pt x="2006" y="6657"/>
                </a:cubicBezTo>
                <a:cubicBezTo>
                  <a:pt x="2712" y="6657"/>
                  <a:pt x="2712" y="6657"/>
                  <a:pt x="2712" y="6657"/>
                </a:cubicBezTo>
                <a:cubicBezTo>
                  <a:pt x="2712" y="7253"/>
                  <a:pt x="2712" y="7253"/>
                  <a:pt x="2712" y="7253"/>
                </a:cubicBezTo>
                <a:cubicBezTo>
                  <a:pt x="662" y="7253"/>
                  <a:pt x="662" y="7253"/>
                  <a:pt x="662" y="7253"/>
                </a:cubicBezTo>
                <a:cubicBezTo>
                  <a:pt x="574" y="7253"/>
                  <a:pt x="485" y="7164"/>
                  <a:pt x="485" y="7076"/>
                </a:cubicBezTo>
                <a:close/>
                <a:moveTo>
                  <a:pt x="6790" y="7076"/>
                </a:moveTo>
                <a:lnTo>
                  <a:pt x="6790" y="7076"/>
                </a:lnTo>
                <a:cubicBezTo>
                  <a:pt x="6790" y="7164"/>
                  <a:pt x="6725" y="7253"/>
                  <a:pt x="6636" y="7253"/>
                </a:cubicBezTo>
                <a:cubicBezTo>
                  <a:pt x="3175" y="7253"/>
                  <a:pt x="3175" y="7253"/>
                  <a:pt x="3175" y="7253"/>
                </a:cubicBezTo>
                <a:cubicBezTo>
                  <a:pt x="3175" y="462"/>
                  <a:pt x="3175" y="462"/>
                  <a:pt x="3175" y="462"/>
                </a:cubicBezTo>
                <a:cubicBezTo>
                  <a:pt x="6636" y="462"/>
                  <a:pt x="6636" y="462"/>
                  <a:pt x="6636" y="462"/>
                </a:cubicBezTo>
                <a:cubicBezTo>
                  <a:pt x="6725" y="462"/>
                  <a:pt x="6790" y="529"/>
                  <a:pt x="6790" y="639"/>
                </a:cubicBezTo>
                <a:lnTo>
                  <a:pt x="6790" y="7076"/>
                </a:lnTo>
                <a:close/>
                <a:moveTo>
                  <a:pt x="6019" y="4960"/>
                </a:moveTo>
                <a:lnTo>
                  <a:pt x="6019" y="4960"/>
                </a:lnTo>
                <a:cubicBezTo>
                  <a:pt x="6129" y="4828"/>
                  <a:pt x="6217" y="4673"/>
                  <a:pt x="6284" y="4541"/>
                </a:cubicBezTo>
                <a:cubicBezTo>
                  <a:pt x="6349" y="4342"/>
                  <a:pt x="6372" y="4122"/>
                  <a:pt x="6372" y="3880"/>
                </a:cubicBezTo>
                <a:cubicBezTo>
                  <a:pt x="6372" y="3394"/>
                  <a:pt x="6261" y="3020"/>
                  <a:pt x="5997" y="2755"/>
                </a:cubicBezTo>
                <a:cubicBezTo>
                  <a:pt x="5755" y="2491"/>
                  <a:pt x="5402" y="2359"/>
                  <a:pt x="4961" y="2359"/>
                </a:cubicBezTo>
                <a:cubicBezTo>
                  <a:pt x="4542" y="2359"/>
                  <a:pt x="4189" y="2491"/>
                  <a:pt x="3925" y="2755"/>
                </a:cubicBezTo>
                <a:cubicBezTo>
                  <a:pt x="3682" y="3020"/>
                  <a:pt x="3550" y="3394"/>
                  <a:pt x="3550" y="3880"/>
                </a:cubicBezTo>
                <a:cubicBezTo>
                  <a:pt x="3550" y="4342"/>
                  <a:pt x="3682" y="4717"/>
                  <a:pt x="3925" y="4982"/>
                </a:cubicBezTo>
                <a:cubicBezTo>
                  <a:pt x="4189" y="5246"/>
                  <a:pt x="4542" y="5379"/>
                  <a:pt x="4983" y="5379"/>
                </a:cubicBezTo>
                <a:cubicBezTo>
                  <a:pt x="5226" y="5379"/>
                  <a:pt x="5424" y="5334"/>
                  <a:pt x="5622" y="5246"/>
                </a:cubicBezTo>
                <a:cubicBezTo>
                  <a:pt x="5865" y="5423"/>
                  <a:pt x="5997" y="5511"/>
                  <a:pt x="6019" y="5511"/>
                </a:cubicBezTo>
                <a:cubicBezTo>
                  <a:pt x="6107" y="5555"/>
                  <a:pt x="6196" y="5599"/>
                  <a:pt x="6284" y="5621"/>
                </a:cubicBezTo>
                <a:cubicBezTo>
                  <a:pt x="6482" y="5202"/>
                  <a:pt x="6482" y="5202"/>
                  <a:pt x="6482" y="5202"/>
                </a:cubicBezTo>
                <a:cubicBezTo>
                  <a:pt x="6327" y="5158"/>
                  <a:pt x="6173" y="5070"/>
                  <a:pt x="6019" y="4960"/>
                </a:cubicBezTo>
                <a:close/>
                <a:moveTo>
                  <a:pt x="5710" y="4299"/>
                </a:moveTo>
                <a:lnTo>
                  <a:pt x="5710" y="4299"/>
                </a:lnTo>
                <a:cubicBezTo>
                  <a:pt x="5688" y="4431"/>
                  <a:pt x="5622" y="4541"/>
                  <a:pt x="5556" y="4629"/>
                </a:cubicBezTo>
                <a:cubicBezTo>
                  <a:pt x="5379" y="4497"/>
                  <a:pt x="5181" y="4387"/>
                  <a:pt x="4983" y="4321"/>
                </a:cubicBezTo>
                <a:cubicBezTo>
                  <a:pt x="4828" y="4673"/>
                  <a:pt x="4828" y="4673"/>
                  <a:pt x="4828" y="4673"/>
                </a:cubicBezTo>
                <a:cubicBezTo>
                  <a:pt x="4938" y="4717"/>
                  <a:pt x="5071" y="4762"/>
                  <a:pt x="5181" y="4850"/>
                </a:cubicBezTo>
                <a:cubicBezTo>
                  <a:pt x="5115" y="4872"/>
                  <a:pt x="5027" y="4893"/>
                  <a:pt x="4938" y="4893"/>
                </a:cubicBezTo>
                <a:cubicBezTo>
                  <a:pt x="4718" y="4893"/>
                  <a:pt x="4542" y="4805"/>
                  <a:pt x="4387" y="4629"/>
                </a:cubicBezTo>
                <a:cubicBezTo>
                  <a:pt x="4233" y="4475"/>
                  <a:pt x="4167" y="4211"/>
                  <a:pt x="4167" y="3880"/>
                </a:cubicBezTo>
                <a:cubicBezTo>
                  <a:pt x="4167" y="3527"/>
                  <a:pt x="4233" y="3284"/>
                  <a:pt x="4387" y="3108"/>
                </a:cubicBezTo>
                <a:cubicBezTo>
                  <a:pt x="4542" y="2953"/>
                  <a:pt x="4718" y="2865"/>
                  <a:pt x="4961" y="2865"/>
                </a:cubicBezTo>
                <a:cubicBezTo>
                  <a:pt x="5203" y="2865"/>
                  <a:pt x="5402" y="2953"/>
                  <a:pt x="5556" y="3108"/>
                </a:cubicBezTo>
                <a:cubicBezTo>
                  <a:pt x="5688" y="3284"/>
                  <a:pt x="5777" y="3527"/>
                  <a:pt x="5777" y="3880"/>
                </a:cubicBezTo>
                <a:cubicBezTo>
                  <a:pt x="5777" y="4034"/>
                  <a:pt x="5755" y="4188"/>
                  <a:pt x="5710" y="4299"/>
                </a:cubicBezTo>
                <a:close/>
              </a:path>
            </a:pathLst>
          </a:custGeom>
          <a:solidFill>
            <a:schemeClr val="tx2"/>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835D33B6-F6E9-FF88-0889-22B1EE8F864E}"/>
              </a:ext>
            </a:extLst>
          </p:cNvPr>
          <p:cNvGrpSpPr>
            <a:grpSpLocks noChangeAspect="1"/>
          </p:cNvGrpSpPr>
          <p:nvPr/>
        </p:nvGrpSpPr>
        <p:grpSpPr>
          <a:xfrm>
            <a:off x="5839389" y="2201896"/>
            <a:ext cx="513222" cy="481418"/>
            <a:chOff x="2062302" y="2208994"/>
            <a:chExt cx="727209" cy="682143"/>
          </a:xfrm>
          <a:solidFill>
            <a:schemeClr val="tx2"/>
          </a:solidFill>
        </p:grpSpPr>
        <p:sp>
          <p:nvSpPr>
            <p:cNvPr id="14" name="AutoShape 13">
              <a:extLst>
                <a:ext uri="{FF2B5EF4-FFF2-40B4-BE49-F238E27FC236}">
                  <a16:creationId xmlns:a16="http://schemas.microsoft.com/office/drawing/2014/main" id="{32FE48B9-BAD1-9931-5AA8-99C69D2A2D57}"/>
                </a:ext>
              </a:extLst>
            </p:cNvPr>
            <p:cNvSpPr>
              <a:spLocks/>
            </p:cNvSpPr>
            <p:nvPr/>
          </p:nvSpPr>
          <p:spPr bwMode="auto">
            <a:xfrm>
              <a:off x="2062302" y="2208994"/>
              <a:ext cx="725478" cy="515541"/>
            </a:xfrm>
            <a:custGeom>
              <a:avLst/>
              <a:gdLst/>
              <a:ahLst/>
              <a:cxnLst/>
              <a:rect l="0" t="0" r="r" b="b"/>
              <a:pathLst>
                <a:path w="21600" h="21599">
                  <a:moveTo>
                    <a:pt x="1905" y="2700"/>
                  </a:moveTo>
                  <a:cubicBezTo>
                    <a:pt x="1905" y="8104"/>
                    <a:pt x="1905" y="13475"/>
                    <a:pt x="1905" y="18854"/>
                  </a:cubicBezTo>
                  <a:cubicBezTo>
                    <a:pt x="7864" y="18854"/>
                    <a:pt x="13792" y="18854"/>
                    <a:pt x="19718" y="18854"/>
                  </a:cubicBezTo>
                  <a:cubicBezTo>
                    <a:pt x="19718" y="13445"/>
                    <a:pt x="19718" y="8092"/>
                    <a:pt x="19718" y="2700"/>
                  </a:cubicBezTo>
                  <a:cubicBezTo>
                    <a:pt x="13770" y="2700"/>
                    <a:pt x="7854" y="2700"/>
                    <a:pt x="1905" y="2700"/>
                  </a:cubicBezTo>
                  <a:close/>
                  <a:moveTo>
                    <a:pt x="10788" y="0"/>
                  </a:moveTo>
                  <a:cubicBezTo>
                    <a:pt x="13948" y="0"/>
                    <a:pt x="17108" y="0"/>
                    <a:pt x="20268" y="1"/>
                  </a:cubicBezTo>
                  <a:cubicBezTo>
                    <a:pt x="21342" y="1"/>
                    <a:pt x="21599" y="367"/>
                    <a:pt x="21599" y="1883"/>
                  </a:cubicBezTo>
                  <a:cubicBezTo>
                    <a:pt x="21600" y="7851"/>
                    <a:pt x="21600" y="13819"/>
                    <a:pt x="21599" y="19787"/>
                  </a:cubicBezTo>
                  <a:cubicBezTo>
                    <a:pt x="21599" y="21187"/>
                    <a:pt x="21307" y="21598"/>
                    <a:pt x="20316" y="21599"/>
                  </a:cubicBezTo>
                  <a:cubicBezTo>
                    <a:pt x="13979" y="21599"/>
                    <a:pt x="7642" y="21599"/>
                    <a:pt x="1305" y="21599"/>
                  </a:cubicBezTo>
                  <a:cubicBezTo>
                    <a:pt x="282" y="21598"/>
                    <a:pt x="0" y="21198"/>
                    <a:pt x="0" y="19746"/>
                  </a:cubicBezTo>
                  <a:cubicBezTo>
                    <a:pt x="0" y="13754"/>
                    <a:pt x="0" y="7762"/>
                    <a:pt x="0" y="1769"/>
                  </a:cubicBezTo>
                  <a:cubicBezTo>
                    <a:pt x="1" y="407"/>
                    <a:pt x="286" y="2"/>
                    <a:pt x="1257" y="1"/>
                  </a:cubicBezTo>
                  <a:cubicBezTo>
                    <a:pt x="4434" y="-1"/>
                    <a:pt x="7611" y="0"/>
                    <a:pt x="10788" y="0"/>
                  </a:cubicBezTo>
                  <a:close/>
                  <a:moveTo>
                    <a:pt x="10788" y="0"/>
                  </a:moveTo>
                </a:path>
              </a:pathLst>
            </a:custGeom>
            <a:grpFill/>
            <a:ln w="38100" cap="flat" cmpd="sng" algn="ctr">
              <a:noFill/>
              <a:prstDash val="solid"/>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182880" tIns="137160" rIns="18288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828282"/>
                </a:solidFill>
                <a:effectLst/>
                <a:uLnTx/>
                <a:uFillTx/>
                <a:latin typeface="Arial"/>
                <a:ea typeface="+mn-ea"/>
                <a:cs typeface="+mn-cs"/>
              </a:endParaRPr>
            </a:p>
          </p:txBody>
        </p:sp>
        <p:sp>
          <p:nvSpPr>
            <p:cNvPr id="15" name="AutoShape 14">
              <a:extLst>
                <a:ext uri="{FF2B5EF4-FFF2-40B4-BE49-F238E27FC236}">
                  <a16:creationId xmlns:a16="http://schemas.microsoft.com/office/drawing/2014/main" id="{71EEDDC5-E807-3AF2-A709-5E539624B729}"/>
                </a:ext>
              </a:extLst>
            </p:cNvPr>
            <p:cNvSpPr>
              <a:spLocks/>
            </p:cNvSpPr>
            <p:nvPr/>
          </p:nvSpPr>
          <p:spPr bwMode="auto">
            <a:xfrm>
              <a:off x="2155800" y="2309418"/>
              <a:ext cx="182668" cy="182236"/>
            </a:xfrm>
            <a:custGeom>
              <a:avLst/>
              <a:gdLst/>
              <a:ahLst/>
              <a:cxnLst/>
              <a:rect l="0" t="0" r="r" b="b"/>
              <a:pathLst>
                <a:path w="20901" h="21008">
                  <a:moveTo>
                    <a:pt x="438" y="0"/>
                  </a:moveTo>
                  <a:cubicBezTo>
                    <a:pt x="5928" y="2133"/>
                    <a:pt x="11418" y="4267"/>
                    <a:pt x="16909" y="6400"/>
                  </a:cubicBezTo>
                  <a:cubicBezTo>
                    <a:pt x="16918" y="6586"/>
                    <a:pt x="16928" y="6771"/>
                    <a:pt x="16937" y="6957"/>
                  </a:cubicBezTo>
                  <a:cubicBezTo>
                    <a:pt x="15368" y="7589"/>
                    <a:pt x="13798" y="8222"/>
                    <a:pt x="11995" y="8948"/>
                  </a:cubicBezTo>
                  <a:cubicBezTo>
                    <a:pt x="14628" y="11596"/>
                    <a:pt x="17089" y="14075"/>
                    <a:pt x="19556" y="16547"/>
                  </a:cubicBezTo>
                  <a:cubicBezTo>
                    <a:pt x="20659" y="17653"/>
                    <a:pt x="21600" y="18898"/>
                    <a:pt x="20191" y="20290"/>
                  </a:cubicBezTo>
                  <a:cubicBezTo>
                    <a:pt x="18864" y="21600"/>
                    <a:pt x="17548" y="20934"/>
                    <a:pt x="16433" y="19750"/>
                  </a:cubicBezTo>
                  <a:cubicBezTo>
                    <a:pt x="14041" y="17209"/>
                    <a:pt x="11650" y="14667"/>
                    <a:pt x="8982" y="11833"/>
                  </a:cubicBezTo>
                  <a:cubicBezTo>
                    <a:pt x="8132" y="14053"/>
                    <a:pt x="7512" y="15671"/>
                    <a:pt x="6686" y="17825"/>
                  </a:cubicBezTo>
                  <a:cubicBezTo>
                    <a:pt x="4325" y="11756"/>
                    <a:pt x="2162" y="6198"/>
                    <a:pt x="0" y="641"/>
                  </a:cubicBezTo>
                  <a:cubicBezTo>
                    <a:pt x="146" y="428"/>
                    <a:pt x="292" y="214"/>
                    <a:pt x="438" y="0"/>
                  </a:cubicBezTo>
                  <a:close/>
                  <a:moveTo>
                    <a:pt x="438" y="0"/>
                  </a:moveTo>
                </a:path>
              </a:pathLst>
            </a:custGeom>
            <a:grpFill/>
            <a:ln w="38100" cap="flat" cmpd="sng" algn="ctr">
              <a:noFill/>
              <a:prstDash val="solid"/>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182880" tIns="137160" rIns="18288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828282"/>
                </a:solidFill>
                <a:effectLst/>
                <a:uLnTx/>
                <a:uFillTx/>
                <a:latin typeface="Arial"/>
                <a:ea typeface="+mn-ea"/>
                <a:cs typeface="+mn-cs"/>
              </a:endParaRPr>
            </a:p>
          </p:txBody>
        </p:sp>
        <p:sp>
          <p:nvSpPr>
            <p:cNvPr id="16" name="AutoShape 15">
              <a:extLst>
                <a:ext uri="{FF2B5EF4-FFF2-40B4-BE49-F238E27FC236}">
                  <a16:creationId xmlns:a16="http://schemas.microsoft.com/office/drawing/2014/main" id="{FF2C3F14-73D6-1B47-00E3-52BF7017249C}"/>
                </a:ext>
              </a:extLst>
            </p:cNvPr>
            <p:cNvSpPr>
              <a:spLocks/>
            </p:cNvSpPr>
            <p:nvPr/>
          </p:nvSpPr>
          <p:spPr bwMode="auto">
            <a:xfrm>
              <a:off x="2062302" y="2766472"/>
              <a:ext cx="727209" cy="124665"/>
            </a:xfrm>
            <a:custGeom>
              <a:avLst/>
              <a:gdLst/>
              <a:ahLst/>
              <a:cxnLst/>
              <a:rect l="0" t="0" r="r" b="b"/>
              <a:pathLst>
                <a:path w="21600" h="21600">
                  <a:moveTo>
                    <a:pt x="20816" y="21600"/>
                  </a:moveTo>
                  <a:lnTo>
                    <a:pt x="784" y="21600"/>
                  </a:lnTo>
                  <a:cubicBezTo>
                    <a:pt x="351" y="21600"/>
                    <a:pt x="0" y="19552"/>
                    <a:pt x="0" y="17026"/>
                  </a:cubicBezTo>
                  <a:lnTo>
                    <a:pt x="0" y="4574"/>
                  </a:lnTo>
                  <a:cubicBezTo>
                    <a:pt x="0" y="2048"/>
                    <a:pt x="351" y="0"/>
                    <a:pt x="784" y="0"/>
                  </a:cubicBezTo>
                  <a:lnTo>
                    <a:pt x="20816" y="0"/>
                  </a:lnTo>
                  <a:cubicBezTo>
                    <a:pt x="21249" y="0"/>
                    <a:pt x="21600" y="2048"/>
                    <a:pt x="21600" y="4574"/>
                  </a:cubicBezTo>
                  <a:lnTo>
                    <a:pt x="21600" y="17026"/>
                  </a:lnTo>
                  <a:cubicBezTo>
                    <a:pt x="21600" y="19552"/>
                    <a:pt x="21249" y="21600"/>
                    <a:pt x="20816" y="21600"/>
                  </a:cubicBezTo>
                  <a:close/>
                  <a:moveTo>
                    <a:pt x="20816" y="21600"/>
                  </a:moveTo>
                </a:path>
              </a:pathLst>
            </a:custGeom>
            <a:grpFill/>
            <a:ln w="38100" cap="flat" cmpd="sng" algn="ctr">
              <a:noFill/>
              <a:prstDash val="solid"/>
            </a:ln>
            <a:effectLst/>
            <a:extLst>
              <a:ext uri="{91240B29-F687-4f45-9708-019B960494DF}">
                <a14:hiddenLine xmlns="" xmlns:p14="http://schemas.microsoft.com/office/powerpoint/2010/main" xmlns:mc="http://schemas.openxmlformats.org/markup-compatibility/2006" xmlns:a14="http://schemas.microsoft.com/office/drawing/2010/main" w="12700" cap="flat">
                  <a:solidFill>
                    <a:schemeClr val="tx1"/>
                  </a:solidFill>
                  <a:miter lim="800000"/>
                  <a:headEnd type="none" w="med" len="med"/>
                  <a:tailEnd type="none" w="med" len="med"/>
                </a14:hiddenLine>
              </a:ext>
            </a:extLst>
          </p:spPr>
          <p:txBody>
            <a:bodyPr lIns="182880" tIns="137160" rIns="18288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828282"/>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2564C779-6BF9-1744-EAAD-F206609FF946}"/>
              </a:ext>
            </a:extLst>
          </p:cNvPr>
          <p:cNvGrpSpPr>
            <a:grpSpLocks noChangeAspect="1"/>
          </p:cNvGrpSpPr>
          <p:nvPr/>
        </p:nvGrpSpPr>
        <p:grpSpPr>
          <a:xfrm>
            <a:off x="9316714" y="2158068"/>
            <a:ext cx="562823" cy="576658"/>
            <a:chOff x="7041052" y="3018944"/>
            <a:chExt cx="1069745" cy="1096040"/>
          </a:xfrm>
          <a:solidFill>
            <a:schemeClr val="tx2"/>
          </a:solidFill>
        </p:grpSpPr>
        <p:sp>
          <p:nvSpPr>
            <p:cNvPr id="19" name="Freeform 8">
              <a:extLst>
                <a:ext uri="{FF2B5EF4-FFF2-40B4-BE49-F238E27FC236}">
                  <a16:creationId xmlns:a16="http://schemas.microsoft.com/office/drawing/2014/main" id="{F02C71B4-21C1-FD3E-EE4F-ACDE56B80059}"/>
                </a:ext>
              </a:extLst>
            </p:cNvPr>
            <p:cNvSpPr>
              <a:spLocks noChangeArrowheads="1"/>
            </p:cNvSpPr>
            <p:nvPr/>
          </p:nvSpPr>
          <p:spPr bwMode="auto">
            <a:xfrm>
              <a:off x="7041052" y="3656521"/>
              <a:ext cx="683585" cy="458463"/>
            </a:xfrm>
            <a:custGeom>
              <a:avLst/>
              <a:gdLst>
                <a:gd name="T0" fmla="*/ 173 w 1835"/>
                <a:gd name="T1" fmla="*/ 0 h 1230"/>
                <a:gd name="T2" fmla="*/ 173 w 1835"/>
                <a:gd name="T3" fmla="*/ 0 h 1230"/>
                <a:gd name="T4" fmla="*/ 831 w 1835"/>
                <a:gd name="T5" fmla="*/ 173 h 1230"/>
                <a:gd name="T6" fmla="*/ 571 w 1835"/>
                <a:gd name="T7" fmla="*/ 329 h 1230"/>
                <a:gd name="T8" fmla="*/ 1748 w 1835"/>
                <a:gd name="T9" fmla="*/ 761 h 1230"/>
                <a:gd name="T10" fmla="*/ 1834 w 1835"/>
                <a:gd name="T11" fmla="*/ 1055 h 1230"/>
                <a:gd name="T12" fmla="*/ 277 w 1835"/>
                <a:gd name="T13" fmla="*/ 502 h 1230"/>
                <a:gd name="T14" fmla="*/ 0 w 1835"/>
                <a:gd name="T15" fmla="*/ 658 h 1230"/>
                <a:gd name="T16" fmla="*/ 173 w 1835"/>
                <a:gd name="T17" fmla="*/ 0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5" h="1230">
                  <a:moveTo>
                    <a:pt x="173" y="0"/>
                  </a:moveTo>
                  <a:lnTo>
                    <a:pt x="173" y="0"/>
                  </a:lnTo>
                  <a:cubicBezTo>
                    <a:pt x="398" y="52"/>
                    <a:pt x="606" y="121"/>
                    <a:pt x="831" y="173"/>
                  </a:cubicBezTo>
                  <a:cubicBezTo>
                    <a:pt x="727" y="242"/>
                    <a:pt x="640" y="277"/>
                    <a:pt x="571" y="329"/>
                  </a:cubicBezTo>
                  <a:cubicBezTo>
                    <a:pt x="762" y="727"/>
                    <a:pt x="1125" y="848"/>
                    <a:pt x="1748" y="761"/>
                  </a:cubicBezTo>
                  <a:cubicBezTo>
                    <a:pt x="1783" y="865"/>
                    <a:pt x="1800" y="952"/>
                    <a:pt x="1834" y="1055"/>
                  </a:cubicBezTo>
                  <a:cubicBezTo>
                    <a:pt x="1471" y="1229"/>
                    <a:pt x="709" y="1194"/>
                    <a:pt x="277" y="502"/>
                  </a:cubicBezTo>
                  <a:cubicBezTo>
                    <a:pt x="191" y="554"/>
                    <a:pt x="104" y="588"/>
                    <a:pt x="0" y="658"/>
                  </a:cubicBezTo>
                  <a:cubicBezTo>
                    <a:pt x="69" y="415"/>
                    <a:pt x="121" y="225"/>
                    <a:pt x="173" y="0"/>
                  </a:cubicBezTo>
                </a:path>
              </a:pathLst>
            </a:custGeom>
            <a:grpFill/>
            <a:ln>
              <a:noFill/>
            </a:ln>
            <a:effectLst/>
            <a:extLst>
              <a:ext uri="{91240B29-F687-4f45-9708-019B960494DF}">
                <a14:hiddenLine xmlns="" xmlns:p14="http://schemas.microsoft.com/office/powerpoint/2010/main" xmlns:mc="http://schemas.openxmlformats.org/markup-compatibility/2006" xmlns:a14="http://schemas.microsoft.com/office/drawing/2010/main" w="9525" cap="flat">
                  <a:solidFill>
                    <a:srgbClr val="808080"/>
                  </a:solidFill>
                  <a:bevel/>
                  <a:headEnd/>
                  <a:tailEnd/>
                </a14:hiddenLine>
              </a:ext>
              <a:ext uri="{AF507438-7753-43e0-B8FC-AC1667EBCBE1}">
                <a14:hiddenEffects xmlns="" xmlns:p14="http://schemas.microsoft.com/office/powerpoint/2010/main" xmlns:mc="http://schemas.openxmlformats.org/markup-compatibility/2006"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20" name="Freeform 9">
              <a:extLst>
                <a:ext uri="{FF2B5EF4-FFF2-40B4-BE49-F238E27FC236}">
                  <a16:creationId xmlns:a16="http://schemas.microsoft.com/office/drawing/2014/main" id="{F3D01469-1B39-9F31-76F7-2A47CF3199A3}"/>
                </a:ext>
              </a:extLst>
            </p:cNvPr>
            <p:cNvSpPr>
              <a:spLocks noChangeArrowheads="1"/>
            </p:cNvSpPr>
            <p:nvPr/>
          </p:nvSpPr>
          <p:spPr bwMode="auto">
            <a:xfrm>
              <a:off x="7769004" y="3244071"/>
              <a:ext cx="341793" cy="723023"/>
            </a:xfrm>
            <a:custGeom>
              <a:avLst/>
              <a:gdLst>
                <a:gd name="T0" fmla="*/ 554 w 918"/>
                <a:gd name="T1" fmla="*/ 1610 h 1939"/>
                <a:gd name="T2" fmla="*/ 554 w 918"/>
                <a:gd name="T3" fmla="*/ 1610 h 1939"/>
                <a:gd name="T4" fmla="*/ 831 w 918"/>
                <a:gd name="T5" fmla="*/ 1766 h 1939"/>
                <a:gd name="T6" fmla="*/ 174 w 918"/>
                <a:gd name="T7" fmla="*/ 1938 h 1939"/>
                <a:gd name="T8" fmla="*/ 0 w 918"/>
                <a:gd name="T9" fmla="*/ 1281 h 1939"/>
                <a:gd name="T10" fmla="*/ 260 w 918"/>
                <a:gd name="T11" fmla="*/ 1437 h 1939"/>
                <a:gd name="T12" fmla="*/ 52 w 918"/>
                <a:gd name="T13" fmla="*/ 191 h 1939"/>
                <a:gd name="T14" fmla="*/ 277 w 918"/>
                <a:gd name="T15" fmla="*/ 0 h 1939"/>
                <a:gd name="T16" fmla="*/ 554 w 918"/>
                <a:gd name="T17" fmla="*/ 1610 h 1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 h="1939">
                  <a:moveTo>
                    <a:pt x="554" y="1610"/>
                  </a:moveTo>
                  <a:lnTo>
                    <a:pt x="554" y="1610"/>
                  </a:lnTo>
                  <a:cubicBezTo>
                    <a:pt x="641" y="1662"/>
                    <a:pt x="728" y="1696"/>
                    <a:pt x="831" y="1766"/>
                  </a:cubicBezTo>
                  <a:cubicBezTo>
                    <a:pt x="606" y="1835"/>
                    <a:pt x="399" y="1887"/>
                    <a:pt x="174" y="1938"/>
                  </a:cubicBezTo>
                  <a:cubicBezTo>
                    <a:pt x="122" y="1731"/>
                    <a:pt x="52" y="1523"/>
                    <a:pt x="0" y="1281"/>
                  </a:cubicBezTo>
                  <a:cubicBezTo>
                    <a:pt x="105" y="1350"/>
                    <a:pt x="191" y="1385"/>
                    <a:pt x="260" y="1437"/>
                  </a:cubicBezTo>
                  <a:cubicBezTo>
                    <a:pt x="520" y="1073"/>
                    <a:pt x="433" y="589"/>
                    <a:pt x="52" y="191"/>
                  </a:cubicBezTo>
                  <a:cubicBezTo>
                    <a:pt x="122" y="139"/>
                    <a:pt x="191" y="70"/>
                    <a:pt x="277" y="0"/>
                  </a:cubicBezTo>
                  <a:cubicBezTo>
                    <a:pt x="623" y="243"/>
                    <a:pt x="917" y="883"/>
                    <a:pt x="554" y="1610"/>
                  </a:cubicBezTo>
                </a:path>
              </a:pathLst>
            </a:custGeom>
            <a:grpFill/>
            <a:ln>
              <a:noFill/>
            </a:ln>
            <a:effectLst/>
            <a:extLst>
              <a:ext uri="{91240B29-F687-4f45-9708-019B960494DF}">
                <a14:hiddenLine xmlns="" xmlns:p14="http://schemas.microsoft.com/office/powerpoint/2010/main" xmlns:mc="http://schemas.openxmlformats.org/markup-compatibility/2006" xmlns:a14="http://schemas.microsoft.com/office/drawing/2010/main" w="9525" cap="flat">
                  <a:solidFill>
                    <a:srgbClr val="808080"/>
                  </a:solidFill>
                  <a:bevel/>
                  <a:headEnd/>
                  <a:tailEnd/>
                </a14:hiddenLine>
              </a:ext>
              <a:ext uri="{AF507438-7753-43e0-B8FC-AC1667EBCBE1}">
                <a14:hiddenEffects xmlns="" xmlns:p14="http://schemas.microsoft.com/office/powerpoint/2010/main" xmlns:mc="http://schemas.openxmlformats.org/markup-compatibility/2006"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
          <p:nvSpPr>
            <p:cNvPr id="21" name="Freeform 10">
              <a:extLst>
                <a:ext uri="{FF2B5EF4-FFF2-40B4-BE49-F238E27FC236}">
                  <a16:creationId xmlns:a16="http://schemas.microsoft.com/office/drawing/2014/main" id="{06213DD9-E0A5-509D-BE04-D8DC6E8EFD25}"/>
                </a:ext>
              </a:extLst>
            </p:cNvPr>
            <p:cNvSpPr>
              <a:spLocks noChangeArrowheads="1"/>
            </p:cNvSpPr>
            <p:nvPr/>
          </p:nvSpPr>
          <p:spPr bwMode="auto">
            <a:xfrm>
              <a:off x="7093635" y="3018944"/>
              <a:ext cx="632645" cy="529120"/>
            </a:xfrm>
            <a:custGeom>
              <a:avLst/>
              <a:gdLst>
                <a:gd name="T0" fmla="*/ 294 w 1696"/>
                <a:gd name="T1" fmla="*/ 1419 h 1420"/>
                <a:gd name="T2" fmla="*/ 294 w 1696"/>
                <a:gd name="T3" fmla="*/ 1419 h 1420"/>
                <a:gd name="T4" fmla="*/ 0 w 1696"/>
                <a:gd name="T5" fmla="*/ 1350 h 1420"/>
                <a:gd name="T6" fmla="*/ 363 w 1696"/>
                <a:gd name="T7" fmla="*/ 640 h 1420"/>
                <a:gd name="T8" fmla="*/ 1176 w 1696"/>
                <a:gd name="T9" fmla="*/ 294 h 1420"/>
                <a:gd name="T10" fmla="*/ 1263 w 1696"/>
                <a:gd name="T11" fmla="*/ 190 h 1420"/>
                <a:gd name="T12" fmla="*/ 1263 w 1696"/>
                <a:gd name="T13" fmla="*/ 0 h 1420"/>
                <a:gd name="T14" fmla="*/ 1695 w 1696"/>
                <a:gd name="T15" fmla="*/ 450 h 1420"/>
                <a:gd name="T16" fmla="*/ 1263 w 1696"/>
                <a:gd name="T17" fmla="*/ 882 h 1420"/>
                <a:gd name="T18" fmla="*/ 1263 w 1696"/>
                <a:gd name="T19" fmla="*/ 623 h 1420"/>
                <a:gd name="T20" fmla="*/ 294 w 1696"/>
                <a:gd name="T21" fmla="*/ 1419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6" h="1420">
                  <a:moveTo>
                    <a:pt x="294" y="1419"/>
                  </a:moveTo>
                  <a:lnTo>
                    <a:pt x="294" y="1419"/>
                  </a:lnTo>
                  <a:cubicBezTo>
                    <a:pt x="190" y="1402"/>
                    <a:pt x="103" y="1367"/>
                    <a:pt x="0" y="1350"/>
                  </a:cubicBezTo>
                  <a:cubicBezTo>
                    <a:pt x="34" y="1055"/>
                    <a:pt x="172" y="831"/>
                    <a:pt x="363" y="640"/>
                  </a:cubicBezTo>
                  <a:cubicBezTo>
                    <a:pt x="588" y="415"/>
                    <a:pt x="865" y="294"/>
                    <a:pt x="1176" y="294"/>
                  </a:cubicBezTo>
                  <a:cubicBezTo>
                    <a:pt x="1245" y="294"/>
                    <a:pt x="1263" y="259"/>
                    <a:pt x="1263" y="190"/>
                  </a:cubicBezTo>
                  <a:cubicBezTo>
                    <a:pt x="1263" y="121"/>
                    <a:pt x="1263" y="69"/>
                    <a:pt x="1263" y="0"/>
                  </a:cubicBezTo>
                  <a:cubicBezTo>
                    <a:pt x="1401" y="156"/>
                    <a:pt x="1557" y="311"/>
                    <a:pt x="1695" y="450"/>
                  </a:cubicBezTo>
                  <a:cubicBezTo>
                    <a:pt x="1574" y="588"/>
                    <a:pt x="1418" y="727"/>
                    <a:pt x="1263" y="882"/>
                  </a:cubicBezTo>
                  <a:cubicBezTo>
                    <a:pt x="1263" y="796"/>
                    <a:pt x="1263" y="709"/>
                    <a:pt x="1263" y="623"/>
                  </a:cubicBezTo>
                  <a:cubicBezTo>
                    <a:pt x="847" y="554"/>
                    <a:pt x="467" y="865"/>
                    <a:pt x="294" y="1419"/>
                  </a:cubicBezTo>
                </a:path>
              </a:pathLst>
            </a:custGeom>
            <a:grpFill/>
            <a:ln>
              <a:noFill/>
            </a:ln>
            <a:effectLst/>
            <a:extLst>
              <a:ext uri="{91240B29-F687-4f45-9708-019B960494DF}">
                <a14:hiddenLine xmlns="" xmlns:p14="http://schemas.microsoft.com/office/powerpoint/2010/main" xmlns:mc="http://schemas.openxmlformats.org/markup-compatibility/2006" xmlns:a14="http://schemas.microsoft.com/office/drawing/2010/main" w="9525" cap="flat">
                  <a:solidFill>
                    <a:srgbClr val="808080"/>
                  </a:solidFill>
                  <a:bevel/>
                  <a:headEnd/>
                  <a:tailEnd/>
                </a14:hiddenLine>
              </a:ext>
              <a:ext uri="{AF507438-7753-43e0-B8FC-AC1667EBCBE1}">
                <a14:hiddenEffects xmlns="" xmlns:p14="http://schemas.microsoft.com/office/powerpoint/2010/main" xmlns:mc="http://schemas.openxmlformats.org/markup-compatibility/2006"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grpSp>
      <p:pic>
        <p:nvPicPr>
          <p:cNvPr id="7" name="Picture 6">
            <a:extLst>
              <a:ext uri="{FF2B5EF4-FFF2-40B4-BE49-F238E27FC236}">
                <a16:creationId xmlns:a16="http://schemas.microsoft.com/office/drawing/2014/main" id="{58F3D2CD-DEF1-AE42-13CA-F6780F67DB03}"/>
              </a:ext>
            </a:extLst>
          </p:cNvPr>
          <p:cNvPicPr>
            <a:picLocks noChangeAspect="1"/>
          </p:cNvPicPr>
          <p:nvPr/>
        </p:nvPicPr>
        <p:blipFill>
          <a:blip r:embed="rId6">
            <a:alphaModFix amt="20000"/>
          </a:blip>
          <a:stretch>
            <a:fillRect/>
          </a:stretch>
        </p:blipFill>
        <p:spPr>
          <a:xfrm>
            <a:off x="0" y="0"/>
            <a:ext cx="6806511" cy="455285"/>
          </a:xfrm>
          <a:prstGeom prst="rect">
            <a:avLst/>
          </a:prstGeom>
        </p:spPr>
      </p:pic>
    </p:spTree>
    <p:extLst>
      <p:ext uri="{BB962C8B-B14F-4D97-AF65-F5344CB8AC3E}">
        <p14:creationId xmlns:p14="http://schemas.microsoft.com/office/powerpoint/2010/main" val="5619986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background with red and blue text&#10;&#10;Description automatically generated">
            <a:extLst>
              <a:ext uri="{FF2B5EF4-FFF2-40B4-BE49-F238E27FC236}">
                <a16:creationId xmlns:a16="http://schemas.microsoft.com/office/drawing/2014/main" id="{6EC439A8-06A2-D95B-6925-880CE9ACC9AC}"/>
              </a:ext>
            </a:extLst>
          </p:cNvPr>
          <p:cNvPicPr>
            <a:picLocks noChangeAspect="1"/>
          </p:cNvPicPr>
          <p:nvPr/>
        </p:nvPicPr>
        <p:blipFill rotWithShape="1">
          <a:blip r:embed="rId3"/>
          <a:srcRect l="-476" t="128" r="7865" b="-128"/>
          <a:stretch/>
        </p:blipFill>
        <p:spPr>
          <a:xfrm>
            <a:off x="1362084" y="1652840"/>
            <a:ext cx="4733916" cy="4114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id="{6E107069-F797-6EE6-6782-F50D947B1D69}"/>
              </a:ext>
            </a:extLst>
          </p:cNvPr>
          <p:cNvSpPr>
            <a:spLocks noGrp="1"/>
          </p:cNvSpPr>
          <p:nvPr>
            <p:ph type="sldNum" sz="quarter" idx="12"/>
          </p:nvPr>
        </p:nvSpPr>
        <p:spPr>
          <a:xfrm>
            <a:off x="10050463" y="6430910"/>
            <a:ext cx="719668" cy="168756"/>
          </a:xfrm>
        </p:spPr>
        <p:txBody>
          <a:bodyPr anchor="b">
            <a:normAutofit/>
          </a:bodyPr>
          <a:lstStyle/>
          <a:p>
            <a:pPr>
              <a:lnSpc>
                <a:spcPct val="90000"/>
              </a:lnSpc>
              <a:spcAft>
                <a:spcPts val="600"/>
              </a:spcAft>
            </a:pPr>
            <a:fld id="{5B9A96B2-702C-084E-9060-05751DBF82B0}" type="slidenum">
              <a:rPr lang="en-US" smtClean="0"/>
              <a:pPr>
                <a:lnSpc>
                  <a:spcPct val="90000"/>
                </a:lnSpc>
                <a:spcAft>
                  <a:spcPts val="600"/>
                </a:spcAft>
              </a:pPr>
              <a:t>23</a:t>
            </a:fld>
            <a:endParaRPr lang="en-US"/>
          </a:p>
        </p:txBody>
      </p:sp>
      <p:sp>
        <p:nvSpPr>
          <p:cNvPr id="2" name="Title 1">
            <a:extLst>
              <a:ext uri="{FF2B5EF4-FFF2-40B4-BE49-F238E27FC236}">
                <a16:creationId xmlns:a16="http://schemas.microsoft.com/office/drawing/2014/main" id="{DCE75CA9-0B66-AB29-37D0-019BFBFDF93C}"/>
              </a:ext>
            </a:extLst>
          </p:cNvPr>
          <p:cNvSpPr>
            <a:spLocks noGrp="1"/>
          </p:cNvSpPr>
          <p:nvPr>
            <p:ph type="title"/>
          </p:nvPr>
        </p:nvSpPr>
        <p:spPr>
          <a:xfrm>
            <a:off x="304801" y="234671"/>
            <a:ext cx="11582399" cy="374933"/>
          </a:xfrm>
        </p:spPr>
        <p:txBody>
          <a:bodyPr anchor="t">
            <a:normAutofit/>
          </a:bodyPr>
          <a:lstStyle/>
          <a:p>
            <a:r>
              <a:rPr lang="en-US" sz="2600"/>
              <a:t>Come Meet Us In Person</a:t>
            </a:r>
          </a:p>
        </p:txBody>
      </p:sp>
      <p:sp>
        <p:nvSpPr>
          <p:cNvPr id="3" name="TextBox 2">
            <a:extLst>
              <a:ext uri="{FF2B5EF4-FFF2-40B4-BE49-F238E27FC236}">
                <a16:creationId xmlns:a16="http://schemas.microsoft.com/office/drawing/2014/main" id="{CB23566A-7D13-66E2-6E2B-EF5650C6911C}"/>
              </a:ext>
            </a:extLst>
          </p:cNvPr>
          <p:cNvSpPr txBox="1"/>
          <p:nvPr/>
        </p:nvSpPr>
        <p:spPr>
          <a:xfrm>
            <a:off x="6733389" y="2579283"/>
            <a:ext cx="4397114"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b="1">
                <a:solidFill>
                  <a:schemeClr val="tx2"/>
                </a:solidFill>
                <a:cs typeface="Arial"/>
              </a:rPr>
              <a:t>Save $300 on Registration</a:t>
            </a:r>
          </a:p>
          <a:p>
            <a:endParaRPr lang="en-US" sz="2000">
              <a:cs typeface="Arial"/>
            </a:endParaRPr>
          </a:p>
          <a:p>
            <a:r>
              <a:rPr lang="en-US" sz="2000">
                <a:cs typeface="Arial"/>
              </a:rPr>
              <a:t>Register by August 31 to save on individual registrations or bring your team for discounted group rates!</a:t>
            </a:r>
          </a:p>
          <a:p>
            <a:endParaRPr lang="en-US" sz="2000">
              <a:cs typeface="Arial"/>
            </a:endParaRPr>
          </a:p>
          <a:p>
            <a:r>
              <a:rPr lang="en-US" sz="2000">
                <a:ea typeface="+mn-lt"/>
                <a:cs typeface="+mn-lt"/>
                <a:hlinkClick r:id="rId4"/>
              </a:rPr>
              <a:t>https://www.ncqasummit.com/</a:t>
            </a:r>
            <a:endParaRPr lang="en-US">
              <a:ea typeface="+mn-lt"/>
              <a:cs typeface="+mn-lt"/>
            </a:endParaRPr>
          </a:p>
          <a:p>
            <a:endParaRPr lang="en-US" sz="2000">
              <a:cs typeface="Arial"/>
            </a:endParaRPr>
          </a:p>
        </p:txBody>
      </p:sp>
    </p:spTree>
    <p:extLst>
      <p:ext uri="{BB962C8B-B14F-4D97-AF65-F5344CB8AC3E}">
        <p14:creationId xmlns:p14="http://schemas.microsoft.com/office/powerpoint/2010/main" val="381973422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652B8-F961-590A-491C-34927ADC1970}"/>
              </a:ext>
            </a:extLst>
          </p:cNvPr>
          <p:cNvPicPr>
            <a:picLocks noChangeAspect="1"/>
          </p:cNvPicPr>
          <p:nvPr/>
        </p:nvPicPr>
        <p:blipFill rotWithShape="1">
          <a:blip r:embed="rId3"/>
          <a:srcRect b="10634"/>
          <a:stretch/>
        </p:blipFill>
        <p:spPr>
          <a:xfrm>
            <a:off x="0" y="0"/>
            <a:ext cx="12192000" cy="6092575"/>
          </a:xfrm>
          <a:prstGeom prst="rect">
            <a:avLst/>
          </a:prstGeom>
        </p:spPr>
      </p:pic>
      <p:sp>
        <p:nvSpPr>
          <p:cNvPr id="2" name="Slide Number Placeholder 1">
            <a:extLst>
              <a:ext uri="{FF2B5EF4-FFF2-40B4-BE49-F238E27FC236}">
                <a16:creationId xmlns:a16="http://schemas.microsoft.com/office/drawing/2014/main" id="{29D4606F-D9AA-48EF-8406-F7B54B1D841F}"/>
              </a:ext>
            </a:extLst>
          </p:cNvPr>
          <p:cNvSpPr>
            <a:spLocks noGrp="1"/>
          </p:cNvSpPr>
          <p:nvPr>
            <p:ph type="sldNum" sz="quarter" idx="12"/>
          </p:nvPr>
        </p:nvSpPr>
        <p:spPr/>
        <p:txBody>
          <a:bodyPr/>
          <a:lstStyle/>
          <a:p>
            <a:fld id="{5B9A96B2-702C-084E-9060-05751DBF82B0}" type="slidenum">
              <a:rPr lang="en-US" smtClean="0"/>
              <a:t>24</a:t>
            </a:fld>
            <a:endParaRPr lang="en-US"/>
          </a:p>
        </p:txBody>
      </p:sp>
      <p:sp>
        <p:nvSpPr>
          <p:cNvPr id="3" name="Title 2">
            <a:extLst>
              <a:ext uri="{FF2B5EF4-FFF2-40B4-BE49-F238E27FC236}">
                <a16:creationId xmlns:a16="http://schemas.microsoft.com/office/drawing/2014/main" id="{51D83287-38EC-4FEA-9CFB-B0AF260143E2}"/>
              </a:ext>
            </a:extLst>
          </p:cNvPr>
          <p:cNvSpPr>
            <a:spLocks noGrp="1"/>
          </p:cNvSpPr>
          <p:nvPr>
            <p:ph type="title"/>
          </p:nvPr>
        </p:nvSpPr>
        <p:spPr>
          <a:xfrm>
            <a:off x="636541" y="1935678"/>
            <a:ext cx="5294359" cy="4177100"/>
          </a:xfrm>
          <a:solidFill>
            <a:schemeClr val="bg1"/>
          </a:solidFill>
        </p:spPr>
        <p:txBody>
          <a:bodyPr anchor="ctr"/>
          <a:lstStyle/>
          <a:p>
            <a:pPr>
              <a:lnSpc>
                <a:spcPct val="100000"/>
              </a:lnSpc>
            </a:pPr>
            <a:r>
              <a:rPr lang="en-US" sz="9600" b="1">
                <a:solidFill>
                  <a:schemeClr val="accent5"/>
                </a:solidFill>
              </a:rPr>
              <a:t>Q&amp;A</a:t>
            </a:r>
            <a:br>
              <a:rPr lang="en-US" sz="11500" b="1">
                <a:solidFill>
                  <a:srgbClr val="4F758B"/>
                </a:solidFill>
              </a:rPr>
            </a:br>
            <a:r>
              <a:rPr lang="en-US" sz="2000" b="0">
                <a:solidFill>
                  <a:srgbClr val="4F758B"/>
                </a:solidFill>
              </a:rPr>
              <a:t>Unanswered questions will be promptly addressed by our team of experts.</a:t>
            </a:r>
            <a:endParaRPr lang="en-US" sz="11500" b="0">
              <a:solidFill>
                <a:srgbClr val="4F758B"/>
              </a:solidFill>
            </a:endParaRPr>
          </a:p>
        </p:txBody>
      </p:sp>
      <p:sp>
        <p:nvSpPr>
          <p:cNvPr id="5" name="Rectangle 4">
            <a:extLst>
              <a:ext uri="{FF2B5EF4-FFF2-40B4-BE49-F238E27FC236}">
                <a16:creationId xmlns:a16="http://schemas.microsoft.com/office/drawing/2014/main" id="{C32619AB-2BD8-5713-BAA6-FADB9EEC8DED}"/>
              </a:ext>
            </a:extLst>
          </p:cNvPr>
          <p:cNvSpPr/>
          <p:nvPr/>
        </p:nvSpPr>
        <p:spPr>
          <a:xfrm>
            <a:off x="570016" y="166255"/>
            <a:ext cx="2232561" cy="1721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80900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8195EF-1D48-E679-A10F-F35FD87B853F}"/>
              </a:ext>
            </a:extLst>
          </p:cNvPr>
          <p:cNvPicPr>
            <a:picLocks noChangeAspect="1"/>
          </p:cNvPicPr>
          <p:nvPr/>
        </p:nvPicPr>
        <p:blipFill rotWithShape="1">
          <a:blip r:embed="rId3"/>
          <a:srcRect b="9873"/>
          <a:stretch/>
        </p:blipFill>
        <p:spPr>
          <a:xfrm>
            <a:off x="0" y="0"/>
            <a:ext cx="12192000" cy="6144494"/>
          </a:xfrm>
          <a:prstGeom prst="rect">
            <a:avLst/>
          </a:prstGeom>
        </p:spPr>
      </p:pic>
      <p:sp>
        <p:nvSpPr>
          <p:cNvPr id="2" name="Slide Number Placeholder 1">
            <a:extLst>
              <a:ext uri="{FF2B5EF4-FFF2-40B4-BE49-F238E27FC236}">
                <a16:creationId xmlns:a16="http://schemas.microsoft.com/office/drawing/2014/main" id="{3213FAC9-87F8-430A-87CE-08B2E063F80C}"/>
              </a:ext>
            </a:extLst>
          </p:cNvPr>
          <p:cNvSpPr>
            <a:spLocks noGrp="1"/>
          </p:cNvSpPr>
          <p:nvPr>
            <p:ph type="sldNum" sz="quarter" idx="12"/>
          </p:nvPr>
        </p:nvSpPr>
        <p:spPr/>
        <p:txBody>
          <a:bodyPr/>
          <a:lstStyle/>
          <a:p>
            <a:fld id="{5B9A96B2-702C-084E-9060-05751DBF82B0}" type="slidenum">
              <a:rPr lang="en-US" smtClean="0"/>
              <a:t>25</a:t>
            </a:fld>
            <a:endParaRPr lang="en-US"/>
          </a:p>
        </p:txBody>
      </p:sp>
      <p:sp>
        <p:nvSpPr>
          <p:cNvPr id="3" name="Title 2">
            <a:extLst>
              <a:ext uri="{FF2B5EF4-FFF2-40B4-BE49-F238E27FC236}">
                <a16:creationId xmlns:a16="http://schemas.microsoft.com/office/drawing/2014/main" id="{C6063507-1ABD-4242-B6F0-19A467BA629D}"/>
              </a:ext>
            </a:extLst>
          </p:cNvPr>
          <p:cNvSpPr>
            <a:spLocks noGrp="1"/>
          </p:cNvSpPr>
          <p:nvPr>
            <p:ph type="title"/>
          </p:nvPr>
        </p:nvSpPr>
        <p:spPr>
          <a:xfrm>
            <a:off x="695241" y="2014027"/>
            <a:ext cx="5248359" cy="3526282"/>
          </a:xfrm>
          <a:solidFill>
            <a:schemeClr val="bg1"/>
          </a:solidFill>
        </p:spPr>
        <p:txBody>
          <a:bodyPr anchor="ctr">
            <a:normAutofit/>
          </a:bodyPr>
          <a:lstStyle/>
          <a:p>
            <a:r>
              <a:rPr lang="en-US" sz="6000">
                <a:solidFill>
                  <a:schemeClr val="accent5"/>
                </a:solidFill>
              </a:rPr>
              <a:t>Thank you for    </a:t>
            </a:r>
            <a:br>
              <a:rPr lang="en-US" sz="6000">
                <a:solidFill>
                  <a:schemeClr val="accent5"/>
                </a:solidFill>
              </a:rPr>
            </a:br>
            <a:r>
              <a:rPr lang="en-US" sz="6000">
                <a:solidFill>
                  <a:schemeClr val="accent5"/>
                </a:solidFill>
              </a:rPr>
              <a:t> joining us</a:t>
            </a:r>
          </a:p>
        </p:txBody>
      </p:sp>
      <p:sp>
        <p:nvSpPr>
          <p:cNvPr id="5" name="Rectangle 4">
            <a:extLst>
              <a:ext uri="{FF2B5EF4-FFF2-40B4-BE49-F238E27FC236}">
                <a16:creationId xmlns:a16="http://schemas.microsoft.com/office/drawing/2014/main" id="{9DAD7009-D62F-0432-AD51-1A56658610AE}"/>
              </a:ext>
            </a:extLst>
          </p:cNvPr>
          <p:cNvSpPr/>
          <p:nvPr/>
        </p:nvSpPr>
        <p:spPr>
          <a:xfrm>
            <a:off x="570016" y="166255"/>
            <a:ext cx="2232561" cy="1721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2425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53C392B8-1F7F-44FA-ACFC-0EF5E348D80F}"/>
              </a:ext>
            </a:extLst>
          </p:cNvPr>
          <p:cNvSpPr>
            <a:spLocks noGrp="1"/>
          </p:cNvSpPr>
          <p:nvPr>
            <p:ph type="title"/>
          </p:nvPr>
        </p:nvSpPr>
        <p:spPr/>
        <p:txBody>
          <a:bodyPr anchor="t"/>
          <a:lstStyle/>
          <a:p>
            <a:r>
              <a:rPr lang="en-US" b="1">
                <a:solidFill>
                  <a:srgbClr val="4F758B"/>
                </a:solidFill>
              </a:rPr>
              <a:t>Meet Today’s Speakers</a:t>
            </a:r>
          </a:p>
        </p:txBody>
      </p:sp>
      <p:sp>
        <p:nvSpPr>
          <p:cNvPr id="10" name="TextBox 22">
            <a:extLst>
              <a:ext uri="{FF2B5EF4-FFF2-40B4-BE49-F238E27FC236}">
                <a16:creationId xmlns:a16="http://schemas.microsoft.com/office/drawing/2014/main" id="{D12C30F9-C5A4-4A20-AABA-95A21503EC30}"/>
              </a:ext>
            </a:extLst>
          </p:cNvPr>
          <p:cNvSpPr txBox="1"/>
          <p:nvPr/>
        </p:nvSpPr>
        <p:spPr>
          <a:xfrm>
            <a:off x="1268014" y="4361827"/>
            <a:ext cx="4224528" cy="10341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90000"/>
              </a:lnSpc>
              <a:buFont typeface="Arial" panose="020B0604020202020204" pitchFamily="34" charset="0"/>
              <a:buNone/>
              <a:defRPr/>
            </a:pPr>
            <a:r>
              <a:rPr lang="en-US" sz="3200" b="1">
                <a:solidFill>
                  <a:schemeClr val="accent5"/>
                </a:solidFill>
                <a:latin typeface="Arial"/>
              </a:rPr>
              <a:t>Burke Burnett</a:t>
            </a:r>
          </a:p>
          <a:p>
            <a:pPr algn="ctr" defTabSz="914400">
              <a:lnSpc>
                <a:spcPct val="90000"/>
              </a:lnSpc>
              <a:buFont typeface="Arial" panose="020B0604020202020204" pitchFamily="34" charset="0"/>
              <a:buNone/>
              <a:defRPr/>
            </a:pPr>
            <a:r>
              <a:rPr lang="en-US">
                <a:solidFill>
                  <a:srgbClr val="565A5C"/>
                </a:solidFill>
                <a:latin typeface="Arial"/>
              </a:rPr>
              <a:t>Director,</a:t>
            </a:r>
            <a:br>
              <a:rPr lang="en-US">
                <a:solidFill>
                  <a:srgbClr val="565A5C"/>
                </a:solidFill>
                <a:latin typeface="Arial"/>
              </a:rPr>
            </a:br>
            <a:r>
              <a:rPr lang="en-US">
                <a:solidFill>
                  <a:srgbClr val="565A5C"/>
                </a:solidFill>
                <a:latin typeface="Arial"/>
              </a:rPr>
              <a:t>Product Management</a:t>
            </a:r>
          </a:p>
        </p:txBody>
      </p:sp>
      <p:pic>
        <p:nvPicPr>
          <p:cNvPr id="12" name="Picture 11" descr="A person in a suit smiling&#10;&#10;Description automatically generated with low confidence">
            <a:extLst>
              <a:ext uri="{FF2B5EF4-FFF2-40B4-BE49-F238E27FC236}">
                <a16:creationId xmlns:a16="http://schemas.microsoft.com/office/drawing/2014/main" id="{7705A446-9FDB-4A22-A9CE-541FAA9AE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838" y="1511325"/>
            <a:ext cx="2468880" cy="2468880"/>
          </a:xfrm>
          <a:prstGeom prst="ellipse">
            <a:avLst/>
          </a:prstGeom>
          <a:ln w="38100" cap="rnd">
            <a:solidFill>
              <a:schemeClr val="tx2"/>
            </a:solidFill>
          </a:ln>
          <a:effectLst/>
          <a:scene3d>
            <a:camera prst="orthographicFront"/>
            <a:lightRig rig="contrasting" dir="t">
              <a:rot lat="0" lon="0" rev="3000000"/>
            </a:lightRig>
          </a:scene3d>
          <a:sp3d contourW="7620">
            <a:bevelT w="95250" h="31750"/>
            <a:contourClr>
              <a:srgbClr val="333333"/>
            </a:contourClr>
          </a:sp3d>
        </p:spPr>
      </p:pic>
      <p:sp>
        <p:nvSpPr>
          <p:cNvPr id="17" name="TextBox 22">
            <a:extLst>
              <a:ext uri="{FF2B5EF4-FFF2-40B4-BE49-F238E27FC236}">
                <a16:creationId xmlns:a16="http://schemas.microsoft.com/office/drawing/2014/main" id="{E1FD9C09-FB3B-48B3-9E1D-2A55E500886D}"/>
              </a:ext>
            </a:extLst>
          </p:cNvPr>
          <p:cNvSpPr txBox="1"/>
          <p:nvPr/>
        </p:nvSpPr>
        <p:spPr>
          <a:xfrm>
            <a:off x="6096000" y="4361827"/>
            <a:ext cx="4224528" cy="10341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90000"/>
              </a:lnSpc>
              <a:buFont typeface="Arial" panose="020B0604020202020204" pitchFamily="34" charset="0"/>
              <a:buNone/>
              <a:defRPr/>
            </a:pPr>
            <a:r>
              <a:rPr lang="en-US" sz="3200" b="1">
                <a:solidFill>
                  <a:schemeClr val="accent5"/>
                </a:solidFill>
                <a:latin typeface="Arial"/>
              </a:rPr>
              <a:t>Fern McCree</a:t>
            </a:r>
          </a:p>
          <a:p>
            <a:pPr algn="ctr" defTabSz="914400">
              <a:lnSpc>
                <a:spcPct val="90000"/>
              </a:lnSpc>
              <a:buFont typeface="Arial" panose="020B0604020202020204" pitchFamily="34" charset="0"/>
              <a:buNone/>
              <a:defRPr/>
            </a:pPr>
            <a:r>
              <a:rPr lang="en-US">
                <a:solidFill>
                  <a:srgbClr val="565A5C"/>
                </a:solidFill>
                <a:latin typeface="Arial"/>
              </a:rPr>
              <a:t>Senior Research Associate, </a:t>
            </a:r>
          </a:p>
          <a:p>
            <a:pPr algn="ctr" defTabSz="914400">
              <a:lnSpc>
                <a:spcPct val="90000"/>
              </a:lnSpc>
              <a:buFont typeface="Arial" panose="020B0604020202020204" pitchFamily="34" charset="0"/>
              <a:buNone/>
              <a:defRPr/>
            </a:pPr>
            <a:r>
              <a:rPr lang="en-US">
                <a:solidFill>
                  <a:srgbClr val="565A5C"/>
                </a:solidFill>
                <a:latin typeface="Arial"/>
              </a:rPr>
              <a:t>Electronic Measurement Strategy</a:t>
            </a:r>
            <a:endParaRPr lang="en-US" sz="1600">
              <a:solidFill>
                <a:srgbClr val="565A5C"/>
              </a:solidFill>
              <a:latin typeface="Arial"/>
            </a:endParaRPr>
          </a:p>
        </p:txBody>
      </p:sp>
      <p:pic>
        <p:nvPicPr>
          <p:cNvPr id="8" name="Picture 7" descr="A person wearing glasses&#10;&#10;Description automatically generated with low confidence">
            <a:extLst>
              <a:ext uri="{FF2B5EF4-FFF2-40B4-BE49-F238E27FC236}">
                <a16:creationId xmlns:a16="http://schemas.microsoft.com/office/drawing/2014/main" id="{C0450662-DF78-46AB-868A-FF7B34EC4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3959" y="1511325"/>
            <a:ext cx="2468880" cy="2468880"/>
          </a:xfrm>
          <a:prstGeom prst="ellipse">
            <a:avLst/>
          </a:prstGeom>
          <a:ln w="38100" cap="rnd">
            <a:solidFill>
              <a:schemeClr val="tx2"/>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595723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5DF201-2733-DF4E-E5A9-6E8FE4E8A191}"/>
              </a:ext>
            </a:extLst>
          </p:cNvPr>
          <p:cNvSpPr>
            <a:spLocks noGrp="1"/>
          </p:cNvSpPr>
          <p:nvPr>
            <p:ph type="body" idx="1"/>
          </p:nvPr>
        </p:nvSpPr>
        <p:spPr/>
        <p:txBody>
          <a:bodyPr/>
          <a:lstStyle/>
          <a:p>
            <a:r>
              <a:rPr lang="en-US"/>
              <a:t>HOUSEKEEPING</a:t>
            </a:r>
          </a:p>
          <a:p>
            <a:r>
              <a:rPr lang="en-US"/>
              <a:t>MEASURE ROADMAP</a:t>
            </a:r>
          </a:p>
          <a:p>
            <a:r>
              <a:rPr lang="en-US"/>
              <a:t>DIGITAL CONTENT SERVICES</a:t>
            </a:r>
          </a:p>
          <a:p>
            <a:r>
              <a:rPr lang="en-US"/>
              <a:t>Q&amp;A</a:t>
            </a:r>
          </a:p>
        </p:txBody>
      </p:sp>
    </p:spTree>
    <p:extLst>
      <p:ext uri="{BB962C8B-B14F-4D97-AF65-F5344CB8AC3E}">
        <p14:creationId xmlns:p14="http://schemas.microsoft.com/office/powerpoint/2010/main" val="5080355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2AA5B22-BB28-D7C2-A15E-453E11235AA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505" r="21505"/>
          <a:stretch/>
        </p:blipFill>
        <p:spPr>
          <a:xfrm>
            <a:off x="6301218" y="-14578"/>
            <a:ext cx="5890781" cy="6872578"/>
          </a:xfrm>
        </p:spPr>
      </p:pic>
      <p:sp>
        <p:nvSpPr>
          <p:cNvPr id="3" name="Text Placeholder 2">
            <a:extLst>
              <a:ext uri="{FF2B5EF4-FFF2-40B4-BE49-F238E27FC236}">
                <a16:creationId xmlns:a16="http://schemas.microsoft.com/office/drawing/2014/main" id="{98B44AAD-4EA8-5FB1-7FEA-FC133346F144}"/>
              </a:ext>
            </a:extLst>
          </p:cNvPr>
          <p:cNvSpPr>
            <a:spLocks noGrp="1"/>
          </p:cNvSpPr>
          <p:nvPr>
            <p:ph type="body" sz="quarter" idx="14"/>
          </p:nvPr>
        </p:nvSpPr>
        <p:spPr/>
        <p:txBody>
          <a:bodyPr/>
          <a:lstStyle/>
          <a:p>
            <a:r>
              <a:rPr lang="en-US"/>
              <a:t>Warm Up Question</a:t>
            </a:r>
          </a:p>
        </p:txBody>
      </p:sp>
      <p:sp>
        <p:nvSpPr>
          <p:cNvPr id="4" name="Text Placeholder 3">
            <a:extLst>
              <a:ext uri="{FF2B5EF4-FFF2-40B4-BE49-F238E27FC236}">
                <a16:creationId xmlns:a16="http://schemas.microsoft.com/office/drawing/2014/main" id="{E69BFBBF-23F4-E1DB-0C8A-42DC8B1F2346}"/>
              </a:ext>
            </a:extLst>
          </p:cNvPr>
          <p:cNvSpPr>
            <a:spLocks noGrp="1"/>
          </p:cNvSpPr>
          <p:nvPr>
            <p:ph type="body" sz="quarter" idx="15"/>
          </p:nvPr>
        </p:nvSpPr>
        <p:spPr/>
        <p:txBody>
          <a:bodyPr/>
          <a:lstStyle/>
          <a:p>
            <a:pPr>
              <a:spcAft>
                <a:spcPts val="0"/>
              </a:spcAft>
            </a:pPr>
            <a:r>
              <a:rPr lang="en-US" sz="2000">
                <a:cs typeface="Arial"/>
              </a:rPr>
              <a:t>How often do you work with HEDIS (the Health Effectiveness and Data Information Set)? </a:t>
            </a:r>
          </a:p>
          <a:p>
            <a:pPr>
              <a:spcAft>
                <a:spcPts val="0"/>
              </a:spcAft>
            </a:pPr>
            <a:r>
              <a:rPr lang="en-US" sz="2000" b="1">
                <a:solidFill>
                  <a:schemeClr val="accent5"/>
                </a:solidFill>
                <a:cs typeface="Arial"/>
              </a:rPr>
              <a:t>Choose one.</a:t>
            </a:r>
          </a:p>
          <a:p>
            <a:endParaRPr lang="en-US"/>
          </a:p>
        </p:txBody>
      </p:sp>
      <p:sp>
        <p:nvSpPr>
          <p:cNvPr id="5" name="Text Placeholder 4">
            <a:extLst>
              <a:ext uri="{FF2B5EF4-FFF2-40B4-BE49-F238E27FC236}">
                <a16:creationId xmlns:a16="http://schemas.microsoft.com/office/drawing/2014/main" id="{DFCBDFB0-E372-4989-3C4C-BD418E077BC0}"/>
              </a:ext>
            </a:extLst>
          </p:cNvPr>
          <p:cNvSpPr>
            <a:spLocks noGrp="1"/>
          </p:cNvSpPr>
          <p:nvPr>
            <p:ph type="body" sz="quarter" idx="16"/>
          </p:nvPr>
        </p:nvSpPr>
        <p:spPr>
          <a:xfrm>
            <a:off x="601586" y="3052657"/>
            <a:ext cx="4292586" cy="3573612"/>
          </a:xfrm>
        </p:spPr>
        <p:txBody>
          <a:bodyPr/>
          <a:lstStyle/>
          <a:p>
            <a:pPr marL="342900" indent="-342900">
              <a:lnSpc>
                <a:spcPct val="150000"/>
              </a:lnSpc>
              <a:spcAft>
                <a:spcPts val="600"/>
              </a:spcAft>
              <a:buClr>
                <a:schemeClr val="accent5"/>
              </a:buClr>
            </a:pPr>
            <a:r>
              <a:rPr lang="en-US">
                <a:cs typeface="Arial"/>
              </a:rPr>
              <a:t>Daily</a:t>
            </a:r>
          </a:p>
          <a:p>
            <a:pPr marL="342900" indent="-342900">
              <a:lnSpc>
                <a:spcPct val="150000"/>
              </a:lnSpc>
              <a:spcAft>
                <a:spcPts val="600"/>
              </a:spcAft>
              <a:buClr>
                <a:schemeClr val="accent5"/>
              </a:buClr>
            </a:pPr>
            <a:r>
              <a:rPr lang="en-US">
                <a:cs typeface="Arial"/>
              </a:rPr>
              <a:t>Weekly</a:t>
            </a:r>
          </a:p>
          <a:p>
            <a:pPr marL="342900" indent="-342900">
              <a:lnSpc>
                <a:spcPct val="150000"/>
              </a:lnSpc>
              <a:spcAft>
                <a:spcPts val="600"/>
              </a:spcAft>
              <a:buClr>
                <a:schemeClr val="accent5"/>
              </a:buClr>
            </a:pPr>
            <a:r>
              <a:rPr lang="en-US">
                <a:cs typeface="Arial"/>
              </a:rPr>
              <a:t>Monthly</a:t>
            </a:r>
          </a:p>
          <a:p>
            <a:pPr marL="342900" indent="-342900">
              <a:lnSpc>
                <a:spcPct val="150000"/>
              </a:lnSpc>
              <a:spcAft>
                <a:spcPts val="600"/>
              </a:spcAft>
              <a:buClr>
                <a:schemeClr val="accent5"/>
              </a:buClr>
            </a:pPr>
            <a:r>
              <a:rPr lang="en-US">
                <a:cs typeface="Arial"/>
              </a:rPr>
              <a:t>Occasionally</a:t>
            </a:r>
          </a:p>
          <a:p>
            <a:pPr marL="342900" indent="-342900">
              <a:lnSpc>
                <a:spcPct val="150000"/>
              </a:lnSpc>
              <a:spcAft>
                <a:spcPts val="600"/>
              </a:spcAft>
              <a:buClr>
                <a:schemeClr val="accent5"/>
              </a:buClr>
            </a:pPr>
            <a:r>
              <a:rPr lang="en-US">
                <a:cs typeface="Arial"/>
              </a:rPr>
              <a:t>Rarely </a:t>
            </a:r>
          </a:p>
          <a:p>
            <a:pPr marL="342900" indent="-342900">
              <a:lnSpc>
                <a:spcPct val="150000"/>
              </a:lnSpc>
              <a:spcAft>
                <a:spcPts val="600"/>
              </a:spcAft>
              <a:buClr>
                <a:schemeClr val="accent5"/>
              </a:buClr>
            </a:pPr>
            <a:r>
              <a:rPr lang="en-US">
                <a:cs typeface="Arial"/>
              </a:rPr>
              <a:t>Never</a:t>
            </a:r>
          </a:p>
          <a:p>
            <a:pPr marL="342900" indent="-342900">
              <a:lnSpc>
                <a:spcPct val="150000"/>
              </a:lnSpc>
              <a:spcAft>
                <a:spcPts val="600"/>
              </a:spcAft>
              <a:buClr>
                <a:schemeClr val="accent5"/>
              </a:buClr>
            </a:pPr>
            <a:r>
              <a:rPr lang="en-US">
                <a:cs typeface="Arial"/>
              </a:rPr>
              <a:t>…What is HEDIS?</a:t>
            </a:r>
          </a:p>
        </p:txBody>
      </p:sp>
    </p:spTree>
    <p:extLst>
      <p:ext uri="{BB962C8B-B14F-4D97-AF65-F5344CB8AC3E}">
        <p14:creationId xmlns:p14="http://schemas.microsoft.com/office/powerpoint/2010/main" val="216344981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586D45E-7657-57A3-A51C-471BED59BB6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429" r="21429"/>
          <a:stretch/>
        </p:blipFill>
        <p:spPr>
          <a:xfrm>
            <a:off x="6301218" y="-14578"/>
            <a:ext cx="5890781" cy="6872578"/>
          </a:xfrm>
        </p:spPr>
      </p:pic>
      <p:sp>
        <p:nvSpPr>
          <p:cNvPr id="3" name="Text Placeholder 2">
            <a:extLst>
              <a:ext uri="{FF2B5EF4-FFF2-40B4-BE49-F238E27FC236}">
                <a16:creationId xmlns:a16="http://schemas.microsoft.com/office/drawing/2014/main" id="{98B44AAD-4EA8-5FB1-7FEA-FC133346F144}"/>
              </a:ext>
            </a:extLst>
          </p:cNvPr>
          <p:cNvSpPr>
            <a:spLocks noGrp="1"/>
          </p:cNvSpPr>
          <p:nvPr>
            <p:ph type="body" sz="quarter" idx="14"/>
          </p:nvPr>
        </p:nvSpPr>
        <p:spPr/>
        <p:txBody>
          <a:bodyPr/>
          <a:lstStyle/>
          <a:p>
            <a:r>
              <a:rPr lang="en-US" sz="3200"/>
              <a:t>Poll Question #1</a:t>
            </a:r>
          </a:p>
        </p:txBody>
      </p:sp>
      <p:sp>
        <p:nvSpPr>
          <p:cNvPr id="4" name="Text Placeholder 3">
            <a:extLst>
              <a:ext uri="{FF2B5EF4-FFF2-40B4-BE49-F238E27FC236}">
                <a16:creationId xmlns:a16="http://schemas.microsoft.com/office/drawing/2014/main" id="{E69BFBBF-23F4-E1DB-0C8A-42DC8B1F2346}"/>
              </a:ext>
            </a:extLst>
          </p:cNvPr>
          <p:cNvSpPr>
            <a:spLocks noGrp="1"/>
          </p:cNvSpPr>
          <p:nvPr>
            <p:ph type="body" sz="quarter" idx="15"/>
          </p:nvPr>
        </p:nvSpPr>
        <p:spPr>
          <a:xfrm>
            <a:off x="601585" y="2187575"/>
            <a:ext cx="5486399" cy="1081405"/>
          </a:xfrm>
        </p:spPr>
        <p:txBody>
          <a:bodyPr/>
          <a:lstStyle/>
          <a:p>
            <a:pPr marL="0" indent="0">
              <a:buNone/>
            </a:pPr>
            <a:r>
              <a:rPr lang="en-US" sz="2000">
                <a:cs typeface="Arial"/>
              </a:rPr>
              <a:t>How do you or your clients use HEDIS quality measures today? </a:t>
            </a:r>
            <a:r>
              <a:rPr lang="en-US" sz="2000" b="1">
                <a:solidFill>
                  <a:schemeClr val="accent5"/>
                </a:solidFill>
                <a:cs typeface="Arial"/>
              </a:rPr>
              <a:t>Select all that apply.</a:t>
            </a:r>
          </a:p>
          <a:p>
            <a:endParaRPr lang="en-US"/>
          </a:p>
        </p:txBody>
      </p:sp>
      <p:sp>
        <p:nvSpPr>
          <p:cNvPr id="5" name="Text Placeholder 4">
            <a:extLst>
              <a:ext uri="{FF2B5EF4-FFF2-40B4-BE49-F238E27FC236}">
                <a16:creationId xmlns:a16="http://schemas.microsoft.com/office/drawing/2014/main" id="{DFCBDFB0-E372-4989-3C4C-BD418E077BC0}"/>
              </a:ext>
            </a:extLst>
          </p:cNvPr>
          <p:cNvSpPr>
            <a:spLocks noGrp="1"/>
          </p:cNvSpPr>
          <p:nvPr>
            <p:ph type="body" sz="quarter" idx="16"/>
          </p:nvPr>
        </p:nvSpPr>
        <p:spPr>
          <a:xfrm>
            <a:off x="601585" y="2927813"/>
            <a:ext cx="5486400" cy="3410356"/>
          </a:xfrm>
        </p:spPr>
        <p:txBody>
          <a:bodyPr/>
          <a:lstStyle/>
          <a:p>
            <a:pPr>
              <a:lnSpc>
                <a:spcPct val="150000"/>
              </a:lnSpc>
              <a:spcAft>
                <a:spcPts val="600"/>
              </a:spcAft>
              <a:buClr>
                <a:schemeClr val="accent6"/>
              </a:buClr>
              <a:buFont typeface="Wingdings" panose="05000000000000000000" pitchFamily="2" charset="2"/>
              <a:buChar char="q"/>
            </a:pPr>
            <a:r>
              <a:rPr lang="en-US">
                <a:cs typeface="Arial"/>
              </a:rPr>
              <a:t> </a:t>
            </a:r>
            <a:r>
              <a:rPr lang="en-US" sz="1600">
                <a:cs typeface="Arial"/>
              </a:rPr>
              <a:t>To</a:t>
            </a:r>
            <a:r>
              <a:rPr lang="en-US">
                <a:cs typeface="Arial"/>
              </a:rPr>
              <a:t> </a:t>
            </a:r>
            <a:r>
              <a:rPr lang="en-US" sz="1600">
                <a:cs typeface="Arial"/>
              </a:rPr>
              <a:t>monitor quality &amp; performance </a:t>
            </a:r>
          </a:p>
          <a:p>
            <a:pPr>
              <a:lnSpc>
                <a:spcPct val="150000"/>
              </a:lnSpc>
              <a:spcAft>
                <a:spcPts val="600"/>
              </a:spcAft>
              <a:buClr>
                <a:schemeClr val="accent6"/>
              </a:buClr>
              <a:buFont typeface="Wingdings" panose="05000000000000000000" pitchFamily="2" charset="2"/>
              <a:buChar char="q"/>
            </a:pPr>
            <a:r>
              <a:rPr lang="en-US" sz="1600">
                <a:cs typeface="Arial"/>
              </a:rPr>
              <a:t> To improve patient care &amp; outcomes</a:t>
            </a:r>
          </a:p>
          <a:p>
            <a:pPr>
              <a:lnSpc>
                <a:spcPct val="150000"/>
              </a:lnSpc>
              <a:spcAft>
                <a:spcPts val="600"/>
              </a:spcAft>
              <a:buClr>
                <a:schemeClr val="accent6"/>
              </a:buClr>
              <a:buFont typeface="Wingdings" panose="05000000000000000000" pitchFamily="2" charset="2"/>
              <a:buChar char="q"/>
            </a:pPr>
            <a:r>
              <a:rPr lang="en-US" sz="1600">
                <a:cs typeface="Arial"/>
              </a:rPr>
              <a:t> To evaluate &amp; compare provider performance</a:t>
            </a:r>
          </a:p>
          <a:p>
            <a:pPr>
              <a:lnSpc>
                <a:spcPct val="150000"/>
              </a:lnSpc>
              <a:spcAft>
                <a:spcPts val="600"/>
              </a:spcAft>
              <a:buClr>
                <a:schemeClr val="accent6"/>
              </a:buClr>
              <a:buFont typeface="Wingdings" panose="05000000000000000000" pitchFamily="2" charset="2"/>
              <a:buChar char="q"/>
            </a:pPr>
            <a:r>
              <a:rPr lang="en-US" sz="1600">
                <a:cs typeface="Arial"/>
              </a:rPr>
              <a:t> To provide care delivery feedback</a:t>
            </a:r>
          </a:p>
          <a:p>
            <a:pPr>
              <a:lnSpc>
                <a:spcPct val="150000"/>
              </a:lnSpc>
              <a:spcAft>
                <a:spcPts val="600"/>
              </a:spcAft>
              <a:buClr>
                <a:schemeClr val="accent6"/>
              </a:buClr>
              <a:buFont typeface="Wingdings" panose="05000000000000000000" pitchFamily="2" charset="2"/>
              <a:buChar char="q"/>
            </a:pPr>
            <a:r>
              <a:rPr lang="en-US" sz="1600">
                <a:cs typeface="Arial"/>
              </a:rPr>
              <a:t> To address care disparities</a:t>
            </a:r>
          </a:p>
          <a:p>
            <a:pPr>
              <a:lnSpc>
                <a:spcPct val="150000"/>
              </a:lnSpc>
              <a:spcAft>
                <a:spcPts val="600"/>
              </a:spcAft>
              <a:buClr>
                <a:schemeClr val="accent6"/>
              </a:buClr>
              <a:buFont typeface="Wingdings" panose="05000000000000000000" pitchFamily="2" charset="2"/>
              <a:buChar char="q"/>
            </a:pPr>
            <a:r>
              <a:rPr lang="en-US" sz="1600">
                <a:cs typeface="Arial"/>
              </a:rPr>
              <a:t> For value based contracting</a:t>
            </a:r>
          </a:p>
          <a:p>
            <a:pPr>
              <a:lnSpc>
                <a:spcPct val="150000"/>
              </a:lnSpc>
              <a:spcAft>
                <a:spcPts val="600"/>
              </a:spcAft>
              <a:buClr>
                <a:schemeClr val="accent6"/>
              </a:buClr>
              <a:buFont typeface="Wingdings" panose="05000000000000000000" pitchFamily="2" charset="2"/>
              <a:buChar char="q"/>
            </a:pPr>
            <a:r>
              <a:rPr lang="en-US" sz="1600">
                <a:cs typeface="Arial"/>
              </a:rPr>
              <a:t> For health plan reporting</a:t>
            </a:r>
          </a:p>
          <a:p>
            <a:pPr>
              <a:lnSpc>
                <a:spcPct val="150000"/>
              </a:lnSpc>
              <a:spcAft>
                <a:spcPts val="600"/>
              </a:spcAft>
              <a:buClr>
                <a:schemeClr val="accent6"/>
              </a:buClr>
              <a:buFont typeface="Wingdings" panose="05000000000000000000" pitchFamily="2" charset="2"/>
              <a:buChar char="q"/>
            </a:pPr>
            <a:r>
              <a:rPr lang="en-US" sz="1600">
                <a:cs typeface="Arial"/>
              </a:rPr>
              <a:t> All the above</a:t>
            </a:r>
          </a:p>
        </p:txBody>
      </p:sp>
    </p:spTree>
    <p:extLst>
      <p:ext uri="{BB962C8B-B14F-4D97-AF65-F5344CB8AC3E}">
        <p14:creationId xmlns:p14="http://schemas.microsoft.com/office/powerpoint/2010/main" val="32781954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2BB4DB-07B4-7206-12A1-DBE34B7D1D32}"/>
              </a:ext>
            </a:extLst>
          </p:cNvPr>
          <p:cNvSpPr>
            <a:spLocks noGrp="1"/>
          </p:cNvSpPr>
          <p:nvPr>
            <p:ph type="sldNum" sz="quarter" idx="12"/>
          </p:nvPr>
        </p:nvSpPr>
        <p:spPr/>
        <p:txBody>
          <a:bodyPr/>
          <a:lstStyle/>
          <a:p>
            <a:fld id="{5B9A96B2-702C-084E-9060-05751DBF82B0}" type="slidenum">
              <a:rPr lang="en-US" smtClean="0"/>
              <a:t>7</a:t>
            </a:fld>
            <a:endParaRPr lang="en-US"/>
          </a:p>
        </p:txBody>
      </p:sp>
      <p:sp>
        <p:nvSpPr>
          <p:cNvPr id="3" name="Title 2">
            <a:extLst>
              <a:ext uri="{FF2B5EF4-FFF2-40B4-BE49-F238E27FC236}">
                <a16:creationId xmlns:a16="http://schemas.microsoft.com/office/drawing/2014/main" id="{A584F3A4-1876-779B-5A57-8DC15B1527D8}"/>
              </a:ext>
            </a:extLst>
          </p:cNvPr>
          <p:cNvSpPr>
            <a:spLocks noGrp="1"/>
          </p:cNvSpPr>
          <p:nvPr>
            <p:ph type="title"/>
          </p:nvPr>
        </p:nvSpPr>
        <p:spPr/>
        <p:txBody>
          <a:bodyPr/>
          <a:lstStyle/>
          <a:p>
            <a:r>
              <a:rPr lang="en-US" sz="2800">
                <a:solidFill>
                  <a:schemeClr val="tx2"/>
                </a:solidFill>
              </a:rPr>
              <a:t>Quality Ecosystem of the Past</a:t>
            </a:r>
            <a:endParaRPr lang="en-US"/>
          </a:p>
        </p:txBody>
      </p:sp>
      <p:sp>
        <p:nvSpPr>
          <p:cNvPr id="5" name="Triangle 2">
            <a:extLst>
              <a:ext uri="{FF2B5EF4-FFF2-40B4-BE49-F238E27FC236}">
                <a16:creationId xmlns:a16="http://schemas.microsoft.com/office/drawing/2014/main" id="{98FC5D58-6FA6-E167-5BEC-01693022A37E}"/>
              </a:ext>
            </a:extLst>
          </p:cNvPr>
          <p:cNvSpPr/>
          <p:nvPr/>
        </p:nvSpPr>
        <p:spPr>
          <a:xfrm>
            <a:off x="4716915" y="955455"/>
            <a:ext cx="2612252" cy="2251941"/>
          </a:xfrm>
          <a:prstGeom prst="triangle">
            <a:avLst/>
          </a:prstGeom>
          <a:noFill/>
          <a:ln w="19050">
            <a:solidFill>
              <a:srgbClr val="C7EAF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sp>
        <p:nvSpPr>
          <p:cNvPr id="6" name="Triangle 27">
            <a:extLst>
              <a:ext uri="{FF2B5EF4-FFF2-40B4-BE49-F238E27FC236}">
                <a16:creationId xmlns:a16="http://schemas.microsoft.com/office/drawing/2014/main" id="{00815796-A54F-7D2D-62C4-E29DB2C01129}"/>
              </a:ext>
            </a:extLst>
          </p:cNvPr>
          <p:cNvSpPr/>
          <p:nvPr/>
        </p:nvSpPr>
        <p:spPr>
          <a:xfrm>
            <a:off x="3005178" y="4084151"/>
            <a:ext cx="2612252" cy="2251941"/>
          </a:xfrm>
          <a:prstGeom prst="triangle">
            <a:avLst/>
          </a:prstGeom>
          <a:noFill/>
          <a:ln w="19050">
            <a:solidFill>
              <a:srgbClr val="F6D7D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sp>
        <p:nvSpPr>
          <p:cNvPr id="7" name="Triangle 28">
            <a:extLst>
              <a:ext uri="{FF2B5EF4-FFF2-40B4-BE49-F238E27FC236}">
                <a16:creationId xmlns:a16="http://schemas.microsoft.com/office/drawing/2014/main" id="{BB68853D-3D6D-EC12-4CD0-00C2B6602DE0}"/>
              </a:ext>
            </a:extLst>
          </p:cNvPr>
          <p:cNvSpPr/>
          <p:nvPr/>
        </p:nvSpPr>
        <p:spPr>
          <a:xfrm>
            <a:off x="6412700" y="4084151"/>
            <a:ext cx="2612252" cy="2251941"/>
          </a:xfrm>
          <a:prstGeom prst="triangle">
            <a:avLst/>
          </a:prstGeom>
          <a:noFill/>
          <a:ln w="19050">
            <a:solidFill>
              <a:srgbClr val="CDE9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sp>
        <p:nvSpPr>
          <p:cNvPr id="8" name="Triangle 29">
            <a:extLst>
              <a:ext uri="{FF2B5EF4-FFF2-40B4-BE49-F238E27FC236}">
                <a16:creationId xmlns:a16="http://schemas.microsoft.com/office/drawing/2014/main" id="{BF9FE4CB-EC4F-9177-7F5B-BDED8B5EEE62}"/>
              </a:ext>
            </a:extLst>
          </p:cNvPr>
          <p:cNvSpPr/>
          <p:nvPr/>
        </p:nvSpPr>
        <p:spPr>
          <a:xfrm rot="10800000">
            <a:off x="4325496" y="3416917"/>
            <a:ext cx="3395090" cy="2926801"/>
          </a:xfrm>
          <a:prstGeom prst="triangle">
            <a:avLst/>
          </a:prstGeom>
          <a:noFill/>
          <a:ln w="19050">
            <a:solidFill>
              <a:srgbClr val="D7D8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Connector 8">
            <a:extLst>
              <a:ext uri="{FF2B5EF4-FFF2-40B4-BE49-F238E27FC236}">
                <a16:creationId xmlns:a16="http://schemas.microsoft.com/office/drawing/2014/main" id="{F299B856-F926-52E3-AA53-6AC600DDF34E}"/>
              </a:ext>
            </a:extLst>
          </p:cNvPr>
          <p:cNvCxnSpPr/>
          <p:nvPr/>
        </p:nvCxnSpPr>
        <p:spPr>
          <a:xfrm flipH="1">
            <a:off x="8346492" y="4794970"/>
            <a:ext cx="877530" cy="0"/>
          </a:xfrm>
          <a:prstGeom prst="line">
            <a:avLst/>
          </a:prstGeom>
          <a:ln w="38100" cap="rnd">
            <a:solidFill>
              <a:srgbClr val="1EB0BB"/>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0BCD0D0-E2C5-D0CE-2298-23D269BF17A1}"/>
              </a:ext>
            </a:extLst>
          </p:cNvPr>
          <p:cNvCxnSpPr>
            <a:cxnSpLocks/>
          </p:cNvCxnSpPr>
          <p:nvPr/>
        </p:nvCxnSpPr>
        <p:spPr>
          <a:xfrm flipH="1">
            <a:off x="7036678" y="2442041"/>
            <a:ext cx="1309814" cy="0"/>
          </a:xfrm>
          <a:prstGeom prst="line">
            <a:avLst/>
          </a:prstGeom>
          <a:ln w="38100" cap="rnd">
            <a:solidFill>
              <a:srgbClr val="25A3D9"/>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8CC0117-5791-3EAC-1DED-D419915D05B9}"/>
              </a:ext>
            </a:extLst>
          </p:cNvPr>
          <p:cNvCxnSpPr>
            <a:cxnSpLocks/>
          </p:cNvCxnSpPr>
          <p:nvPr/>
        </p:nvCxnSpPr>
        <p:spPr>
          <a:xfrm>
            <a:off x="2780899" y="4733113"/>
            <a:ext cx="1002434" cy="0"/>
          </a:xfrm>
          <a:prstGeom prst="line">
            <a:avLst/>
          </a:prstGeom>
          <a:ln w="38100" cap="rnd">
            <a:solidFill>
              <a:srgbClr val="F47B53"/>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6F3AB3B-42E4-7427-8601-73365F144F86}"/>
              </a:ext>
            </a:extLst>
          </p:cNvPr>
          <p:cNvCxnSpPr>
            <a:cxnSpLocks/>
          </p:cNvCxnSpPr>
          <p:nvPr/>
        </p:nvCxnSpPr>
        <p:spPr>
          <a:xfrm>
            <a:off x="3933077" y="2634554"/>
            <a:ext cx="499264" cy="604341"/>
          </a:xfrm>
          <a:prstGeom prst="line">
            <a:avLst/>
          </a:prstGeom>
          <a:ln w="38100" cap="rnd">
            <a:solidFill>
              <a:srgbClr val="FDB63E"/>
            </a:solidFill>
            <a:tailEnd type="ova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7CA58CD-6014-3A54-B97A-DC31B57199C0}"/>
              </a:ext>
            </a:extLst>
          </p:cNvPr>
          <p:cNvSpPr txBox="1"/>
          <p:nvPr/>
        </p:nvSpPr>
        <p:spPr>
          <a:xfrm>
            <a:off x="5445113" y="2023069"/>
            <a:ext cx="1140432" cy="769441"/>
          </a:xfrm>
          <a:prstGeom prst="rect">
            <a:avLst/>
          </a:prstGeom>
          <a:noFill/>
        </p:spPr>
        <p:txBody>
          <a:bodyPr wrap="square" lIns="0" tIns="0" rIns="0" bIns="0" rtlCol="0">
            <a:spAutoFit/>
          </a:bodyPr>
          <a:lstStyle/>
          <a:p>
            <a:pPr algn="ctr"/>
            <a:r>
              <a:rPr lang="en-US" sz="1600" b="1">
                <a:solidFill>
                  <a:srgbClr val="1F465D"/>
                </a:solidFill>
              </a:rPr>
              <a:t>Practice Guidelines</a:t>
            </a:r>
            <a:endParaRPr lang="en-US" sz="1050" b="1">
              <a:solidFill>
                <a:srgbClr val="1F465D"/>
              </a:solidFill>
            </a:endParaRPr>
          </a:p>
          <a:p>
            <a:endParaRPr lang="en-US"/>
          </a:p>
        </p:txBody>
      </p:sp>
      <p:sp>
        <p:nvSpPr>
          <p:cNvPr id="14" name="Flowchart: Terminator 30">
            <a:extLst>
              <a:ext uri="{FF2B5EF4-FFF2-40B4-BE49-F238E27FC236}">
                <a16:creationId xmlns:a16="http://schemas.microsoft.com/office/drawing/2014/main" id="{2B512A38-5FB4-ED0B-F1F4-FFCB3034A6D0}"/>
              </a:ext>
            </a:extLst>
          </p:cNvPr>
          <p:cNvSpPr/>
          <p:nvPr/>
        </p:nvSpPr>
        <p:spPr>
          <a:xfrm>
            <a:off x="4783430" y="2605044"/>
            <a:ext cx="2463799" cy="374933"/>
          </a:xfrm>
          <a:prstGeom prst="flowChartTerminator">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a:solidFill>
                  <a:srgbClr val="00B0F0"/>
                </a:solidFill>
              </a:rPr>
              <a:t>Guidelines</a:t>
            </a:r>
          </a:p>
          <a:p>
            <a:pPr algn="ctr"/>
            <a:r>
              <a:rPr lang="en-US" sz="1400">
                <a:solidFill>
                  <a:srgbClr val="00B0F0"/>
                </a:solidFill>
              </a:rPr>
              <a:t>Program Goals</a:t>
            </a:r>
          </a:p>
        </p:txBody>
      </p:sp>
      <p:sp>
        <p:nvSpPr>
          <p:cNvPr id="15" name="TextBox 14">
            <a:extLst>
              <a:ext uri="{FF2B5EF4-FFF2-40B4-BE49-F238E27FC236}">
                <a16:creationId xmlns:a16="http://schemas.microsoft.com/office/drawing/2014/main" id="{752BE778-477C-AD7C-371E-3BFB4CA7AFFC}"/>
              </a:ext>
            </a:extLst>
          </p:cNvPr>
          <p:cNvSpPr txBox="1"/>
          <p:nvPr/>
        </p:nvSpPr>
        <p:spPr>
          <a:xfrm>
            <a:off x="978615" y="4375809"/>
            <a:ext cx="1654140" cy="1046440"/>
          </a:xfrm>
          <a:prstGeom prst="rect">
            <a:avLst/>
          </a:prstGeom>
          <a:noFill/>
        </p:spPr>
        <p:txBody>
          <a:bodyPr wrap="square" lIns="0" tIns="0" rIns="0" bIns="0" rtlCol="0">
            <a:spAutoFit/>
          </a:bodyPr>
          <a:lstStyle/>
          <a:p>
            <a:pPr algn="r"/>
            <a:r>
              <a:rPr lang="en-US" sz="1600">
                <a:solidFill>
                  <a:srgbClr val="F47B53"/>
                </a:solidFill>
              </a:rPr>
              <a:t>Retrospective; limited by data; “specs” only</a:t>
            </a:r>
          </a:p>
          <a:p>
            <a:endParaRPr lang="en-US" sz="2000">
              <a:solidFill>
                <a:srgbClr val="F47B53"/>
              </a:solidFill>
            </a:endParaRPr>
          </a:p>
        </p:txBody>
      </p:sp>
      <p:sp>
        <p:nvSpPr>
          <p:cNvPr id="16" name="TextBox 15">
            <a:extLst>
              <a:ext uri="{FF2B5EF4-FFF2-40B4-BE49-F238E27FC236}">
                <a16:creationId xmlns:a16="http://schemas.microsoft.com/office/drawing/2014/main" id="{C1117886-EA04-11F6-2F75-6E6B1E5191B2}"/>
              </a:ext>
            </a:extLst>
          </p:cNvPr>
          <p:cNvSpPr txBox="1"/>
          <p:nvPr/>
        </p:nvSpPr>
        <p:spPr>
          <a:xfrm>
            <a:off x="9450266" y="4373608"/>
            <a:ext cx="1903534" cy="1046440"/>
          </a:xfrm>
          <a:prstGeom prst="rect">
            <a:avLst/>
          </a:prstGeom>
          <a:noFill/>
        </p:spPr>
        <p:txBody>
          <a:bodyPr wrap="square" lIns="0" tIns="0" rIns="0" bIns="0" rtlCol="0">
            <a:spAutoFit/>
          </a:bodyPr>
          <a:lstStyle/>
          <a:p>
            <a:r>
              <a:rPr lang="en-US" sz="1600">
                <a:solidFill>
                  <a:srgbClr val="1EB0BB"/>
                </a:solidFill>
              </a:rPr>
              <a:t>Variation; inconsistent validation</a:t>
            </a:r>
          </a:p>
          <a:p>
            <a:endParaRPr lang="en-US" sz="2000">
              <a:solidFill>
                <a:srgbClr val="1EB0BB"/>
              </a:solidFill>
            </a:endParaRPr>
          </a:p>
        </p:txBody>
      </p:sp>
      <p:sp>
        <p:nvSpPr>
          <p:cNvPr id="17" name="TextBox 16">
            <a:extLst>
              <a:ext uri="{FF2B5EF4-FFF2-40B4-BE49-F238E27FC236}">
                <a16:creationId xmlns:a16="http://schemas.microsoft.com/office/drawing/2014/main" id="{A49741A2-96DC-BF18-F112-8864E10CDDB1}"/>
              </a:ext>
            </a:extLst>
          </p:cNvPr>
          <p:cNvSpPr txBox="1"/>
          <p:nvPr/>
        </p:nvSpPr>
        <p:spPr>
          <a:xfrm>
            <a:off x="5218336" y="3920982"/>
            <a:ext cx="1623317" cy="1354217"/>
          </a:xfrm>
          <a:prstGeom prst="rect">
            <a:avLst/>
          </a:prstGeom>
          <a:noFill/>
        </p:spPr>
        <p:txBody>
          <a:bodyPr wrap="square" lIns="0" tIns="0" rIns="0" bIns="0" rtlCol="0">
            <a:spAutoFit/>
          </a:bodyPr>
          <a:lstStyle/>
          <a:p>
            <a:pPr algn="ctr"/>
            <a:r>
              <a:rPr lang="en-US" sz="1600" b="1">
                <a:solidFill>
                  <a:srgbClr val="1F465D"/>
                </a:solidFill>
              </a:rPr>
              <a:t>Inefficiencies</a:t>
            </a:r>
            <a:br>
              <a:rPr lang="en-US" sz="1600">
                <a:solidFill>
                  <a:srgbClr val="1F465D"/>
                </a:solidFill>
              </a:rPr>
            </a:br>
            <a:endParaRPr lang="en-US" sz="1600">
              <a:solidFill>
                <a:srgbClr val="1F465D"/>
              </a:solidFill>
            </a:endParaRPr>
          </a:p>
          <a:p>
            <a:pPr algn="ctr"/>
            <a:r>
              <a:rPr lang="en-US" b="1">
                <a:solidFill>
                  <a:srgbClr val="F03C4B"/>
                </a:solidFill>
              </a:rPr>
              <a:t>$10Bs </a:t>
            </a:r>
          </a:p>
          <a:p>
            <a:pPr algn="ctr"/>
            <a:r>
              <a:rPr lang="en-US" b="1">
                <a:solidFill>
                  <a:srgbClr val="F03C4B"/>
                </a:solidFill>
              </a:rPr>
              <a:t>PER YEAR</a:t>
            </a:r>
            <a:endParaRPr lang="en-US">
              <a:solidFill>
                <a:srgbClr val="F03C4B"/>
              </a:solidFill>
            </a:endParaRPr>
          </a:p>
          <a:p>
            <a:endParaRPr lang="en-US" sz="2000"/>
          </a:p>
        </p:txBody>
      </p:sp>
      <p:sp>
        <p:nvSpPr>
          <p:cNvPr id="18" name="TextBox 17">
            <a:extLst>
              <a:ext uri="{FF2B5EF4-FFF2-40B4-BE49-F238E27FC236}">
                <a16:creationId xmlns:a16="http://schemas.microsoft.com/office/drawing/2014/main" id="{CE815CF4-338E-7D95-8051-66C617165AEF}"/>
              </a:ext>
            </a:extLst>
          </p:cNvPr>
          <p:cNvSpPr txBox="1"/>
          <p:nvPr/>
        </p:nvSpPr>
        <p:spPr>
          <a:xfrm>
            <a:off x="7036678" y="4795262"/>
            <a:ext cx="1364297" cy="1249573"/>
          </a:xfrm>
          <a:prstGeom prst="rect">
            <a:avLst/>
          </a:prstGeom>
          <a:noFill/>
        </p:spPr>
        <p:txBody>
          <a:bodyPr wrap="square" lIns="0" tIns="0" rIns="0" bIns="0" rtlCol="0">
            <a:spAutoFit/>
          </a:bodyPr>
          <a:lstStyle/>
          <a:p>
            <a:pPr lvl="0" algn="ctr" defTabSz="800100">
              <a:lnSpc>
                <a:spcPct val="90000"/>
              </a:lnSpc>
              <a:spcBef>
                <a:spcPct val="0"/>
              </a:spcBef>
              <a:spcAft>
                <a:spcPct val="35000"/>
              </a:spcAft>
            </a:pPr>
            <a:r>
              <a:rPr lang="en-US" sz="1600" b="1">
                <a:solidFill>
                  <a:srgbClr val="1F465D"/>
                </a:solidFill>
              </a:rPr>
              <a:t>Data Collection, Transfer, Aggregation</a:t>
            </a:r>
          </a:p>
          <a:p>
            <a:endParaRPr lang="en-US"/>
          </a:p>
        </p:txBody>
      </p:sp>
      <p:sp>
        <p:nvSpPr>
          <p:cNvPr id="19" name="TextBox 18">
            <a:extLst>
              <a:ext uri="{FF2B5EF4-FFF2-40B4-BE49-F238E27FC236}">
                <a16:creationId xmlns:a16="http://schemas.microsoft.com/office/drawing/2014/main" id="{6435A378-0E54-8DAB-6B86-80999BCE07E6}"/>
              </a:ext>
            </a:extLst>
          </p:cNvPr>
          <p:cNvSpPr txBox="1"/>
          <p:nvPr/>
        </p:nvSpPr>
        <p:spPr>
          <a:xfrm>
            <a:off x="3639632" y="5478606"/>
            <a:ext cx="1321863" cy="498598"/>
          </a:xfrm>
          <a:prstGeom prst="rect">
            <a:avLst/>
          </a:prstGeom>
          <a:noFill/>
        </p:spPr>
        <p:txBody>
          <a:bodyPr wrap="square" lIns="0" tIns="0" rIns="0" bIns="0" rtlCol="0">
            <a:spAutoFit/>
          </a:bodyPr>
          <a:lstStyle/>
          <a:p>
            <a:pPr lvl="0" algn="ctr" defTabSz="800100">
              <a:lnSpc>
                <a:spcPct val="90000"/>
              </a:lnSpc>
              <a:spcBef>
                <a:spcPct val="0"/>
              </a:spcBef>
            </a:pPr>
            <a:r>
              <a:rPr lang="en-US" sz="1600" b="1">
                <a:solidFill>
                  <a:srgbClr val="1F465D"/>
                </a:solidFill>
              </a:rPr>
              <a:t>Measurement</a:t>
            </a:r>
          </a:p>
          <a:p>
            <a:endParaRPr lang="en-US"/>
          </a:p>
        </p:txBody>
      </p:sp>
      <p:sp>
        <p:nvSpPr>
          <p:cNvPr id="20" name="Flowchart: Terminator 30">
            <a:extLst>
              <a:ext uri="{FF2B5EF4-FFF2-40B4-BE49-F238E27FC236}">
                <a16:creationId xmlns:a16="http://schemas.microsoft.com/office/drawing/2014/main" id="{359F6658-5DBE-F220-C6F2-1E034A5FE297}"/>
              </a:ext>
            </a:extLst>
          </p:cNvPr>
          <p:cNvSpPr/>
          <p:nvPr/>
        </p:nvSpPr>
        <p:spPr>
          <a:xfrm>
            <a:off x="3115513" y="5727905"/>
            <a:ext cx="2463799" cy="374933"/>
          </a:xfrm>
          <a:prstGeom prst="flowChartTerminator">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a:solidFill>
                  <a:srgbClr val="F47B53"/>
                </a:solidFill>
              </a:rPr>
              <a:t>Measure Specifications</a:t>
            </a:r>
          </a:p>
        </p:txBody>
      </p:sp>
      <p:sp>
        <p:nvSpPr>
          <p:cNvPr id="21" name="Flowchart: Terminator 30">
            <a:extLst>
              <a:ext uri="{FF2B5EF4-FFF2-40B4-BE49-F238E27FC236}">
                <a16:creationId xmlns:a16="http://schemas.microsoft.com/office/drawing/2014/main" id="{7A390728-D330-F9BB-769C-1A5CD1F5270A}"/>
              </a:ext>
            </a:extLst>
          </p:cNvPr>
          <p:cNvSpPr/>
          <p:nvPr/>
        </p:nvSpPr>
        <p:spPr>
          <a:xfrm>
            <a:off x="6460872" y="5789737"/>
            <a:ext cx="2463799" cy="374933"/>
          </a:xfrm>
          <a:prstGeom prst="flowChartTerminator">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a:solidFill>
                  <a:srgbClr val="1EB0BB"/>
                </a:solidFill>
              </a:rPr>
              <a:t>Reports, CDS, Care Gaps, Analytics</a:t>
            </a:r>
          </a:p>
        </p:txBody>
      </p:sp>
      <p:sp>
        <p:nvSpPr>
          <p:cNvPr id="22" name="TextBox 21">
            <a:extLst>
              <a:ext uri="{FF2B5EF4-FFF2-40B4-BE49-F238E27FC236}">
                <a16:creationId xmlns:a16="http://schemas.microsoft.com/office/drawing/2014/main" id="{A5C4D5A9-F22B-5961-1277-299EECDE525E}"/>
              </a:ext>
            </a:extLst>
          </p:cNvPr>
          <p:cNvSpPr txBox="1"/>
          <p:nvPr/>
        </p:nvSpPr>
        <p:spPr>
          <a:xfrm>
            <a:off x="8518314" y="2030621"/>
            <a:ext cx="1690622" cy="1046440"/>
          </a:xfrm>
          <a:prstGeom prst="rect">
            <a:avLst/>
          </a:prstGeom>
          <a:noFill/>
        </p:spPr>
        <p:txBody>
          <a:bodyPr wrap="square" lIns="0" tIns="0" rIns="0" bIns="0" rtlCol="0">
            <a:spAutoFit/>
          </a:bodyPr>
          <a:lstStyle/>
          <a:p>
            <a:r>
              <a:rPr lang="en-US" sz="1600">
                <a:solidFill>
                  <a:srgbClr val="25A3D9"/>
                </a:solidFill>
              </a:rPr>
              <a:t>Fragmented, narrative, disconnected</a:t>
            </a:r>
          </a:p>
          <a:p>
            <a:endParaRPr lang="en-US" sz="2000">
              <a:solidFill>
                <a:srgbClr val="25A3D9"/>
              </a:solidFill>
            </a:endParaRPr>
          </a:p>
        </p:txBody>
      </p:sp>
      <p:sp>
        <p:nvSpPr>
          <p:cNvPr id="23" name="TextBox 22">
            <a:extLst>
              <a:ext uri="{FF2B5EF4-FFF2-40B4-BE49-F238E27FC236}">
                <a16:creationId xmlns:a16="http://schemas.microsoft.com/office/drawing/2014/main" id="{84BBC33A-E4EC-3EBC-DED0-1E582BDE986C}"/>
              </a:ext>
            </a:extLst>
          </p:cNvPr>
          <p:cNvSpPr txBox="1"/>
          <p:nvPr/>
        </p:nvSpPr>
        <p:spPr>
          <a:xfrm>
            <a:off x="1471718" y="1784320"/>
            <a:ext cx="2373330" cy="1046440"/>
          </a:xfrm>
          <a:prstGeom prst="rect">
            <a:avLst/>
          </a:prstGeom>
          <a:noFill/>
        </p:spPr>
        <p:txBody>
          <a:bodyPr wrap="square" lIns="0" tIns="0" rIns="0" bIns="0" rtlCol="0">
            <a:spAutoFit/>
          </a:bodyPr>
          <a:lstStyle/>
          <a:p>
            <a:pPr algn="r"/>
            <a:r>
              <a:rPr lang="en-US" sz="1600">
                <a:solidFill>
                  <a:srgbClr val="FDB63E"/>
                </a:solidFill>
              </a:rPr>
              <a:t>High cost; manual;  duplicative effort and infrastructure</a:t>
            </a:r>
          </a:p>
          <a:p>
            <a:endParaRPr lang="en-US" sz="2000">
              <a:solidFill>
                <a:srgbClr val="FDB63E"/>
              </a:solidFill>
            </a:endParaRPr>
          </a:p>
        </p:txBody>
      </p:sp>
      <p:pic>
        <p:nvPicPr>
          <p:cNvPr id="24" name="Picture 23">
            <a:extLst>
              <a:ext uri="{FF2B5EF4-FFF2-40B4-BE49-F238E27FC236}">
                <a16:creationId xmlns:a16="http://schemas.microsoft.com/office/drawing/2014/main" id="{7C887FE7-4A8D-475D-1C49-285F97587183}"/>
              </a:ext>
            </a:extLst>
          </p:cNvPr>
          <p:cNvPicPr>
            <a:picLocks noChangeAspect="1"/>
          </p:cNvPicPr>
          <p:nvPr/>
        </p:nvPicPr>
        <p:blipFill>
          <a:blip r:embed="rId3"/>
          <a:stretch>
            <a:fillRect/>
          </a:stretch>
        </p:blipFill>
        <p:spPr>
          <a:xfrm>
            <a:off x="2780899" y="5973281"/>
            <a:ext cx="682700" cy="682700"/>
          </a:xfrm>
          <a:prstGeom prst="rect">
            <a:avLst/>
          </a:prstGeom>
        </p:spPr>
      </p:pic>
      <p:pic>
        <p:nvPicPr>
          <p:cNvPr id="25" name="Picture 24">
            <a:extLst>
              <a:ext uri="{FF2B5EF4-FFF2-40B4-BE49-F238E27FC236}">
                <a16:creationId xmlns:a16="http://schemas.microsoft.com/office/drawing/2014/main" id="{14573626-CCC4-117A-AFCC-5FD5D6BA8C5B}"/>
              </a:ext>
            </a:extLst>
          </p:cNvPr>
          <p:cNvPicPr>
            <a:picLocks noChangeAspect="1"/>
          </p:cNvPicPr>
          <p:nvPr/>
        </p:nvPicPr>
        <p:blipFill>
          <a:blip r:embed="rId4"/>
          <a:stretch>
            <a:fillRect/>
          </a:stretch>
        </p:blipFill>
        <p:spPr>
          <a:xfrm>
            <a:off x="5665028" y="785750"/>
            <a:ext cx="678802" cy="678802"/>
          </a:xfrm>
          <a:prstGeom prst="rect">
            <a:avLst/>
          </a:prstGeom>
        </p:spPr>
      </p:pic>
      <p:pic>
        <p:nvPicPr>
          <p:cNvPr id="26" name="Picture 25">
            <a:extLst>
              <a:ext uri="{FF2B5EF4-FFF2-40B4-BE49-F238E27FC236}">
                <a16:creationId xmlns:a16="http://schemas.microsoft.com/office/drawing/2014/main" id="{0D23AA5D-31D7-DDE6-199B-F2F756A6BB88}"/>
              </a:ext>
            </a:extLst>
          </p:cNvPr>
          <p:cNvPicPr>
            <a:picLocks noChangeAspect="1"/>
          </p:cNvPicPr>
          <p:nvPr/>
        </p:nvPicPr>
        <p:blipFill>
          <a:blip r:embed="rId5"/>
          <a:stretch>
            <a:fillRect/>
          </a:stretch>
        </p:blipFill>
        <p:spPr>
          <a:xfrm>
            <a:off x="4730787" y="3561952"/>
            <a:ext cx="559567" cy="559567"/>
          </a:xfrm>
          <a:prstGeom prst="rect">
            <a:avLst/>
          </a:prstGeom>
        </p:spPr>
      </p:pic>
      <p:pic>
        <p:nvPicPr>
          <p:cNvPr id="27" name="Picture 26">
            <a:extLst>
              <a:ext uri="{FF2B5EF4-FFF2-40B4-BE49-F238E27FC236}">
                <a16:creationId xmlns:a16="http://schemas.microsoft.com/office/drawing/2014/main" id="{3D04C669-7B90-C906-8493-0DAF5BA9EF27}"/>
              </a:ext>
            </a:extLst>
          </p:cNvPr>
          <p:cNvPicPr>
            <a:picLocks noChangeAspect="1"/>
          </p:cNvPicPr>
          <p:nvPr/>
        </p:nvPicPr>
        <p:blipFill>
          <a:blip r:embed="rId6"/>
          <a:stretch>
            <a:fillRect/>
          </a:stretch>
        </p:blipFill>
        <p:spPr>
          <a:xfrm flipH="1">
            <a:off x="6778949" y="3544921"/>
            <a:ext cx="468280" cy="501972"/>
          </a:xfrm>
          <a:prstGeom prst="rect">
            <a:avLst/>
          </a:prstGeom>
        </p:spPr>
      </p:pic>
      <p:pic>
        <p:nvPicPr>
          <p:cNvPr id="28" name="Picture 27">
            <a:extLst>
              <a:ext uri="{FF2B5EF4-FFF2-40B4-BE49-F238E27FC236}">
                <a16:creationId xmlns:a16="http://schemas.microsoft.com/office/drawing/2014/main" id="{BC13787B-77C4-E088-DD8C-F805F8D551D3}"/>
              </a:ext>
            </a:extLst>
          </p:cNvPr>
          <p:cNvPicPr>
            <a:picLocks noChangeAspect="1"/>
          </p:cNvPicPr>
          <p:nvPr/>
        </p:nvPicPr>
        <p:blipFill>
          <a:blip r:embed="rId7"/>
          <a:stretch>
            <a:fillRect/>
          </a:stretch>
        </p:blipFill>
        <p:spPr>
          <a:xfrm>
            <a:off x="5750410" y="5249315"/>
            <a:ext cx="530238" cy="530238"/>
          </a:xfrm>
          <a:prstGeom prst="rect">
            <a:avLst/>
          </a:prstGeom>
        </p:spPr>
      </p:pic>
    </p:spTree>
    <p:extLst>
      <p:ext uri="{BB962C8B-B14F-4D97-AF65-F5344CB8AC3E}">
        <p14:creationId xmlns:p14="http://schemas.microsoft.com/office/powerpoint/2010/main" val="317760283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9B81-4EF9-42C4-B992-71FA0BE30E16}"/>
              </a:ext>
            </a:extLst>
          </p:cNvPr>
          <p:cNvSpPr>
            <a:spLocks noGrp="1"/>
          </p:cNvSpPr>
          <p:nvPr>
            <p:ph type="title"/>
          </p:nvPr>
        </p:nvSpPr>
        <p:spPr/>
        <p:txBody>
          <a:bodyPr anchor="t">
            <a:normAutofit fontScale="90000"/>
          </a:bodyPr>
          <a:lstStyle/>
          <a:p>
            <a:r>
              <a:rPr lang="en-US" b="1">
                <a:solidFill>
                  <a:schemeClr val="tx2"/>
                </a:solidFill>
              </a:rPr>
              <a:t>The Digital Quality Ecosystem</a:t>
            </a:r>
            <a:endParaRPr lang="en-US">
              <a:solidFill>
                <a:schemeClr val="tx2"/>
              </a:solidFill>
            </a:endParaRPr>
          </a:p>
        </p:txBody>
      </p:sp>
      <p:pic>
        <p:nvPicPr>
          <p:cNvPr id="4" name="Picture 3">
            <a:extLst>
              <a:ext uri="{FF2B5EF4-FFF2-40B4-BE49-F238E27FC236}">
                <a16:creationId xmlns:a16="http://schemas.microsoft.com/office/drawing/2014/main" id="{3B7EDB5F-7BA8-481F-9E9F-5ABFACE1C178}"/>
              </a:ext>
            </a:extLst>
          </p:cNvPr>
          <p:cNvPicPr>
            <a:picLocks noChangeAspect="1"/>
          </p:cNvPicPr>
          <p:nvPr/>
        </p:nvPicPr>
        <p:blipFill>
          <a:blip r:embed="rId3"/>
          <a:stretch>
            <a:fillRect/>
          </a:stretch>
        </p:blipFill>
        <p:spPr>
          <a:xfrm>
            <a:off x="1524940" y="751846"/>
            <a:ext cx="8685887" cy="5912778"/>
          </a:xfrm>
          <a:prstGeom prst="rect">
            <a:avLst/>
          </a:prstGeom>
        </p:spPr>
      </p:pic>
      <p:sp>
        <p:nvSpPr>
          <p:cNvPr id="5" name="TextBox 4">
            <a:extLst>
              <a:ext uri="{FF2B5EF4-FFF2-40B4-BE49-F238E27FC236}">
                <a16:creationId xmlns:a16="http://schemas.microsoft.com/office/drawing/2014/main" id="{D48DFCCE-A187-4CCD-BB9E-01DB69AD4FC5}"/>
              </a:ext>
            </a:extLst>
          </p:cNvPr>
          <p:cNvSpPr txBox="1"/>
          <p:nvPr/>
        </p:nvSpPr>
        <p:spPr>
          <a:xfrm>
            <a:off x="2034834" y="914399"/>
            <a:ext cx="2650182" cy="646331"/>
          </a:xfrm>
          <a:prstGeom prst="rect">
            <a:avLst/>
          </a:prstGeom>
          <a:solidFill>
            <a:schemeClr val="bg1"/>
          </a:solidFill>
        </p:spPr>
        <p:txBody>
          <a:bodyPr wrap="square" rtlCol="0">
            <a:spAutoFit/>
          </a:bodyPr>
          <a:lstStyle/>
          <a:p>
            <a:pPr algn="ctr"/>
            <a:r>
              <a:rPr lang="en-US" b="1">
                <a:solidFill>
                  <a:schemeClr val="tx1">
                    <a:lumMod val="75000"/>
                  </a:schemeClr>
                </a:solidFill>
                <a:latin typeface="Arial" panose="020B0604020202020204" pitchFamily="34" charset="0"/>
                <a:cs typeface="Arial" panose="020B0604020202020204" pitchFamily="34" charset="0"/>
              </a:rPr>
              <a:t>Traditional Quality</a:t>
            </a:r>
          </a:p>
          <a:p>
            <a:pPr algn="ctr"/>
            <a:r>
              <a:rPr lang="en-US" b="1">
                <a:solidFill>
                  <a:schemeClr val="tx1">
                    <a:lumMod val="75000"/>
                  </a:schemeClr>
                </a:solidFill>
                <a:latin typeface="Arial" panose="020B0604020202020204" pitchFamily="34" charset="0"/>
                <a:cs typeface="Arial" panose="020B0604020202020204" pitchFamily="34" charset="0"/>
              </a:rPr>
              <a:t>Ecosystem</a:t>
            </a:r>
          </a:p>
        </p:txBody>
      </p:sp>
      <p:sp>
        <p:nvSpPr>
          <p:cNvPr id="52" name="TextBox 51">
            <a:extLst>
              <a:ext uri="{FF2B5EF4-FFF2-40B4-BE49-F238E27FC236}">
                <a16:creationId xmlns:a16="http://schemas.microsoft.com/office/drawing/2014/main" id="{5E5E7C90-55A5-4ADC-BE16-6A119F01F850}"/>
              </a:ext>
            </a:extLst>
          </p:cNvPr>
          <p:cNvSpPr txBox="1"/>
          <p:nvPr/>
        </p:nvSpPr>
        <p:spPr>
          <a:xfrm>
            <a:off x="6913346" y="912686"/>
            <a:ext cx="2650182" cy="646331"/>
          </a:xfrm>
          <a:prstGeom prst="rect">
            <a:avLst/>
          </a:prstGeom>
          <a:solidFill>
            <a:schemeClr val="bg1"/>
          </a:solidFill>
        </p:spPr>
        <p:txBody>
          <a:bodyPr wrap="square" rtlCol="0">
            <a:spAutoFit/>
          </a:bodyPr>
          <a:lstStyle/>
          <a:p>
            <a:pPr algn="ctr"/>
            <a:r>
              <a:rPr lang="en-US" b="1">
                <a:solidFill>
                  <a:schemeClr val="tx1">
                    <a:lumMod val="75000"/>
                  </a:schemeClr>
                </a:solidFill>
                <a:latin typeface="Arial" panose="020B0604020202020204" pitchFamily="34" charset="0"/>
                <a:cs typeface="Arial" panose="020B0604020202020204" pitchFamily="34" charset="0"/>
              </a:rPr>
              <a:t>Digital Quality</a:t>
            </a:r>
          </a:p>
          <a:p>
            <a:pPr algn="ctr"/>
            <a:r>
              <a:rPr lang="en-US" b="1">
                <a:solidFill>
                  <a:schemeClr val="tx1">
                    <a:lumMod val="75000"/>
                  </a:schemeClr>
                </a:solidFill>
                <a:latin typeface="Arial" panose="020B0604020202020204" pitchFamily="34" charset="0"/>
                <a:cs typeface="Arial" panose="020B0604020202020204" pitchFamily="34" charset="0"/>
              </a:rPr>
              <a:t>Ecosystem</a:t>
            </a:r>
          </a:p>
        </p:txBody>
      </p:sp>
      <p:sp>
        <p:nvSpPr>
          <p:cNvPr id="6" name="Slide Number Placeholder 3">
            <a:extLst>
              <a:ext uri="{FF2B5EF4-FFF2-40B4-BE49-F238E27FC236}">
                <a16:creationId xmlns:a16="http://schemas.microsoft.com/office/drawing/2014/main" id="{55F02222-961B-4ADA-9C33-D433832BE373}"/>
              </a:ext>
            </a:extLst>
          </p:cNvPr>
          <p:cNvSpPr>
            <a:spLocks noGrp="1"/>
          </p:cNvSpPr>
          <p:nvPr>
            <p:ph type="sldNum" sz="quarter" idx="12"/>
          </p:nvPr>
        </p:nvSpPr>
        <p:spPr>
          <a:xfrm>
            <a:off x="10050463" y="6430910"/>
            <a:ext cx="719668" cy="168756"/>
          </a:xfrm>
        </p:spPr>
        <p:txBody>
          <a:bodyPr/>
          <a:lstStyle/>
          <a:p>
            <a:fld id="{5B9A96B2-702C-084E-9060-05751DBF82B0}" type="slidenum">
              <a:rPr lang="en-US" smtClean="0"/>
              <a:t>8</a:t>
            </a:fld>
            <a:endParaRPr lang="en-US"/>
          </a:p>
        </p:txBody>
      </p:sp>
    </p:spTree>
    <p:extLst>
      <p:ext uri="{BB962C8B-B14F-4D97-AF65-F5344CB8AC3E}">
        <p14:creationId xmlns:p14="http://schemas.microsoft.com/office/powerpoint/2010/main" val="422193691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C2D6D7A-6CC4-8020-6A07-1E32CC7731C1}"/>
              </a:ext>
            </a:extLst>
          </p:cNvPr>
          <p:cNvSpPr/>
          <p:nvPr/>
        </p:nvSpPr>
        <p:spPr>
          <a:xfrm>
            <a:off x="0" y="0"/>
            <a:ext cx="12192000" cy="804677"/>
          </a:xfrm>
          <a:prstGeom prst="rect">
            <a:avLst/>
          </a:prstGeom>
          <a:gradFill>
            <a:gsLst>
              <a:gs pos="90000">
                <a:schemeClr val="accent1"/>
              </a:gs>
              <a:gs pos="21000">
                <a:schemeClr val="accent5"/>
              </a:gs>
            </a:gsLst>
            <a:lin ang="81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3858F6-106D-75EF-138F-CBD76E74EDCA}"/>
              </a:ext>
            </a:extLst>
          </p:cNvPr>
          <p:cNvSpPr/>
          <p:nvPr/>
        </p:nvSpPr>
        <p:spPr>
          <a:xfrm flipV="1">
            <a:off x="0" y="6251735"/>
            <a:ext cx="1199036" cy="2769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C3D2A89-4F78-684F-B9E9-2C4C2D9F677E}"/>
              </a:ext>
            </a:extLst>
          </p:cNvPr>
          <p:cNvSpPr>
            <a:spLocks noGrp="1"/>
          </p:cNvSpPr>
          <p:nvPr>
            <p:ph type="sldNum" sz="quarter" idx="12"/>
          </p:nvPr>
        </p:nvSpPr>
        <p:spPr/>
        <p:txBody>
          <a:bodyPr/>
          <a:lstStyle/>
          <a:p>
            <a:fld id="{5B9A96B2-702C-084E-9060-05751DBF82B0}" type="slidenum">
              <a:rPr lang="en-US" smtClean="0"/>
              <a:t>9</a:t>
            </a:fld>
            <a:endParaRPr lang="en-US"/>
          </a:p>
        </p:txBody>
      </p:sp>
      <p:sp>
        <p:nvSpPr>
          <p:cNvPr id="3" name="Title 2">
            <a:extLst>
              <a:ext uri="{FF2B5EF4-FFF2-40B4-BE49-F238E27FC236}">
                <a16:creationId xmlns:a16="http://schemas.microsoft.com/office/drawing/2014/main" id="{FDB821BF-0CAB-749E-0754-8AB5464FFCDB}"/>
              </a:ext>
            </a:extLst>
          </p:cNvPr>
          <p:cNvSpPr>
            <a:spLocks noGrp="1"/>
          </p:cNvSpPr>
          <p:nvPr>
            <p:ph type="title"/>
          </p:nvPr>
        </p:nvSpPr>
        <p:spPr/>
        <p:txBody>
          <a:bodyPr/>
          <a:lstStyle/>
          <a:p>
            <a:r>
              <a:rPr lang="en-US">
                <a:solidFill>
                  <a:schemeClr val="bg1"/>
                </a:solidFill>
              </a:rPr>
              <a:t>Digital HEDIS Measurement Year 2023 Roster</a:t>
            </a:r>
          </a:p>
        </p:txBody>
      </p:sp>
      <p:graphicFrame>
        <p:nvGraphicFramePr>
          <p:cNvPr id="8" name="Table 6">
            <a:extLst>
              <a:ext uri="{FF2B5EF4-FFF2-40B4-BE49-F238E27FC236}">
                <a16:creationId xmlns:a16="http://schemas.microsoft.com/office/drawing/2014/main" id="{01377402-B223-9E20-CEA0-0B364AF867A6}"/>
              </a:ext>
            </a:extLst>
          </p:cNvPr>
          <p:cNvGraphicFramePr>
            <a:graphicFrameLocks noGrp="1"/>
          </p:cNvGraphicFramePr>
          <p:nvPr>
            <p:extLst>
              <p:ext uri="{D42A27DB-BD31-4B8C-83A1-F6EECF244321}">
                <p14:modId xmlns:p14="http://schemas.microsoft.com/office/powerpoint/2010/main" val="3972030263"/>
              </p:ext>
            </p:extLst>
          </p:nvPr>
        </p:nvGraphicFramePr>
        <p:xfrm>
          <a:off x="139988" y="956802"/>
          <a:ext cx="11809281" cy="5247640"/>
        </p:xfrm>
        <a:graphic>
          <a:graphicData uri="http://schemas.openxmlformats.org/drawingml/2006/table">
            <a:tbl>
              <a:tblPr firstRow="1" bandRow="1">
                <a:tableStyleId>{5C22544A-7EE6-4342-B048-85BDC9FD1C3A}</a:tableStyleId>
              </a:tblPr>
              <a:tblGrid>
                <a:gridCol w="3031041">
                  <a:extLst>
                    <a:ext uri="{9D8B030D-6E8A-4147-A177-3AD203B41FA5}">
                      <a16:colId xmlns:a16="http://schemas.microsoft.com/office/drawing/2014/main" val="3360009063"/>
                    </a:ext>
                  </a:extLst>
                </a:gridCol>
                <a:gridCol w="2743200">
                  <a:extLst>
                    <a:ext uri="{9D8B030D-6E8A-4147-A177-3AD203B41FA5}">
                      <a16:colId xmlns:a16="http://schemas.microsoft.com/office/drawing/2014/main" val="1349184453"/>
                    </a:ext>
                  </a:extLst>
                </a:gridCol>
                <a:gridCol w="3291840">
                  <a:extLst>
                    <a:ext uri="{9D8B030D-6E8A-4147-A177-3AD203B41FA5}">
                      <a16:colId xmlns:a16="http://schemas.microsoft.com/office/drawing/2014/main" val="3067580443"/>
                    </a:ext>
                  </a:extLst>
                </a:gridCol>
                <a:gridCol w="2743200">
                  <a:extLst>
                    <a:ext uri="{9D8B030D-6E8A-4147-A177-3AD203B41FA5}">
                      <a16:colId xmlns:a16="http://schemas.microsoft.com/office/drawing/2014/main" val="1842949965"/>
                    </a:ext>
                  </a:extLst>
                </a:gridCol>
              </a:tblGrid>
              <a:tr h="4941649">
                <a:tc>
                  <a:txBody>
                    <a:bodyPr/>
                    <a:lstStyle/>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(AAB) Avoidance of Antibiotic Treatment for Acute Bronchitis/Bronchiolitis </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(AAP) Adults’ Access to Preventive/Ambulatory Health</a:t>
                      </a:r>
                      <a:br>
                        <a:rPr lang="en-US" sz="900" b="0">
                          <a:solidFill>
                            <a:schemeClr val="tx1"/>
                          </a:solidFill>
                          <a:latin typeface="+mj-lt"/>
                        </a:rPr>
                      </a:br>
                      <a:r>
                        <a:rPr lang="en-US" sz="900" b="0">
                          <a:solidFill>
                            <a:schemeClr val="tx1"/>
                          </a:solidFill>
                          <a:latin typeface="+mj-lt"/>
                        </a:rPr>
                        <a:t>Services </a:t>
                      </a:r>
                      <a:r>
                        <a:rPr lang="en-US" sz="900" b="0">
                          <a:solidFill>
                            <a:schemeClr val="accent5"/>
                          </a:solidFill>
                        </a:rPr>
                        <a:t>🅤</a:t>
                      </a:r>
                      <a:endParaRPr lang="en-US" sz="900" b="0">
                        <a:solidFill>
                          <a:schemeClr val="tx1"/>
                        </a:solidFill>
                        <a:latin typeface="+mj-lt"/>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(ACP) Advance Care Planning</a:t>
                      </a:r>
                    </a:p>
                    <a:p>
                      <a:pPr>
                        <a:spcBef>
                          <a:spcPts val="0"/>
                        </a:spcBef>
                        <a:spcAft>
                          <a:spcPts val="525"/>
                        </a:spcAft>
                      </a:pPr>
                      <a:r>
                        <a:rPr lang="en-US" sz="900" b="0">
                          <a:solidFill>
                            <a:schemeClr val="tx1"/>
                          </a:solidFill>
                          <a:latin typeface="+mj-lt"/>
                        </a:rPr>
                        <a:t>(ADD-E) Follow-Up Care for Children Prescribed ADHD Medication</a:t>
                      </a:r>
                    </a:p>
                    <a:p>
                      <a:pPr>
                        <a:spcBef>
                          <a:spcPts val="0"/>
                        </a:spcBef>
                        <a:spcAft>
                          <a:spcPts val="525"/>
                        </a:spcAft>
                      </a:pPr>
                      <a:r>
                        <a:rPr lang="en-US" sz="900" b="0">
                          <a:solidFill>
                            <a:schemeClr val="tx1"/>
                          </a:solidFill>
                          <a:latin typeface="+mj-lt"/>
                        </a:rPr>
                        <a:t>(AHU) Acute Hospital Utilization</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(AIS-E) Adult Immunization Status </a:t>
                      </a:r>
                    </a:p>
                    <a:p>
                      <a:pPr>
                        <a:spcBef>
                          <a:spcPts val="0"/>
                        </a:spcBef>
                        <a:spcAft>
                          <a:spcPts val="525"/>
                        </a:spcAft>
                      </a:pPr>
                      <a:r>
                        <a:rPr lang="en-US" sz="900" b="0">
                          <a:solidFill>
                            <a:schemeClr val="tx1"/>
                          </a:solidFill>
                          <a:latin typeface="+mj-lt"/>
                        </a:rPr>
                        <a:t>(AMM) Antidepressant Medication Management</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(AMR) Asthma Medication Ratio </a:t>
                      </a:r>
                      <a:r>
                        <a:rPr lang="en-US" sz="900" b="0">
                          <a:solidFill>
                            <a:schemeClr val="accent5"/>
                          </a:solidFill>
                        </a:rPr>
                        <a:t>🅤</a:t>
                      </a:r>
                      <a:endParaRPr lang="en-US" sz="900" b="0">
                        <a:solidFill>
                          <a:schemeClr val="tx1"/>
                        </a:solidFill>
                        <a:latin typeface="+mj-lt"/>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(APM-E) Metabolic Monitoring for Children and Adolescents on Antipsychotics </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(APP) Use of First-Line Psychosocial Care for Children and Adolescents on Antipsychotics </a:t>
                      </a:r>
                      <a:r>
                        <a:rPr lang="en-US" sz="900" b="0">
                          <a:solidFill>
                            <a:schemeClr val="accent5"/>
                          </a:solidFill>
                        </a:rPr>
                        <a:t>🅤</a:t>
                      </a:r>
                      <a:endParaRPr lang="en-US" sz="900" b="0">
                        <a:solidFill>
                          <a:schemeClr val="tx1"/>
                        </a:solidFill>
                        <a:latin typeface="+mj-lt"/>
                      </a:endParaRPr>
                    </a:p>
                    <a:p>
                      <a:pPr>
                        <a:spcBef>
                          <a:spcPts val="0"/>
                        </a:spcBef>
                        <a:spcAft>
                          <a:spcPts val="525"/>
                        </a:spcAft>
                      </a:pPr>
                      <a:r>
                        <a:rPr lang="en-US" sz="900" b="0">
                          <a:solidFill>
                            <a:schemeClr val="tx1"/>
                          </a:solidFill>
                          <a:latin typeface="+mj-lt"/>
                        </a:rPr>
                        <a:t>(ASF-E) Unhealthy Alcohol Use Screening and Follow-Up</a:t>
                      </a:r>
                    </a:p>
                    <a:p>
                      <a:pPr>
                        <a:spcBef>
                          <a:spcPts val="0"/>
                        </a:spcBef>
                        <a:spcAft>
                          <a:spcPts val="525"/>
                        </a:spcAft>
                      </a:pPr>
                      <a:r>
                        <a:rPr lang="en-US" sz="900" b="0">
                          <a:solidFill>
                            <a:schemeClr val="tx1"/>
                          </a:solidFill>
                          <a:latin typeface="+mj-lt"/>
                        </a:rPr>
                        <a:t>(AXR) Antibiotic Utilization for Respiratory Conditions</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(BCS-E) Breast Cancer Screening </a:t>
                      </a:r>
                      <a:r>
                        <a:rPr lang="en-US" sz="900" b="0">
                          <a:solidFill>
                            <a:srgbClr val="003955"/>
                          </a:solidFill>
                        </a:rPr>
                        <a:t>🅢</a:t>
                      </a:r>
                      <a:endParaRPr lang="en-US" sz="900" b="0">
                        <a:solidFill>
                          <a:schemeClr val="tx1"/>
                        </a:solidFill>
                        <a:latin typeface="+mj-lt"/>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(BPD) Blood Pressure Control for Patients With Diabetes</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(CBP) Controlling High Blood Pressure </a:t>
                      </a:r>
                      <a:r>
                        <a:rPr lang="en-US" sz="900" b="0">
                          <a:solidFill>
                            <a:srgbClr val="003955"/>
                          </a:solidFill>
                        </a:rPr>
                        <a:t>🅢</a:t>
                      </a:r>
                      <a:r>
                        <a:rPr lang="en-US" sz="900" b="0">
                          <a:solidFill>
                            <a:schemeClr val="accent5"/>
                          </a:solidFill>
                        </a:rPr>
                        <a:t>🅤</a:t>
                      </a:r>
                      <a:r>
                        <a:rPr lang="en-US" sz="900" b="0">
                          <a:solidFill>
                            <a:schemeClr val="accent6"/>
                          </a:solidFill>
                        </a:rPr>
                        <a:t>🅗</a:t>
                      </a:r>
                      <a:endParaRPr lang="en-US" sz="900" b="0">
                        <a:solidFill>
                          <a:schemeClr val="tx1"/>
                        </a:solidFill>
                        <a:latin typeface="+mj-lt"/>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(CCS-E) Cervical Cancer Screening </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(CHL) Chlamydia Screening in Women</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(CIS-E) Childhood Immunization Status </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(COA) Care for Older Adults </a:t>
                      </a:r>
                      <a:r>
                        <a:rPr lang="en-US" sz="900" b="0">
                          <a:solidFill>
                            <a:schemeClr val="accent6"/>
                          </a:solidFill>
                        </a:rPr>
                        <a:t>🅗</a:t>
                      </a:r>
                      <a:r>
                        <a:rPr lang="en-US" sz="900" b="0">
                          <a:solidFill>
                            <a:srgbClr val="003955"/>
                          </a:solidFill>
                        </a:rPr>
                        <a:t>🅢</a:t>
                      </a:r>
                      <a:endParaRPr lang="en-US" sz="900" b="0">
                        <a:solidFill>
                          <a:schemeClr val="tx1"/>
                        </a:solidFill>
                        <a:highlight>
                          <a:srgbClr val="FFFF00"/>
                        </a:highlight>
                        <a:latin typeface="+mj-lt"/>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(COL-E) Colorectal Cancer Screening </a:t>
                      </a:r>
                      <a:r>
                        <a:rPr lang="en-US" sz="900" b="0">
                          <a:solidFill>
                            <a:srgbClr val="003955"/>
                          </a:solidFill>
                        </a:rPr>
                        <a:t>🅢</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(COU) Risk of Continued Opioid Use</a:t>
                      </a:r>
                    </a:p>
                  </a:txBody>
                  <a:tcPr marL="45720" marR="45720" marT="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(CRE) Cardiac Rehabilitation</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(CWP) Appropriate Testing for Pharyngitis</a:t>
                      </a:r>
                      <a:r>
                        <a:rPr lang="en-US" sz="900" b="0" kern="1200">
                          <a:solidFill>
                            <a:schemeClr val="bg1"/>
                          </a:solidFill>
                          <a:latin typeface="+mn-lt"/>
                          <a:ea typeface="Lato"/>
                          <a:cs typeface="Lato"/>
                        </a:rPr>
                        <a:t> </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(DAE) Use of High-Risk Medications in Older Adults</a:t>
                      </a:r>
                    </a:p>
                    <a:p>
                      <a:pPr>
                        <a:spcBef>
                          <a:spcPts val="0"/>
                        </a:spcBef>
                        <a:spcAft>
                          <a:spcPts val="525"/>
                        </a:spcAft>
                      </a:pPr>
                      <a:r>
                        <a:rPr lang="en-US" sz="900" b="0">
                          <a:solidFill>
                            <a:schemeClr val="tx1"/>
                          </a:solidFill>
                          <a:latin typeface="+mj-lt"/>
                        </a:rPr>
                        <a:t>(DBO) Deprescribing of Benzodiazepines in Older Adults</a:t>
                      </a:r>
                    </a:p>
                    <a:p>
                      <a:pPr>
                        <a:spcBef>
                          <a:spcPts val="0"/>
                        </a:spcBef>
                        <a:spcAft>
                          <a:spcPts val="525"/>
                        </a:spcAft>
                      </a:pPr>
                      <a:r>
                        <a:rPr lang="en-US" sz="900" b="0">
                          <a:solidFill>
                            <a:schemeClr val="tx1"/>
                          </a:solidFill>
                          <a:latin typeface="+mj-lt"/>
                        </a:rPr>
                        <a:t>(DDE) Potentially Harmful Drug-Disease Interactions in Older Adults</a:t>
                      </a:r>
                    </a:p>
                    <a:p>
                      <a:pPr>
                        <a:spcBef>
                          <a:spcPts val="0"/>
                        </a:spcBef>
                        <a:spcAft>
                          <a:spcPts val="525"/>
                        </a:spcAft>
                      </a:pPr>
                      <a:r>
                        <a:rPr lang="en-US" sz="900" b="0">
                          <a:solidFill>
                            <a:schemeClr val="tx1"/>
                          </a:solidFill>
                          <a:latin typeface="+mj-lt"/>
                        </a:rPr>
                        <a:t>(DMH) Diagnosed Mental Health Disorders</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(DMS-E) Utilization of the PHQ-9 to Monitor Depression Symptoms for Adolescents and Adults</a:t>
                      </a:r>
                      <a:r>
                        <a:rPr lang="en-US" sz="900" b="0" kern="1200">
                          <a:solidFill>
                            <a:schemeClr val="bg1"/>
                          </a:solidFill>
                          <a:latin typeface="+mn-lt"/>
                          <a:ea typeface="Lato"/>
                          <a:cs typeface="Lato"/>
                        </a:rPr>
                        <a:t> </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(DRR-E) Depression Remission or Response for Adolescents and Adults </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(DSF-E) Depression Screening and Follow-Up for Adolescents and Adults </a:t>
                      </a:r>
                    </a:p>
                    <a:p>
                      <a:pPr>
                        <a:spcBef>
                          <a:spcPts val="0"/>
                        </a:spcBef>
                        <a:spcAft>
                          <a:spcPts val="525"/>
                        </a:spcAft>
                      </a:pPr>
                      <a:r>
                        <a:rPr lang="en-US" sz="900" b="0">
                          <a:solidFill>
                            <a:schemeClr val="tx1"/>
                          </a:solidFill>
                          <a:latin typeface="+mj-lt"/>
                        </a:rPr>
                        <a:t>(DSU) Diagnosed Substance Use Disorders</a:t>
                      </a:r>
                    </a:p>
                    <a:p>
                      <a:pPr>
                        <a:spcBef>
                          <a:spcPts val="0"/>
                        </a:spcBef>
                        <a:spcAft>
                          <a:spcPts val="525"/>
                        </a:spcAft>
                      </a:pPr>
                      <a:r>
                        <a:rPr lang="en-US" sz="900" b="0">
                          <a:solidFill>
                            <a:schemeClr val="tx1"/>
                          </a:solidFill>
                          <a:latin typeface="+mj-lt"/>
                        </a:rPr>
                        <a:t>(EDH) Emergency Department Visits for Hypoglycemia in Older Adults With Diabetes</a:t>
                      </a:r>
                    </a:p>
                    <a:p>
                      <a:pPr>
                        <a:spcBef>
                          <a:spcPts val="0"/>
                        </a:spcBef>
                        <a:spcAft>
                          <a:spcPts val="525"/>
                        </a:spcAft>
                      </a:pPr>
                      <a:r>
                        <a:rPr lang="en-US" sz="900" b="0">
                          <a:solidFill>
                            <a:schemeClr val="tx1"/>
                          </a:solidFill>
                          <a:latin typeface="+mj-lt"/>
                        </a:rPr>
                        <a:t>(EDU) Emergency Department Utilization</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(EED) Eye Exam for Patients With Diabetes </a:t>
                      </a:r>
                      <a:r>
                        <a:rPr lang="en-US" sz="900" b="0">
                          <a:solidFill>
                            <a:schemeClr val="accent6"/>
                          </a:solidFill>
                        </a:rPr>
                        <a:t>🅗</a:t>
                      </a:r>
                      <a:r>
                        <a:rPr lang="en-US" sz="900" b="0">
                          <a:solidFill>
                            <a:srgbClr val="003955"/>
                          </a:solidFill>
                        </a:rPr>
                        <a:t>🅢</a:t>
                      </a:r>
                      <a:endParaRPr lang="en-US" sz="900" b="0" kern="1200">
                        <a:solidFill>
                          <a:schemeClr val="bg1"/>
                        </a:solidFill>
                        <a:latin typeface="+mn-lt"/>
                        <a:ea typeface="+mn-ea"/>
                        <a:cs typeface="+mn-cs"/>
                      </a:endParaRPr>
                    </a:p>
                    <a:p>
                      <a:pPr>
                        <a:spcBef>
                          <a:spcPts val="0"/>
                        </a:spcBef>
                        <a:spcAft>
                          <a:spcPts val="525"/>
                        </a:spcAft>
                      </a:pPr>
                      <a:r>
                        <a:rPr lang="en-US" sz="900" b="0">
                          <a:solidFill>
                            <a:schemeClr val="tx1"/>
                          </a:solidFill>
                          <a:latin typeface="+mj-lt"/>
                        </a:rPr>
                        <a:t>(ENP) Enrollment by Product Line</a:t>
                      </a:r>
                    </a:p>
                    <a:p>
                      <a:pPr>
                        <a:spcBef>
                          <a:spcPts val="0"/>
                        </a:spcBef>
                        <a:spcAft>
                          <a:spcPts val="525"/>
                        </a:spcAft>
                      </a:pPr>
                      <a:r>
                        <a:rPr lang="en-US" sz="900" b="0">
                          <a:solidFill>
                            <a:schemeClr val="tx1"/>
                          </a:solidFill>
                          <a:latin typeface="+mj-lt"/>
                        </a:rPr>
                        <a:t>(FMC) Follow-Up After Emergency Department Visit for People With Multiple High-Risk Chronic Conditions</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(FUA) Follow-Up After Emergency Department Visit for Substance Use </a:t>
                      </a:r>
                      <a:r>
                        <a:rPr lang="en-US" sz="900" b="0">
                          <a:solidFill>
                            <a:schemeClr val="accent5"/>
                          </a:solidFill>
                        </a:rPr>
                        <a:t>🅤</a:t>
                      </a:r>
                      <a:endParaRPr lang="en-US" sz="900" b="0">
                        <a:solidFill>
                          <a:schemeClr val="tx1"/>
                        </a:solidFill>
                        <a:latin typeface="+mj-lt"/>
                      </a:endParaRPr>
                    </a:p>
                    <a:p>
                      <a:pPr>
                        <a:spcBef>
                          <a:spcPts val="0"/>
                        </a:spcBef>
                        <a:spcAft>
                          <a:spcPts val="525"/>
                        </a:spcAft>
                      </a:pPr>
                      <a:r>
                        <a:rPr lang="en-US" sz="900" b="0">
                          <a:solidFill>
                            <a:schemeClr val="tx1"/>
                          </a:solidFill>
                          <a:latin typeface="+mj-lt"/>
                        </a:rPr>
                        <a:t>(FUH) Follow-Up After Hospitalization for Mental </a:t>
                      </a:r>
                      <a:br>
                        <a:rPr lang="en-US" sz="900" b="0">
                          <a:solidFill>
                            <a:schemeClr val="tx1"/>
                          </a:solidFill>
                          <a:latin typeface="+mj-lt"/>
                        </a:rPr>
                      </a:br>
                      <a:r>
                        <a:rPr lang="en-US" sz="900" b="0">
                          <a:solidFill>
                            <a:schemeClr val="tx1"/>
                          </a:solidFill>
                          <a:latin typeface="+mj-lt"/>
                        </a:rPr>
                        <a:t>Illness </a:t>
                      </a:r>
                      <a:r>
                        <a:rPr lang="en-US" sz="900" b="0">
                          <a:solidFill>
                            <a:schemeClr val="accent5"/>
                          </a:solidFill>
                        </a:rPr>
                        <a:t>🅤</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(FUI) Follow-Up After High-Intensity Care for Substance Use Disorder</a:t>
                      </a:r>
                    </a:p>
                  </a:txBody>
                  <a:tcPr marL="45720" marR="45720" marT="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(FUM) Follow-Up After Emergency Department Visit for Mental Illness</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(HBD) Hemoglobin A1c Control for Patients With Diabetes </a:t>
                      </a:r>
                      <a:r>
                        <a:rPr lang="en-US" sz="900" b="0">
                          <a:solidFill>
                            <a:srgbClr val="003955"/>
                          </a:solidFill>
                        </a:rPr>
                        <a:t>🅢</a:t>
                      </a:r>
                      <a:r>
                        <a:rPr lang="en-US" sz="900" b="0">
                          <a:solidFill>
                            <a:schemeClr val="accent5"/>
                          </a:solidFill>
                        </a:rPr>
                        <a:t>🅤</a:t>
                      </a:r>
                      <a:r>
                        <a:rPr lang="en-US" sz="900" b="0">
                          <a:solidFill>
                            <a:schemeClr val="accent6"/>
                          </a:solidFill>
                        </a:rPr>
                        <a:t>🅗</a:t>
                      </a:r>
                      <a:endParaRPr lang="en-US" sz="900" b="0" kern="120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(HDO) Use of Opioids at High Dosage</a:t>
                      </a:r>
                    </a:p>
                    <a:p>
                      <a:pPr>
                        <a:spcBef>
                          <a:spcPts val="0"/>
                        </a:spcBef>
                        <a:spcAft>
                          <a:spcPts val="525"/>
                        </a:spcAft>
                      </a:pPr>
                      <a:r>
                        <a:rPr lang="en-US" sz="900" b="0" kern="1200">
                          <a:solidFill>
                            <a:schemeClr val="tx1"/>
                          </a:solidFill>
                          <a:latin typeface="+mn-lt"/>
                          <a:ea typeface="+mn-ea"/>
                          <a:cs typeface="+mn-cs"/>
                        </a:rPr>
                        <a:t>(HFS) Hospitalization Following Discharge From a Skilled </a:t>
                      </a:r>
                      <a:br>
                        <a:rPr lang="en-US" sz="900" b="0" kern="1200">
                          <a:solidFill>
                            <a:schemeClr val="tx1"/>
                          </a:solidFill>
                          <a:latin typeface="+mn-lt"/>
                          <a:ea typeface="+mn-ea"/>
                          <a:cs typeface="+mn-cs"/>
                        </a:rPr>
                      </a:br>
                      <a:r>
                        <a:rPr lang="en-US" sz="900" b="0" kern="1200">
                          <a:solidFill>
                            <a:schemeClr val="tx1"/>
                          </a:solidFill>
                          <a:latin typeface="+mn-lt"/>
                          <a:ea typeface="+mn-ea"/>
                          <a:cs typeface="+mn-cs"/>
                        </a:rPr>
                        <a:t>Nursing Facility</a:t>
                      </a:r>
                    </a:p>
                    <a:p>
                      <a:pPr>
                        <a:spcBef>
                          <a:spcPts val="0"/>
                        </a:spcBef>
                        <a:spcAft>
                          <a:spcPts val="525"/>
                        </a:spcAft>
                      </a:pPr>
                      <a:r>
                        <a:rPr lang="en-US" sz="900" b="0" kern="1200">
                          <a:solidFill>
                            <a:schemeClr val="tx1"/>
                          </a:solidFill>
                          <a:latin typeface="+mn-lt"/>
                          <a:ea typeface="+mn-ea"/>
                          <a:cs typeface="+mn-cs"/>
                        </a:rPr>
                        <a:t>(HPC) Hospitalization for Potentially Preventable Complications</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(IET) Initiation and Engagement of Substance Use Disorder </a:t>
                      </a:r>
                      <a:br>
                        <a:rPr lang="en-US" sz="900" b="0" kern="1200">
                          <a:solidFill>
                            <a:schemeClr val="tx1"/>
                          </a:solidFill>
                          <a:latin typeface="+mn-lt"/>
                          <a:ea typeface="+mn-ea"/>
                          <a:cs typeface="+mn-cs"/>
                        </a:rPr>
                      </a:br>
                      <a:r>
                        <a:rPr lang="en-US" sz="900" b="0" kern="1200">
                          <a:solidFill>
                            <a:schemeClr val="tx1"/>
                          </a:solidFill>
                          <a:latin typeface="+mn-lt"/>
                          <a:ea typeface="+mn-ea"/>
                          <a:cs typeface="+mn-cs"/>
                        </a:rPr>
                        <a:t>Treatment </a:t>
                      </a:r>
                      <a:r>
                        <a:rPr lang="en-US" sz="900" b="0">
                          <a:solidFill>
                            <a:schemeClr val="accent5"/>
                          </a:solidFill>
                        </a:rPr>
                        <a:t>🅤</a:t>
                      </a:r>
                      <a:endParaRPr lang="en-US" sz="900" b="0" kern="120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(IMA-E) Immunizations for Adolescents</a:t>
                      </a:r>
                      <a:r>
                        <a:rPr lang="en-US" sz="900" b="0" kern="1200">
                          <a:solidFill>
                            <a:schemeClr val="accent5">
                              <a:lumMod val="50000"/>
                            </a:schemeClr>
                          </a:solidFill>
                          <a:latin typeface="+mn-lt"/>
                          <a:ea typeface="Lato"/>
                          <a:cs typeface="Lato"/>
                        </a:rPr>
                        <a:t> </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(KED) Kidney Health Evaluation for Patients With Diabetes</a:t>
                      </a:r>
                    </a:p>
                    <a:p>
                      <a:pPr>
                        <a:spcBef>
                          <a:spcPts val="0"/>
                        </a:spcBef>
                        <a:spcAft>
                          <a:spcPts val="525"/>
                        </a:spcAft>
                      </a:pPr>
                      <a:r>
                        <a:rPr lang="en-US" sz="900" b="0" kern="1200">
                          <a:solidFill>
                            <a:schemeClr val="tx1"/>
                          </a:solidFill>
                          <a:latin typeface="+mn-lt"/>
                          <a:ea typeface="+mn-ea"/>
                          <a:cs typeface="+mn-cs"/>
                        </a:rPr>
                        <a:t>(LBP) Use of Imaging Studies for Low Back Pain</a:t>
                      </a:r>
                    </a:p>
                    <a:p>
                      <a:pPr>
                        <a:spcBef>
                          <a:spcPts val="0"/>
                        </a:spcBef>
                        <a:spcAft>
                          <a:spcPts val="525"/>
                        </a:spcAft>
                      </a:pPr>
                      <a:r>
                        <a:rPr lang="en-US" sz="900" b="0" kern="1200">
                          <a:solidFill>
                            <a:schemeClr val="tx1"/>
                          </a:solidFill>
                          <a:latin typeface="+mn-lt"/>
                          <a:ea typeface="+mn-ea"/>
                          <a:cs typeface="+mn-cs"/>
                        </a:rPr>
                        <a:t>(LDM) Language Diversity of Membership</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(LSC) Lead Screening in Children </a:t>
                      </a:r>
                      <a:r>
                        <a:rPr lang="en-US" sz="900" b="0">
                          <a:solidFill>
                            <a:schemeClr val="accent6"/>
                          </a:solidFill>
                        </a:rPr>
                        <a:t>🅗</a:t>
                      </a:r>
                      <a:endParaRPr lang="en-US" sz="900" b="0" kern="120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(OED) Oral Evaluation, Dental Services</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(OMW) Osteoporosis Management in Women Who Had a Fracture </a:t>
                      </a:r>
                      <a:r>
                        <a:rPr lang="en-US" sz="900" b="0">
                          <a:solidFill>
                            <a:srgbClr val="003955"/>
                          </a:solidFill>
                        </a:rPr>
                        <a:t>🅢</a:t>
                      </a:r>
                      <a:endParaRPr lang="en-US" sz="900" b="0" kern="120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(OSW) Osteoporosis Screening in Older Women </a:t>
                      </a:r>
                    </a:p>
                    <a:p>
                      <a:pPr>
                        <a:spcBef>
                          <a:spcPts val="0"/>
                        </a:spcBef>
                        <a:spcAft>
                          <a:spcPts val="525"/>
                        </a:spcAft>
                      </a:pPr>
                      <a:r>
                        <a:rPr lang="en-US" sz="900" b="0" kern="1200">
                          <a:solidFill>
                            <a:schemeClr val="tx1"/>
                          </a:solidFill>
                          <a:latin typeface="+mn-lt"/>
                          <a:ea typeface="+mn-ea"/>
                          <a:cs typeface="+mn-cs"/>
                        </a:rPr>
                        <a:t>(PBH) Persistence of Beta-Blocker Treatment After a Heart Attack</a:t>
                      </a:r>
                    </a:p>
                    <a:p>
                      <a:pPr>
                        <a:spcBef>
                          <a:spcPts val="0"/>
                        </a:spcBef>
                        <a:spcAft>
                          <a:spcPts val="525"/>
                        </a:spcAft>
                      </a:pPr>
                      <a:r>
                        <a:rPr lang="en-US" sz="900" b="0" kern="1200">
                          <a:solidFill>
                            <a:schemeClr val="tx1"/>
                          </a:solidFill>
                          <a:latin typeface="+mn-lt"/>
                          <a:ea typeface="+mn-ea"/>
                          <a:cs typeface="+mn-cs"/>
                        </a:rPr>
                        <a:t>(PCE) Pharmacotherapy Management of COPD Exacerbation</a:t>
                      </a:r>
                    </a:p>
                    <a:p>
                      <a:pPr>
                        <a:spcBef>
                          <a:spcPts val="0"/>
                        </a:spcBef>
                        <a:spcAft>
                          <a:spcPts val="525"/>
                        </a:spcAft>
                      </a:pPr>
                      <a:r>
                        <a:rPr lang="en-US" sz="900" b="0" kern="1200">
                          <a:solidFill>
                            <a:schemeClr val="tx1"/>
                          </a:solidFill>
                          <a:latin typeface="+mn-lt"/>
                          <a:ea typeface="+mn-ea"/>
                          <a:cs typeface="+mn-cs"/>
                        </a:rPr>
                        <a:t>(PCR) Plan All-Cause Readmissions </a:t>
                      </a:r>
                      <a:r>
                        <a:rPr lang="en-US" sz="900" b="0">
                          <a:solidFill>
                            <a:schemeClr val="accent5"/>
                          </a:solidFill>
                        </a:rPr>
                        <a:t>🅤</a:t>
                      </a:r>
                      <a:endParaRPr lang="en-US" sz="900" b="0" kern="1200">
                        <a:solidFill>
                          <a:schemeClr val="tx1"/>
                        </a:solidFill>
                        <a:latin typeface="+mn-lt"/>
                        <a:ea typeface="+mn-ea"/>
                        <a:cs typeface="+mn-cs"/>
                      </a:endParaRPr>
                    </a:p>
                    <a:p>
                      <a:pPr>
                        <a:spcBef>
                          <a:spcPts val="0"/>
                        </a:spcBef>
                        <a:spcAft>
                          <a:spcPts val="525"/>
                        </a:spcAft>
                      </a:pPr>
                      <a:r>
                        <a:rPr lang="en-US" sz="900" b="0" kern="1200">
                          <a:solidFill>
                            <a:schemeClr val="tx1"/>
                          </a:solidFill>
                          <a:latin typeface="+mn-lt"/>
                          <a:ea typeface="+mn-ea"/>
                          <a:cs typeface="+mn-cs"/>
                        </a:rPr>
                        <a:t>(PDS-E) Postpartum Depression Screening and Follow-Up</a:t>
                      </a:r>
                    </a:p>
                    <a:p>
                      <a:pPr>
                        <a:spcBef>
                          <a:spcPts val="0"/>
                        </a:spcBef>
                        <a:spcAft>
                          <a:spcPts val="525"/>
                        </a:spcAft>
                      </a:pPr>
                      <a:r>
                        <a:rPr lang="en-US" sz="900" b="0" kern="1200">
                          <a:solidFill>
                            <a:schemeClr val="tx1"/>
                          </a:solidFill>
                          <a:latin typeface="+mn-lt"/>
                          <a:ea typeface="+mn-ea"/>
                          <a:cs typeface="+mn-cs"/>
                        </a:rPr>
                        <a:t>(PND-E) Prenatal Depression Screening and Follow-Up</a:t>
                      </a:r>
                    </a:p>
                    <a:p>
                      <a:pPr>
                        <a:spcBef>
                          <a:spcPts val="0"/>
                        </a:spcBef>
                        <a:spcAft>
                          <a:spcPts val="525"/>
                        </a:spcAft>
                      </a:pPr>
                      <a:r>
                        <a:rPr lang="en-US" sz="900" b="0" kern="1200">
                          <a:solidFill>
                            <a:schemeClr val="tx1"/>
                          </a:solidFill>
                          <a:latin typeface="+mn-lt"/>
                          <a:ea typeface="+mn-ea"/>
                          <a:cs typeface="+mn-cs"/>
                        </a:rPr>
                        <a:t>(POD) Pharmacotherapy for Opioid Use Disorder</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kern="1200">
                          <a:solidFill>
                            <a:schemeClr val="tx1"/>
                          </a:solidFill>
                          <a:latin typeface="+mn-lt"/>
                          <a:ea typeface="+mn-ea"/>
                          <a:cs typeface="+mn-cs"/>
                        </a:rPr>
                        <a:t>(PPC) Prenatal and Postpartum Care </a:t>
                      </a:r>
                      <a:r>
                        <a:rPr lang="en-US" sz="900" b="0">
                          <a:solidFill>
                            <a:schemeClr val="accent6"/>
                          </a:solidFill>
                        </a:rPr>
                        <a:t>🅗</a:t>
                      </a:r>
                      <a:endParaRPr lang="en-US" sz="900" b="0" kern="1200">
                        <a:solidFill>
                          <a:schemeClr val="tx1"/>
                        </a:solidFill>
                        <a:latin typeface="+mn-lt"/>
                        <a:ea typeface="+mn-ea"/>
                        <a:cs typeface="+mn-cs"/>
                      </a:endParaRPr>
                    </a:p>
                  </a:txBody>
                  <a:tcPr marL="45720" marR="45720" marT="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0"/>
                        </a:spcBef>
                        <a:spcAft>
                          <a:spcPts val="525"/>
                        </a:spcAft>
                      </a:pPr>
                      <a:r>
                        <a:rPr lang="en-US" sz="900" b="0" kern="1200">
                          <a:solidFill>
                            <a:schemeClr val="tx1"/>
                          </a:solidFill>
                          <a:latin typeface="+mn-lt"/>
                          <a:ea typeface="+mn-ea"/>
                          <a:cs typeface="+mn-cs"/>
                        </a:rPr>
                        <a:t>(PRS-E) Prenatal Immunization Status</a:t>
                      </a:r>
                    </a:p>
                    <a:p>
                      <a:pPr>
                        <a:spcBef>
                          <a:spcPts val="0"/>
                        </a:spcBef>
                        <a:spcAft>
                          <a:spcPts val="525"/>
                        </a:spcAft>
                      </a:pPr>
                      <a:r>
                        <a:rPr lang="en-US" sz="900" b="0" kern="1200">
                          <a:solidFill>
                            <a:schemeClr val="tx1"/>
                          </a:solidFill>
                          <a:latin typeface="+mn-lt"/>
                          <a:ea typeface="+mn-ea"/>
                          <a:cs typeface="+mn-cs"/>
                        </a:rPr>
                        <a:t>(PSA) Non-Recommended PSA-Based Screening in Older Men</a:t>
                      </a:r>
                      <a:endParaRPr lang="en-US" sz="900" b="0">
                        <a:solidFill>
                          <a:schemeClr val="tx1"/>
                        </a:solidFill>
                        <a:latin typeface="+mj-lt"/>
                      </a:endParaRPr>
                    </a:p>
                    <a:p>
                      <a:pPr>
                        <a:spcBef>
                          <a:spcPts val="0"/>
                        </a:spcBef>
                        <a:spcAft>
                          <a:spcPts val="525"/>
                        </a:spcAft>
                      </a:pPr>
                      <a:r>
                        <a:rPr lang="en-US" sz="900" b="0">
                          <a:solidFill>
                            <a:schemeClr val="tx1"/>
                          </a:solidFill>
                          <a:latin typeface="+mj-lt"/>
                        </a:rPr>
                        <a:t>(RDM) Race/Ethnicity Diversity of Membership</a:t>
                      </a:r>
                    </a:p>
                    <a:p>
                      <a:pPr>
                        <a:spcBef>
                          <a:spcPts val="0"/>
                        </a:spcBef>
                        <a:spcAft>
                          <a:spcPts val="525"/>
                        </a:spcAft>
                      </a:pPr>
                      <a:r>
                        <a:rPr lang="en-US" sz="900" b="0">
                          <a:solidFill>
                            <a:schemeClr val="tx1"/>
                          </a:solidFill>
                          <a:latin typeface="+mj-lt"/>
                        </a:rPr>
                        <a:t>(SAA) Adherence to Antipsychotic Medications for Individuals With Schizophrenia</a:t>
                      </a:r>
                    </a:p>
                    <a:p>
                      <a:pPr>
                        <a:spcBef>
                          <a:spcPts val="0"/>
                        </a:spcBef>
                        <a:spcAft>
                          <a:spcPts val="525"/>
                        </a:spcAft>
                      </a:pPr>
                      <a:r>
                        <a:rPr lang="en-US" sz="900" b="0">
                          <a:solidFill>
                            <a:schemeClr val="tx1"/>
                          </a:solidFill>
                          <a:latin typeface="+mj-lt"/>
                        </a:rPr>
                        <a:t>(SMC) Cardiovascular Monitoring for People With Cardiovascular Disease and Schizophrenia</a:t>
                      </a:r>
                    </a:p>
                    <a:p>
                      <a:pPr>
                        <a:spcBef>
                          <a:spcPts val="0"/>
                        </a:spcBef>
                        <a:spcAft>
                          <a:spcPts val="525"/>
                        </a:spcAft>
                      </a:pPr>
                      <a:r>
                        <a:rPr lang="en-US" sz="900" b="0">
                          <a:solidFill>
                            <a:schemeClr val="tx1"/>
                          </a:solidFill>
                          <a:latin typeface="+mj-lt"/>
                        </a:rPr>
                        <a:t>(SMD) Diabetes Monitoring for People With Diabetes and Schizophrenia</a:t>
                      </a:r>
                    </a:p>
                    <a:p>
                      <a:pPr>
                        <a:spcBef>
                          <a:spcPts val="0"/>
                        </a:spcBef>
                        <a:spcAft>
                          <a:spcPts val="525"/>
                        </a:spcAft>
                      </a:pPr>
                      <a:r>
                        <a:rPr lang="en-US" sz="900" b="0">
                          <a:solidFill>
                            <a:schemeClr val="tx1"/>
                          </a:solidFill>
                          <a:latin typeface="+mj-lt"/>
                        </a:rPr>
                        <a:t>(SNS-E) Social Need Screening and Intervention</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(SPC) Statin Therapy for Patients With Cardiovascular Disease </a:t>
                      </a:r>
                      <a:r>
                        <a:rPr lang="en-US" sz="900" b="0">
                          <a:solidFill>
                            <a:srgbClr val="003955"/>
                          </a:solidFill>
                        </a:rPr>
                        <a:t>🅢</a:t>
                      </a:r>
                      <a:endParaRPr lang="en-US" sz="900" b="0">
                        <a:solidFill>
                          <a:schemeClr val="tx1"/>
                        </a:solidFill>
                        <a:latin typeface="+mj-lt"/>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(SPD) Statin Therapy for Patients With Diabetes</a:t>
                      </a:r>
                    </a:p>
                    <a:p>
                      <a:pPr>
                        <a:spcBef>
                          <a:spcPts val="0"/>
                        </a:spcBef>
                        <a:spcAft>
                          <a:spcPts val="525"/>
                        </a:spcAft>
                      </a:pPr>
                      <a:r>
                        <a:rPr lang="en-US" sz="900" b="0">
                          <a:solidFill>
                            <a:schemeClr val="tx1"/>
                          </a:solidFill>
                          <a:latin typeface="+mj-lt"/>
                        </a:rPr>
                        <a:t>(SSD) Diabetes Screening for People With Schizophrenia or Bipolar Disorder Who Are Using Antipsychotic Medications</a:t>
                      </a:r>
                    </a:p>
                    <a:p>
                      <a:pPr>
                        <a:spcBef>
                          <a:spcPts val="0"/>
                        </a:spcBef>
                        <a:spcAft>
                          <a:spcPts val="525"/>
                        </a:spcAft>
                      </a:pPr>
                      <a:r>
                        <a:rPr lang="en-US" sz="900" b="0">
                          <a:solidFill>
                            <a:schemeClr val="tx1"/>
                          </a:solidFill>
                          <a:latin typeface="+mj-lt"/>
                        </a:rPr>
                        <a:t>(TFC) Topical Fluoride for Children</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(TRC) Transitions of Care </a:t>
                      </a:r>
                      <a:r>
                        <a:rPr lang="en-US" sz="900" b="0">
                          <a:solidFill>
                            <a:schemeClr val="accent6"/>
                          </a:solidFill>
                        </a:rPr>
                        <a:t>🅗</a:t>
                      </a:r>
                      <a:r>
                        <a:rPr lang="en-US" sz="900" b="0">
                          <a:solidFill>
                            <a:srgbClr val="003955"/>
                          </a:solidFill>
                        </a:rPr>
                        <a:t>🅢</a:t>
                      </a:r>
                      <a:endParaRPr lang="en-US" sz="900" b="0">
                        <a:solidFill>
                          <a:schemeClr val="tx1"/>
                        </a:solidFill>
                        <a:latin typeface="+mj-lt"/>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(UOP) Use of Opioids From Multiple Providers </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(URI) Appropriate Treatment for Upper Respiratory Infection</a:t>
                      </a:r>
                      <a:r>
                        <a:rPr lang="en-US" sz="900" b="0" kern="1200">
                          <a:solidFill>
                            <a:schemeClr val="bg1"/>
                          </a:solidFill>
                          <a:latin typeface="+mn-lt"/>
                          <a:ea typeface="Lato"/>
                          <a:cs typeface="Lato"/>
                        </a:rPr>
                        <a:t> </a:t>
                      </a: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(W30) Well-Child Visits in the First 30 Months of Life </a:t>
                      </a:r>
                      <a:r>
                        <a:rPr lang="en-US" sz="900" b="0">
                          <a:solidFill>
                            <a:schemeClr val="accent5"/>
                          </a:solidFill>
                        </a:rPr>
                        <a:t>🅤</a:t>
                      </a:r>
                      <a:endParaRPr lang="en-US" sz="900" b="0">
                        <a:solidFill>
                          <a:schemeClr val="tx1"/>
                        </a:solidFill>
                        <a:latin typeface="+mj-lt"/>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(WCC) Weight Assessment and Counseling for Nutrition and Physical Activity for Children/Adolescents </a:t>
                      </a:r>
                      <a:r>
                        <a:rPr lang="en-US" sz="900" b="0">
                          <a:solidFill>
                            <a:schemeClr val="accent6"/>
                          </a:solidFill>
                        </a:rPr>
                        <a:t>🅗</a:t>
                      </a:r>
                      <a:r>
                        <a:rPr lang="en-US" sz="900" b="0">
                          <a:solidFill>
                            <a:schemeClr val="accent5"/>
                          </a:solidFill>
                        </a:rPr>
                        <a:t>🅤</a:t>
                      </a:r>
                      <a:endParaRPr lang="en-US" sz="900" b="0">
                        <a:solidFill>
                          <a:schemeClr val="tx1"/>
                        </a:solidFill>
                        <a:highlight>
                          <a:srgbClr val="800080"/>
                        </a:highlight>
                        <a:latin typeface="+mj-lt"/>
                      </a:endParaRPr>
                    </a:p>
                    <a:p>
                      <a:pPr marL="0" marR="0" lvl="0" indent="0" algn="l" defTabSz="457200" rtl="0" eaLnBrk="1" fontAlgn="auto" latinLnBrk="0" hangingPunct="1">
                        <a:lnSpc>
                          <a:spcPct val="100000"/>
                        </a:lnSpc>
                        <a:spcBef>
                          <a:spcPts val="0"/>
                        </a:spcBef>
                        <a:spcAft>
                          <a:spcPts val="525"/>
                        </a:spcAft>
                        <a:buClrTx/>
                        <a:buSzTx/>
                        <a:buFontTx/>
                        <a:buNone/>
                        <a:tabLst/>
                        <a:defRPr/>
                      </a:pPr>
                      <a:r>
                        <a:rPr lang="en-US" sz="900" b="0">
                          <a:solidFill>
                            <a:schemeClr val="tx1"/>
                          </a:solidFill>
                          <a:latin typeface="+mj-lt"/>
                        </a:rPr>
                        <a:t>(WCV) Child and Adolescent Well-Care </a:t>
                      </a:r>
                      <a:br>
                        <a:rPr lang="en-US" sz="900" b="0">
                          <a:solidFill>
                            <a:schemeClr val="tx1"/>
                          </a:solidFill>
                          <a:latin typeface="+mj-lt"/>
                        </a:rPr>
                      </a:br>
                      <a:r>
                        <a:rPr lang="en-US" sz="900" b="0">
                          <a:solidFill>
                            <a:schemeClr val="tx1"/>
                          </a:solidFill>
                          <a:latin typeface="+mj-lt"/>
                        </a:rPr>
                        <a:t>Visits </a:t>
                      </a:r>
                      <a:r>
                        <a:rPr lang="en-US" sz="900" b="0">
                          <a:solidFill>
                            <a:schemeClr val="accent5"/>
                          </a:solidFill>
                        </a:rPr>
                        <a:t>🅤</a:t>
                      </a:r>
                      <a:endParaRPr lang="en-US" sz="900" b="0">
                        <a:solidFill>
                          <a:schemeClr val="tx1"/>
                        </a:solidFill>
                        <a:latin typeface="+mj-lt"/>
                      </a:endParaRPr>
                    </a:p>
                  </a:txBody>
                  <a:tcPr marL="45720" marR="45720" marT="9144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636330"/>
                  </a:ext>
                </a:extLst>
              </a:tr>
            </a:tbl>
          </a:graphicData>
        </a:graphic>
      </p:graphicFrame>
      <p:sp>
        <p:nvSpPr>
          <p:cNvPr id="15" name="TextBox 14">
            <a:extLst>
              <a:ext uri="{FF2B5EF4-FFF2-40B4-BE49-F238E27FC236}">
                <a16:creationId xmlns:a16="http://schemas.microsoft.com/office/drawing/2014/main" id="{50E080B1-9FCD-D0DF-1321-7BF8BD58B70C}"/>
              </a:ext>
            </a:extLst>
          </p:cNvPr>
          <p:cNvSpPr txBox="1"/>
          <p:nvPr/>
        </p:nvSpPr>
        <p:spPr>
          <a:xfrm>
            <a:off x="4522179" y="6220957"/>
            <a:ext cx="912850" cy="338554"/>
          </a:xfrm>
          <a:prstGeom prst="rect">
            <a:avLst/>
          </a:prstGeom>
          <a:noFill/>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solidFill>
                  <a:schemeClr val="accent6"/>
                </a:solidFill>
              </a:rPr>
              <a:t>🅗</a:t>
            </a:r>
            <a:r>
              <a:rPr lang="en-US" sz="1000" b="0">
                <a:solidFill>
                  <a:schemeClr val="accent6"/>
                </a:solidFill>
              </a:rPr>
              <a:t>  </a:t>
            </a:r>
            <a:r>
              <a:rPr lang="en-US" sz="1000">
                <a:solidFill>
                  <a:schemeClr val="tx1"/>
                </a:solidFill>
              </a:rPr>
              <a:t>HYBRID</a:t>
            </a:r>
          </a:p>
        </p:txBody>
      </p:sp>
      <p:sp>
        <p:nvSpPr>
          <p:cNvPr id="17" name="TextBox 16">
            <a:extLst>
              <a:ext uri="{FF2B5EF4-FFF2-40B4-BE49-F238E27FC236}">
                <a16:creationId xmlns:a16="http://schemas.microsoft.com/office/drawing/2014/main" id="{05F1CD24-2088-4B1C-C4A5-6632D906421A}"/>
              </a:ext>
            </a:extLst>
          </p:cNvPr>
          <p:cNvSpPr txBox="1"/>
          <p:nvPr/>
        </p:nvSpPr>
        <p:spPr>
          <a:xfrm>
            <a:off x="1241789" y="6220957"/>
            <a:ext cx="2002502" cy="338554"/>
          </a:xfrm>
          <a:prstGeom prst="rect">
            <a:avLst/>
          </a:prstGeom>
          <a:noFill/>
        </p:spPr>
        <p:txBody>
          <a:bodyPr wrap="square" lIns="91440" tIns="45720" rIns="91440" bIns="45720" anchor="ctr">
            <a:spAutoFit/>
          </a:bodyPr>
          <a:lstStyle/>
          <a:p>
            <a:pPr defTabSz="457200">
              <a:defRPr/>
            </a:pPr>
            <a:r>
              <a:rPr lang="en-US" sz="1600" b="0">
                <a:solidFill>
                  <a:schemeClr val="accent5"/>
                </a:solidFill>
              </a:rPr>
              <a:t>🅤</a:t>
            </a:r>
            <a:r>
              <a:rPr lang="en-US" sz="1000" b="0">
                <a:solidFill>
                  <a:schemeClr val="accent5"/>
                </a:solidFill>
              </a:rPr>
              <a:t> </a:t>
            </a:r>
            <a:r>
              <a:rPr lang="en-US" sz="1000" b="0"/>
              <a:t>UNIVERSAL </a:t>
            </a:r>
            <a:r>
              <a:rPr lang="en-US" sz="1000"/>
              <a:t>FOUNDATION</a:t>
            </a:r>
            <a:endParaRPr lang="en-US" sz="1000" b="0">
              <a:solidFill>
                <a:schemeClr val="tx1"/>
              </a:solidFill>
            </a:endParaRPr>
          </a:p>
        </p:txBody>
      </p:sp>
      <p:sp>
        <p:nvSpPr>
          <p:cNvPr id="18" name="TextBox 17">
            <a:extLst>
              <a:ext uri="{FF2B5EF4-FFF2-40B4-BE49-F238E27FC236}">
                <a16:creationId xmlns:a16="http://schemas.microsoft.com/office/drawing/2014/main" id="{E8F1F388-78F0-4EBB-C793-A33471025C26}"/>
              </a:ext>
            </a:extLst>
          </p:cNvPr>
          <p:cNvSpPr txBox="1"/>
          <p:nvPr/>
        </p:nvSpPr>
        <p:spPr>
          <a:xfrm>
            <a:off x="3283717" y="6220957"/>
            <a:ext cx="1199036" cy="338554"/>
          </a:xfrm>
          <a:prstGeom prst="rect">
            <a:avLst/>
          </a:prstGeom>
          <a:noFill/>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a:solidFill>
                  <a:srgbClr val="003955"/>
                </a:solidFill>
              </a:rPr>
              <a:t>🅢 </a:t>
            </a:r>
            <a:r>
              <a:rPr lang="en-US" sz="1000">
                <a:solidFill>
                  <a:schemeClr val="tx1"/>
                </a:solidFill>
              </a:rPr>
              <a:t>CMS STARS</a:t>
            </a:r>
          </a:p>
        </p:txBody>
      </p:sp>
      <p:sp>
        <p:nvSpPr>
          <p:cNvPr id="4" name="TextBox 3">
            <a:extLst>
              <a:ext uri="{FF2B5EF4-FFF2-40B4-BE49-F238E27FC236}">
                <a16:creationId xmlns:a16="http://schemas.microsoft.com/office/drawing/2014/main" id="{6075D82F-765F-DFA7-C37A-8A234EE3B636}"/>
              </a:ext>
            </a:extLst>
          </p:cNvPr>
          <p:cNvSpPr txBox="1"/>
          <p:nvPr/>
        </p:nvSpPr>
        <p:spPr>
          <a:xfrm>
            <a:off x="191359" y="6623321"/>
            <a:ext cx="8919187" cy="138499"/>
          </a:xfrm>
          <a:prstGeom prst="rect">
            <a:avLst/>
          </a:prstGeom>
          <a:noFill/>
        </p:spPr>
        <p:txBody>
          <a:bodyPr wrap="square" lIns="0" tIns="0" rIns="0" bIns="0" rtlCol="0" anchor="t">
            <a:spAutoFit/>
          </a:bodyPr>
          <a:lstStyle/>
          <a:p>
            <a:r>
              <a:rPr lang="en-US" sz="900">
                <a:solidFill>
                  <a:schemeClr val="bg1">
                    <a:lumMod val="50000"/>
                  </a:schemeClr>
                </a:solidFill>
              </a:rPr>
              <a:t>Measures marked “E” are ECDS measures. All ECDS measures will be digitalized and cover components from traditional measure counterparts.</a:t>
            </a:r>
            <a:endParaRPr lang="en-US" sz="1100">
              <a:solidFill>
                <a:schemeClr val="bg1">
                  <a:lumMod val="50000"/>
                </a:schemeClr>
              </a:solidFill>
            </a:endParaRPr>
          </a:p>
        </p:txBody>
      </p:sp>
    </p:spTree>
    <p:extLst>
      <p:ext uri="{BB962C8B-B14F-4D97-AF65-F5344CB8AC3E}">
        <p14:creationId xmlns:p14="http://schemas.microsoft.com/office/powerpoint/2010/main" val="1456877577"/>
      </p:ext>
    </p:extLst>
  </p:cSld>
  <p:clrMapOvr>
    <a:masterClrMapping/>
  </p:clrMapOvr>
  <p:transition>
    <p:fade/>
  </p:transition>
</p:sld>
</file>

<file path=ppt/theme/theme1.xml><?xml version="1.0" encoding="utf-8"?>
<a:theme xmlns:a="http://schemas.openxmlformats.org/drawingml/2006/main" name="NCQA_Light">
  <a:themeElements>
    <a:clrScheme name="NCQA">
      <a:dk1>
        <a:srgbClr val="565A5C"/>
      </a:dk1>
      <a:lt1>
        <a:srgbClr val="FFFFFF"/>
      </a:lt1>
      <a:dk2>
        <a:srgbClr val="4F758B"/>
      </a:dk2>
      <a:lt2>
        <a:srgbClr val="CECFCB"/>
      </a:lt2>
      <a:accent1>
        <a:srgbClr val="4F758B"/>
      </a:accent1>
      <a:accent2>
        <a:srgbClr val="C8102E"/>
      </a:accent2>
      <a:accent3>
        <a:srgbClr val="67823A"/>
      </a:accent3>
      <a:accent4>
        <a:srgbClr val="5F2167"/>
      </a:accent4>
      <a:accent5>
        <a:srgbClr val="00A9E0"/>
      </a:accent5>
      <a:accent6>
        <a:srgbClr val="EEAF30"/>
      </a:accent6>
      <a:hlink>
        <a:srgbClr val="4F758B"/>
      </a:hlink>
      <a:folHlink>
        <a:srgbClr val="4F758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NCQA_Template_Wide 2021.pptx" id="{82B3D20E-E758-4E96-BD04-92E515B1223D}" vid="{755ECF64-0610-4921-A824-282B143FD8D9}"/>
    </a:ext>
  </a:extLst>
</a:theme>
</file>

<file path=ppt/theme/theme2.xml><?xml version="1.0" encoding="utf-8"?>
<a:theme xmlns:a="http://schemas.openxmlformats.org/drawingml/2006/main" name="NCQA_Dark">
  <a:themeElements>
    <a:clrScheme name="NCQA">
      <a:dk1>
        <a:srgbClr val="565A5C"/>
      </a:dk1>
      <a:lt1>
        <a:srgbClr val="FFFFFF"/>
      </a:lt1>
      <a:dk2>
        <a:srgbClr val="4F758B"/>
      </a:dk2>
      <a:lt2>
        <a:srgbClr val="CECFCB"/>
      </a:lt2>
      <a:accent1>
        <a:srgbClr val="4F758B"/>
      </a:accent1>
      <a:accent2>
        <a:srgbClr val="C8102E"/>
      </a:accent2>
      <a:accent3>
        <a:srgbClr val="67823A"/>
      </a:accent3>
      <a:accent4>
        <a:srgbClr val="5F2167"/>
      </a:accent4>
      <a:accent5>
        <a:srgbClr val="00A9E0"/>
      </a:accent5>
      <a:accent6>
        <a:srgbClr val="EEAF30"/>
      </a:accent6>
      <a:hlink>
        <a:srgbClr val="4F758B"/>
      </a:hlink>
      <a:folHlink>
        <a:srgbClr val="4F758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NCQA_Template_Wide 2021.pptx" id="{82B3D20E-E758-4E96-BD04-92E515B1223D}" vid="{4E854F4C-7401-45F7-9207-4D28D4D218B5}"/>
    </a:ext>
  </a:extLst>
</a:theme>
</file>

<file path=ppt/theme/theme3.xml><?xml version="1.0" encoding="utf-8"?>
<a:theme xmlns:a="http://schemas.openxmlformats.org/drawingml/2006/main" name="NCQA_Light">
  <a:themeElements>
    <a:clrScheme name="NCQA">
      <a:dk1>
        <a:srgbClr val="565A5C"/>
      </a:dk1>
      <a:lt1>
        <a:srgbClr val="FFFFFF"/>
      </a:lt1>
      <a:dk2>
        <a:srgbClr val="4F758B"/>
      </a:dk2>
      <a:lt2>
        <a:srgbClr val="CECFCB"/>
      </a:lt2>
      <a:accent1>
        <a:srgbClr val="4F758B"/>
      </a:accent1>
      <a:accent2>
        <a:srgbClr val="C8102E"/>
      </a:accent2>
      <a:accent3>
        <a:srgbClr val="67823A"/>
      </a:accent3>
      <a:accent4>
        <a:srgbClr val="5F2167"/>
      </a:accent4>
      <a:accent5>
        <a:srgbClr val="00A9E0"/>
      </a:accent5>
      <a:accent6>
        <a:srgbClr val="EEAF30"/>
      </a:accent6>
      <a:hlink>
        <a:srgbClr val="4F758B"/>
      </a:hlink>
      <a:folHlink>
        <a:srgbClr val="4F758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NCQA_Template_Wide 2021.pptx" id="{82B3D20E-E758-4E96-BD04-92E515B1223D}" vid="{755ECF64-0610-4921-A824-282B143FD8D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d52d40b-32bd-439b-9258-9d1249db90cb" xsi:nil="true"/>
    <lcf76f155ced4ddcb4097134ff3c332f xmlns="85f38e7f-bf65-4a1f-bc01-f92ff3128f4b">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7405FBCFAF9D46BE5E36FEB1ED4B07" ma:contentTypeVersion="21" ma:contentTypeDescription="Create a new document." ma:contentTypeScope="" ma:versionID="0c9c31bb08df8a87e95234af0206df05">
  <xsd:schema xmlns:xsd="http://www.w3.org/2001/XMLSchema" xmlns:xs="http://www.w3.org/2001/XMLSchema" xmlns:p="http://schemas.microsoft.com/office/2006/metadata/properties" xmlns:ns1="http://schemas.microsoft.com/sharepoint/v3" xmlns:ns2="85f38e7f-bf65-4a1f-bc01-f92ff3128f4b" xmlns:ns3="ad52d40b-32bd-439b-9258-9d1249db90cb" targetNamespace="http://schemas.microsoft.com/office/2006/metadata/properties" ma:root="true" ma:fieldsID="547aec410108c305a628a98c5742552d" ns1:_="" ns2:_="" ns3:_="">
    <xsd:import namespace="http://schemas.microsoft.com/sharepoint/v3"/>
    <xsd:import namespace="85f38e7f-bf65-4a1f-bc01-f92ff3128f4b"/>
    <xsd:import namespace="ad52d40b-32bd-439b-9258-9d1249db90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Location" minOccurs="0"/>
                <xsd:element ref="ns2:MediaServiceObjectDetectorVersion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f38e7f-bf65-4a1f-bc01-f92ff3128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ff8c888-8bab-41da-9581-9058a13c24c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52d40b-32bd-439b-9258-9d1249db90c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1511943-6455-4f49-baa4-ce256cf75954}" ma:internalName="TaxCatchAll" ma:showField="CatchAllData" ma:web="ad52d40b-32bd-439b-9258-9d1249db90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948C67-00E8-484A-91C1-62DC420BB269}">
  <ds:schemaRefs>
    <ds:schemaRef ds:uri="85f38e7f-bf65-4a1f-bc01-f92ff3128f4b"/>
    <ds:schemaRef ds:uri="ad52d40b-32bd-439b-9258-9d1249db90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E836432-9B75-4F41-BF61-5DDA7D8B1E75}">
  <ds:schemaRefs>
    <ds:schemaRef ds:uri="http://schemas.microsoft.com/sharepoint/v3/contenttype/forms"/>
  </ds:schemaRefs>
</ds:datastoreItem>
</file>

<file path=customXml/itemProps3.xml><?xml version="1.0" encoding="utf-8"?>
<ds:datastoreItem xmlns:ds="http://schemas.openxmlformats.org/officeDocument/2006/customXml" ds:itemID="{86CA2328-3792-4B34-BE4C-2A130E19049A}">
  <ds:schemaRefs>
    <ds:schemaRef ds:uri="85f38e7f-bf65-4a1f-bc01-f92ff3128f4b"/>
    <ds:schemaRef ds:uri="ad52d40b-32bd-439b-9258-9d1249db90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2000</Words>
  <Application>Microsoft Office PowerPoint</Application>
  <PresentationFormat>Widescreen</PresentationFormat>
  <Paragraphs>346</Paragraphs>
  <Slides>25</Slides>
  <Notes>22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Arial</vt:lpstr>
      <vt:lpstr>Arial Nova</vt:lpstr>
      <vt:lpstr>Times New Roman</vt:lpstr>
      <vt:lpstr>Wingdings</vt:lpstr>
      <vt:lpstr>NCQA_Light</vt:lpstr>
      <vt:lpstr>NCQA_Dark</vt:lpstr>
      <vt:lpstr>NCQA_Light</vt:lpstr>
      <vt:lpstr>Digital Content Services Webinar Series  Episode #1: Discover Digital Measures and Roadmaps</vt:lpstr>
      <vt:lpstr>A Quick Word from Our Host…</vt:lpstr>
      <vt:lpstr>Meet Today’s Speakers</vt:lpstr>
      <vt:lpstr>PowerPoint Presentation</vt:lpstr>
      <vt:lpstr>PowerPoint Presentation</vt:lpstr>
      <vt:lpstr>PowerPoint Presentation</vt:lpstr>
      <vt:lpstr>Quality Ecosystem of the Past</vt:lpstr>
      <vt:lpstr>The Digital Quality Ecosystem</vt:lpstr>
      <vt:lpstr>Digital HEDIS Measurement Year 2023 Roster</vt:lpstr>
      <vt:lpstr>PowerPoint Presentation</vt:lpstr>
      <vt:lpstr>Introducing Digital Content Services</vt:lpstr>
      <vt:lpstr>Value Propositions</vt:lpstr>
      <vt:lpstr>Value Propositions</vt:lpstr>
      <vt:lpstr>Use Cases Tomorrow</vt:lpstr>
      <vt:lpstr>Use Cases Today</vt:lpstr>
      <vt:lpstr>Receive, Understand, and Use Digital HEDIS Measures</vt:lpstr>
      <vt:lpstr>Program Features</vt:lpstr>
      <vt:lpstr>Formula for Success</vt:lpstr>
      <vt:lpstr>Initial Set of Measures</vt:lpstr>
      <vt:lpstr>PowerPoint Presentation</vt:lpstr>
      <vt:lpstr>Requirements Checklist</vt:lpstr>
      <vt:lpstr>Make Headway on Digital Quality Mandates Today</vt:lpstr>
      <vt:lpstr>Come Meet Us In Person</vt:lpstr>
      <vt:lpstr>Q&amp;A Unanswered questions will be promptly addressed by our team of experts.</vt:lpstr>
      <vt:lpstr>Thank you for      joining us</vt:lpstr>
    </vt:vector>
  </TitlesOfParts>
  <Company>National Committee for Quality Assurance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Series, Episode #1 Digital Measures, Products, and Roadmaps</dc:title>
  <dc:creator>Maya Storry</dc:creator>
  <cp:lastModifiedBy>Maya Storry</cp:lastModifiedBy>
  <cp:revision>3</cp:revision>
  <dcterms:created xsi:type="dcterms:W3CDTF">2023-08-15T13:42:40Z</dcterms:created>
  <dcterms:modified xsi:type="dcterms:W3CDTF">2023-08-30T16:15:42Z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11576312</vt:lpwstr>
  </property>
  <property fmtid="{D5CDD505-2E9C-101B-9397-08002B2CF9AE}" pid="3" name="NXPowerLiteSettings">
    <vt:lpwstr>C9000AA0054001</vt:lpwstr>
  </property>
  <property fmtid="{D5CDD505-2E9C-101B-9397-08002B2CF9AE}" pid="4" name="NXPowerLiteVersion">
    <vt:lpwstr>D8.0.8</vt:lpwstr>
  </property>
  <property fmtid="{D5CDD505-2E9C-101B-9397-08002B2CF9AE}" pid="5" name="ContentTypeId">
    <vt:lpwstr>0x010100E67405FBCFAF9D46BE5E36FEB1ED4B07</vt:lpwstr>
  </property>
  <property fmtid="{D5CDD505-2E9C-101B-9397-08002B2CF9AE}" pid="6" name="MediaServiceImageTags">
    <vt:lpwstr/>
  </property>
</Properties>
</file>